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C6812-3A70-48DD-A998-EBBA64B568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10CE8CB-90BB-42B9-B040-E2C49AB619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CCF6D6D-302F-45A5-84C2-8A776F601353}"/>
              </a:ext>
            </a:extLst>
          </p:cNvPr>
          <p:cNvSpPr>
            <a:spLocks noGrp="1"/>
          </p:cNvSpPr>
          <p:nvPr>
            <p:ph type="dt" sz="half" idx="10"/>
          </p:nvPr>
        </p:nvSpPr>
        <p:spPr/>
        <p:txBody>
          <a:bodyPr/>
          <a:lstStyle/>
          <a:p>
            <a:fld id="{6425CFC4-EF28-426C-A6E9-1C185E4F7478}" type="datetimeFigureOut">
              <a:rPr lang="en-GB" smtClean="0"/>
              <a:t>16/07/2020</a:t>
            </a:fld>
            <a:endParaRPr lang="en-GB"/>
          </a:p>
        </p:txBody>
      </p:sp>
      <p:sp>
        <p:nvSpPr>
          <p:cNvPr id="5" name="Footer Placeholder 4">
            <a:extLst>
              <a:ext uri="{FF2B5EF4-FFF2-40B4-BE49-F238E27FC236}">
                <a16:creationId xmlns:a16="http://schemas.microsoft.com/office/drawing/2014/main" id="{E318B06A-E7E9-4720-A1C7-4BDB902370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B4E0BE-066A-4B14-9C00-BB8DD5B38DBC}"/>
              </a:ext>
            </a:extLst>
          </p:cNvPr>
          <p:cNvSpPr>
            <a:spLocks noGrp="1"/>
          </p:cNvSpPr>
          <p:nvPr>
            <p:ph type="sldNum" sz="quarter" idx="12"/>
          </p:nvPr>
        </p:nvSpPr>
        <p:spPr/>
        <p:txBody>
          <a:bodyPr/>
          <a:lstStyle/>
          <a:p>
            <a:fld id="{7EF1CC41-015D-408F-872C-9CEE47252F97}" type="slidenum">
              <a:rPr lang="en-GB" smtClean="0"/>
              <a:t>‹#›</a:t>
            </a:fld>
            <a:endParaRPr lang="en-GB"/>
          </a:p>
        </p:txBody>
      </p:sp>
    </p:spTree>
    <p:extLst>
      <p:ext uri="{BB962C8B-B14F-4D97-AF65-F5344CB8AC3E}">
        <p14:creationId xmlns:p14="http://schemas.microsoft.com/office/powerpoint/2010/main" val="158612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5C38A-6949-4914-91B6-B0E8C2A1F64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EC987F-5F23-4376-9548-F815426CAB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AEC14D-49DC-453F-AA69-8E420A721089}"/>
              </a:ext>
            </a:extLst>
          </p:cNvPr>
          <p:cNvSpPr>
            <a:spLocks noGrp="1"/>
          </p:cNvSpPr>
          <p:nvPr>
            <p:ph type="dt" sz="half" idx="10"/>
          </p:nvPr>
        </p:nvSpPr>
        <p:spPr/>
        <p:txBody>
          <a:bodyPr/>
          <a:lstStyle/>
          <a:p>
            <a:fld id="{6425CFC4-EF28-426C-A6E9-1C185E4F7478}" type="datetimeFigureOut">
              <a:rPr lang="en-GB" smtClean="0"/>
              <a:t>16/07/2020</a:t>
            </a:fld>
            <a:endParaRPr lang="en-GB"/>
          </a:p>
        </p:txBody>
      </p:sp>
      <p:sp>
        <p:nvSpPr>
          <p:cNvPr id="5" name="Footer Placeholder 4">
            <a:extLst>
              <a:ext uri="{FF2B5EF4-FFF2-40B4-BE49-F238E27FC236}">
                <a16:creationId xmlns:a16="http://schemas.microsoft.com/office/drawing/2014/main" id="{DBEF414E-A708-486E-96C6-F2AB6238EC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D0903A-A920-4147-986D-52E64F082527}"/>
              </a:ext>
            </a:extLst>
          </p:cNvPr>
          <p:cNvSpPr>
            <a:spLocks noGrp="1"/>
          </p:cNvSpPr>
          <p:nvPr>
            <p:ph type="sldNum" sz="quarter" idx="12"/>
          </p:nvPr>
        </p:nvSpPr>
        <p:spPr/>
        <p:txBody>
          <a:bodyPr/>
          <a:lstStyle/>
          <a:p>
            <a:fld id="{7EF1CC41-015D-408F-872C-9CEE47252F97}" type="slidenum">
              <a:rPr lang="en-GB" smtClean="0"/>
              <a:t>‹#›</a:t>
            </a:fld>
            <a:endParaRPr lang="en-GB"/>
          </a:p>
        </p:txBody>
      </p:sp>
    </p:spTree>
    <p:extLst>
      <p:ext uri="{BB962C8B-B14F-4D97-AF65-F5344CB8AC3E}">
        <p14:creationId xmlns:p14="http://schemas.microsoft.com/office/powerpoint/2010/main" val="3352129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740E36-FA6D-4F3E-B681-CBC41E23A84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1B8F8A-0356-49A2-BE7A-AFAEBF1AD3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D85DFC-E36F-46B1-A5B5-D8351E6048F8}"/>
              </a:ext>
            </a:extLst>
          </p:cNvPr>
          <p:cNvSpPr>
            <a:spLocks noGrp="1"/>
          </p:cNvSpPr>
          <p:nvPr>
            <p:ph type="dt" sz="half" idx="10"/>
          </p:nvPr>
        </p:nvSpPr>
        <p:spPr/>
        <p:txBody>
          <a:bodyPr/>
          <a:lstStyle/>
          <a:p>
            <a:fld id="{6425CFC4-EF28-426C-A6E9-1C185E4F7478}" type="datetimeFigureOut">
              <a:rPr lang="en-GB" smtClean="0"/>
              <a:t>16/07/2020</a:t>
            </a:fld>
            <a:endParaRPr lang="en-GB"/>
          </a:p>
        </p:txBody>
      </p:sp>
      <p:sp>
        <p:nvSpPr>
          <p:cNvPr id="5" name="Footer Placeholder 4">
            <a:extLst>
              <a:ext uri="{FF2B5EF4-FFF2-40B4-BE49-F238E27FC236}">
                <a16:creationId xmlns:a16="http://schemas.microsoft.com/office/drawing/2014/main" id="{B3622978-EF2D-47F3-9174-756E1F41F3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BD2271-19A8-4C29-B263-7E5EAEBC6E5C}"/>
              </a:ext>
            </a:extLst>
          </p:cNvPr>
          <p:cNvSpPr>
            <a:spLocks noGrp="1"/>
          </p:cNvSpPr>
          <p:nvPr>
            <p:ph type="sldNum" sz="quarter" idx="12"/>
          </p:nvPr>
        </p:nvSpPr>
        <p:spPr/>
        <p:txBody>
          <a:bodyPr/>
          <a:lstStyle/>
          <a:p>
            <a:fld id="{7EF1CC41-015D-408F-872C-9CEE47252F97}" type="slidenum">
              <a:rPr lang="en-GB" smtClean="0"/>
              <a:t>‹#›</a:t>
            </a:fld>
            <a:endParaRPr lang="en-GB"/>
          </a:p>
        </p:txBody>
      </p:sp>
    </p:spTree>
    <p:extLst>
      <p:ext uri="{BB962C8B-B14F-4D97-AF65-F5344CB8AC3E}">
        <p14:creationId xmlns:p14="http://schemas.microsoft.com/office/powerpoint/2010/main" val="4231726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AAD27-99E7-4D0E-8E5D-8DF9E1F9AB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F00BC71-A635-4864-BF51-2F84EB79AB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3AAFE9-D266-42F9-B7D4-A2FA6A175E74}"/>
              </a:ext>
            </a:extLst>
          </p:cNvPr>
          <p:cNvSpPr>
            <a:spLocks noGrp="1"/>
          </p:cNvSpPr>
          <p:nvPr>
            <p:ph type="dt" sz="half" idx="10"/>
          </p:nvPr>
        </p:nvSpPr>
        <p:spPr/>
        <p:txBody>
          <a:bodyPr/>
          <a:lstStyle/>
          <a:p>
            <a:fld id="{6425CFC4-EF28-426C-A6E9-1C185E4F7478}" type="datetimeFigureOut">
              <a:rPr lang="en-GB" smtClean="0"/>
              <a:t>16/07/2020</a:t>
            </a:fld>
            <a:endParaRPr lang="en-GB"/>
          </a:p>
        </p:txBody>
      </p:sp>
      <p:sp>
        <p:nvSpPr>
          <p:cNvPr id="5" name="Footer Placeholder 4">
            <a:extLst>
              <a:ext uri="{FF2B5EF4-FFF2-40B4-BE49-F238E27FC236}">
                <a16:creationId xmlns:a16="http://schemas.microsoft.com/office/drawing/2014/main" id="{0C67BAA9-B33F-46D7-BD4B-C4F9FD9DF8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D92E23-8ECA-4F09-ABF6-8D2F807412A7}"/>
              </a:ext>
            </a:extLst>
          </p:cNvPr>
          <p:cNvSpPr>
            <a:spLocks noGrp="1"/>
          </p:cNvSpPr>
          <p:nvPr>
            <p:ph type="sldNum" sz="quarter" idx="12"/>
          </p:nvPr>
        </p:nvSpPr>
        <p:spPr/>
        <p:txBody>
          <a:bodyPr/>
          <a:lstStyle/>
          <a:p>
            <a:fld id="{7EF1CC41-015D-408F-872C-9CEE47252F97}" type="slidenum">
              <a:rPr lang="en-GB" smtClean="0"/>
              <a:t>‹#›</a:t>
            </a:fld>
            <a:endParaRPr lang="en-GB"/>
          </a:p>
        </p:txBody>
      </p:sp>
    </p:spTree>
    <p:extLst>
      <p:ext uri="{BB962C8B-B14F-4D97-AF65-F5344CB8AC3E}">
        <p14:creationId xmlns:p14="http://schemas.microsoft.com/office/powerpoint/2010/main" val="2947601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82055-4C68-42E3-9A8D-645ABC0E48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94AE3C6-D3F6-4AEE-A33D-603598239A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99978F-1E17-46C6-A116-F752AC474D56}"/>
              </a:ext>
            </a:extLst>
          </p:cNvPr>
          <p:cNvSpPr>
            <a:spLocks noGrp="1"/>
          </p:cNvSpPr>
          <p:nvPr>
            <p:ph type="dt" sz="half" idx="10"/>
          </p:nvPr>
        </p:nvSpPr>
        <p:spPr/>
        <p:txBody>
          <a:bodyPr/>
          <a:lstStyle/>
          <a:p>
            <a:fld id="{6425CFC4-EF28-426C-A6E9-1C185E4F7478}" type="datetimeFigureOut">
              <a:rPr lang="en-GB" smtClean="0"/>
              <a:t>16/07/2020</a:t>
            </a:fld>
            <a:endParaRPr lang="en-GB"/>
          </a:p>
        </p:txBody>
      </p:sp>
      <p:sp>
        <p:nvSpPr>
          <p:cNvPr id="5" name="Footer Placeholder 4">
            <a:extLst>
              <a:ext uri="{FF2B5EF4-FFF2-40B4-BE49-F238E27FC236}">
                <a16:creationId xmlns:a16="http://schemas.microsoft.com/office/drawing/2014/main" id="{548CB980-70EB-43D6-8AE0-E3D8480E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A932EF-9C5E-47E4-B2EA-41A5B71632A0}"/>
              </a:ext>
            </a:extLst>
          </p:cNvPr>
          <p:cNvSpPr>
            <a:spLocks noGrp="1"/>
          </p:cNvSpPr>
          <p:nvPr>
            <p:ph type="sldNum" sz="quarter" idx="12"/>
          </p:nvPr>
        </p:nvSpPr>
        <p:spPr/>
        <p:txBody>
          <a:bodyPr/>
          <a:lstStyle/>
          <a:p>
            <a:fld id="{7EF1CC41-015D-408F-872C-9CEE47252F97}" type="slidenum">
              <a:rPr lang="en-GB" smtClean="0"/>
              <a:t>‹#›</a:t>
            </a:fld>
            <a:endParaRPr lang="en-GB"/>
          </a:p>
        </p:txBody>
      </p:sp>
    </p:spTree>
    <p:extLst>
      <p:ext uri="{BB962C8B-B14F-4D97-AF65-F5344CB8AC3E}">
        <p14:creationId xmlns:p14="http://schemas.microsoft.com/office/powerpoint/2010/main" val="3133322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69CAF-B1A1-41D9-961C-A26A7E3CE5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BFD46B-CCFE-4453-8D71-D94A0123FD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53D5267-ABA1-4D46-A830-DC36CC2C71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C787D51-E08A-4EE8-A9AC-BBAEC709321D}"/>
              </a:ext>
            </a:extLst>
          </p:cNvPr>
          <p:cNvSpPr>
            <a:spLocks noGrp="1"/>
          </p:cNvSpPr>
          <p:nvPr>
            <p:ph type="dt" sz="half" idx="10"/>
          </p:nvPr>
        </p:nvSpPr>
        <p:spPr/>
        <p:txBody>
          <a:bodyPr/>
          <a:lstStyle/>
          <a:p>
            <a:fld id="{6425CFC4-EF28-426C-A6E9-1C185E4F7478}" type="datetimeFigureOut">
              <a:rPr lang="en-GB" smtClean="0"/>
              <a:t>16/07/2020</a:t>
            </a:fld>
            <a:endParaRPr lang="en-GB"/>
          </a:p>
        </p:txBody>
      </p:sp>
      <p:sp>
        <p:nvSpPr>
          <p:cNvPr id="6" name="Footer Placeholder 5">
            <a:extLst>
              <a:ext uri="{FF2B5EF4-FFF2-40B4-BE49-F238E27FC236}">
                <a16:creationId xmlns:a16="http://schemas.microsoft.com/office/drawing/2014/main" id="{92AFEBBA-3183-4BAB-B4B9-F2DC221347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ABB259-4289-4DF9-930E-575C04C1AC56}"/>
              </a:ext>
            </a:extLst>
          </p:cNvPr>
          <p:cNvSpPr>
            <a:spLocks noGrp="1"/>
          </p:cNvSpPr>
          <p:nvPr>
            <p:ph type="sldNum" sz="quarter" idx="12"/>
          </p:nvPr>
        </p:nvSpPr>
        <p:spPr/>
        <p:txBody>
          <a:bodyPr/>
          <a:lstStyle/>
          <a:p>
            <a:fld id="{7EF1CC41-015D-408F-872C-9CEE47252F97}" type="slidenum">
              <a:rPr lang="en-GB" smtClean="0"/>
              <a:t>‹#›</a:t>
            </a:fld>
            <a:endParaRPr lang="en-GB"/>
          </a:p>
        </p:txBody>
      </p:sp>
    </p:spTree>
    <p:extLst>
      <p:ext uri="{BB962C8B-B14F-4D97-AF65-F5344CB8AC3E}">
        <p14:creationId xmlns:p14="http://schemas.microsoft.com/office/powerpoint/2010/main" val="904939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33EDF-910F-462B-B5CC-AA03F47618C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0DEE4A-F9AF-41A9-BB73-4816DEFBDC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BF3C54-8EEE-416C-8878-5BC3F4C955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67B7AA5-0311-4B2A-9008-EE4FF4F85A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118876-450A-4D6B-AF04-36E1745827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3C44840-6667-4707-8786-69C383BDC955}"/>
              </a:ext>
            </a:extLst>
          </p:cNvPr>
          <p:cNvSpPr>
            <a:spLocks noGrp="1"/>
          </p:cNvSpPr>
          <p:nvPr>
            <p:ph type="dt" sz="half" idx="10"/>
          </p:nvPr>
        </p:nvSpPr>
        <p:spPr/>
        <p:txBody>
          <a:bodyPr/>
          <a:lstStyle/>
          <a:p>
            <a:fld id="{6425CFC4-EF28-426C-A6E9-1C185E4F7478}" type="datetimeFigureOut">
              <a:rPr lang="en-GB" smtClean="0"/>
              <a:t>16/07/2020</a:t>
            </a:fld>
            <a:endParaRPr lang="en-GB"/>
          </a:p>
        </p:txBody>
      </p:sp>
      <p:sp>
        <p:nvSpPr>
          <p:cNvPr id="8" name="Footer Placeholder 7">
            <a:extLst>
              <a:ext uri="{FF2B5EF4-FFF2-40B4-BE49-F238E27FC236}">
                <a16:creationId xmlns:a16="http://schemas.microsoft.com/office/drawing/2014/main" id="{E9D11638-FB02-4FDD-B3CE-451B37F35C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3E7993D-8278-4854-8090-1D99220B7553}"/>
              </a:ext>
            </a:extLst>
          </p:cNvPr>
          <p:cNvSpPr>
            <a:spLocks noGrp="1"/>
          </p:cNvSpPr>
          <p:nvPr>
            <p:ph type="sldNum" sz="quarter" idx="12"/>
          </p:nvPr>
        </p:nvSpPr>
        <p:spPr/>
        <p:txBody>
          <a:bodyPr/>
          <a:lstStyle/>
          <a:p>
            <a:fld id="{7EF1CC41-015D-408F-872C-9CEE47252F97}" type="slidenum">
              <a:rPr lang="en-GB" smtClean="0"/>
              <a:t>‹#›</a:t>
            </a:fld>
            <a:endParaRPr lang="en-GB"/>
          </a:p>
        </p:txBody>
      </p:sp>
    </p:spTree>
    <p:extLst>
      <p:ext uri="{BB962C8B-B14F-4D97-AF65-F5344CB8AC3E}">
        <p14:creationId xmlns:p14="http://schemas.microsoft.com/office/powerpoint/2010/main" val="276782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89C1A-F3FA-462F-A514-24C08662C21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C042672-688A-4917-8E58-9F15BE35163B}"/>
              </a:ext>
            </a:extLst>
          </p:cNvPr>
          <p:cNvSpPr>
            <a:spLocks noGrp="1"/>
          </p:cNvSpPr>
          <p:nvPr>
            <p:ph type="dt" sz="half" idx="10"/>
          </p:nvPr>
        </p:nvSpPr>
        <p:spPr/>
        <p:txBody>
          <a:bodyPr/>
          <a:lstStyle/>
          <a:p>
            <a:fld id="{6425CFC4-EF28-426C-A6E9-1C185E4F7478}" type="datetimeFigureOut">
              <a:rPr lang="en-GB" smtClean="0"/>
              <a:t>16/07/2020</a:t>
            </a:fld>
            <a:endParaRPr lang="en-GB"/>
          </a:p>
        </p:txBody>
      </p:sp>
      <p:sp>
        <p:nvSpPr>
          <p:cNvPr id="4" name="Footer Placeholder 3">
            <a:extLst>
              <a:ext uri="{FF2B5EF4-FFF2-40B4-BE49-F238E27FC236}">
                <a16:creationId xmlns:a16="http://schemas.microsoft.com/office/drawing/2014/main" id="{39CC8253-2971-44A8-99AB-E3645E0B380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D6AC75F-7D07-458F-8C2D-D640277FC306}"/>
              </a:ext>
            </a:extLst>
          </p:cNvPr>
          <p:cNvSpPr>
            <a:spLocks noGrp="1"/>
          </p:cNvSpPr>
          <p:nvPr>
            <p:ph type="sldNum" sz="quarter" idx="12"/>
          </p:nvPr>
        </p:nvSpPr>
        <p:spPr/>
        <p:txBody>
          <a:bodyPr/>
          <a:lstStyle/>
          <a:p>
            <a:fld id="{7EF1CC41-015D-408F-872C-9CEE47252F97}" type="slidenum">
              <a:rPr lang="en-GB" smtClean="0"/>
              <a:t>‹#›</a:t>
            </a:fld>
            <a:endParaRPr lang="en-GB"/>
          </a:p>
        </p:txBody>
      </p:sp>
    </p:spTree>
    <p:extLst>
      <p:ext uri="{BB962C8B-B14F-4D97-AF65-F5344CB8AC3E}">
        <p14:creationId xmlns:p14="http://schemas.microsoft.com/office/powerpoint/2010/main" val="2011285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40E91D-E3FD-4E39-9DC2-3C46299FB620}"/>
              </a:ext>
            </a:extLst>
          </p:cNvPr>
          <p:cNvSpPr>
            <a:spLocks noGrp="1"/>
          </p:cNvSpPr>
          <p:nvPr>
            <p:ph type="dt" sz="half" idx="10"/>
          </p:nvPr>
        </p:nvSpPr>
        <p:spPr/>
        <p:txBody>
          <a:bodyPr/>
          <a:lstStyle/>
          <a:p>
            <a:fld id="{6425CFC4-EF28-426C-A6E9-1C185E4F7478}" type="datetimeFigureOut">
              <a:rPr lang="en-GB" smtClean="0"/>
              <a:t>16/07/2020</a:t>
            </a:fld>
            <a:endParaRPr lang="en-GB"/>
          </a:p>
        </p:txBody>
      </p:sp>
      <p:sp>
        <p:nvSpPr>
          <p:cNvPr id="3" name="Footer Placeholder 2">
            <a:extLst>
              <a:ext uri="{FF2B5EF4-FFF2-40B4-BE49-F238E27FC236}">
                <a16:creationId xmlns:a16="http://schemas.microsoft.com/office/drawing/2014/main" id="{F954770B-BE58-4522-A73E-5FF69F73F51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0EBF61C-6E63-4244-928D-767C697AD87B}"/>
              </a:ext>
            </a:extLst>
          </p:cNvPr>
          <p:cNvSpPr>
            <a:spLocks noGrp="1"/>
          </p:cNvSpPr>
          <p:nvPr>
            <p:ph type="sldNum" sz="quarter" idx="12"/>
          </p:nvPr>
        </p:nvSpPr>
        <p:spPr/>
        <p:txBody>
          <a:bodyPr/>
          <a:lstStyle/>
          <a:p>
            <a:fld id="{7EF1CC41-015D-408F-872C-9CEE47252F97}" type="slidenum">
              <a:rPr lang="en-GB" smtClean="0"/>
              <a:t>‹#›</a:t>
            </a:fld>
            <a:endParaRPr lang="en-GB"/>
          </a:p>
        </p:txBody>
      </p:sp>
    </p:spTree>
    <p:extLst>
      <p:ext uri="{BB962C8B-B14F-4D97-AF65-F5344CB8AC3E}">
        <p14:creationId xmlns:p14="http://schemas.microsoft.com/office/powerpoint/2010/main" val="3656568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FE8D0-04CA-4149-9B2F-F7BBBB86CD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5D20796-5447-4836-B69B-F88342EAC2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2045846-AD62-416D-AE83-2C1A42496A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44916-5B35-4EC1-BD38-05068B5AD2A6}"/>
              </a:ext>
            </a:extLst>
          </p:cNvPr>
          <p:cNvSpPr>
            <a:spLocks noGrp="1"/>
          </p:cNvSpPr>
          <p:nvPr>
            <p:ph type="dt" sz="half" idx="10"/>
          </p:nvPr>
        </p:nvSpPr>
        <p:spPr/>
        <p:txBody>
          <a:bodyPr/>
          <a:lstStyle/>
          <a:p>
            <a:fld id="{6425CFC4-EF28-426C-A6E9-1C185E4F7478}" type="datetimeFigureOut">
              <a:rPr lang="en-GB" smtClean="0"/>
              <a:t>16/07/2020</a:t>
            </a:fld>
            <a:endParaRPr lang="en-GB"/>
          </a:p>
        </p:txBody>
      </p:sp>
      <p:sp>
        <p:nvSpPr>
          <p:cNvPr id="6" name="Footer Placeholder 5">
            <a:extLst>
              <a:ext uri="{FF2B5EF4-FFF2-40B4-BE49-F238E27FC236}">
                <a16:creationId xmlns:a16="http://schemas.microsoft.com/office/drawing/2014/main" id="{D3998F5A-730E-4367-AD00-77726AC1D8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932DB3-9A04-470A-945B-445EEC32B09E}"/>
              </a:ext>
            </a:extLst>
          </p:cNvPr>
          <p:cNvSpPr>
            <a:spLocks noGrp="1"/>
          </p:cNvSpPr>
          <p:nvPr>
            <p:ph type="sldNum" sz="quarter" idx="12"/>
          </p:nvPr>
        </p:nvSpPr>
        <p:spPr/>
        <p:txBody>
          <a:bodyPr/>
          <a:lstStyle/>
          <a:p>
            <a:fld id="{7EF1CC41-015D-408F-872C-9CEE47252F97}" type="slidenum">
              <a:rPr lang="en-GB" smtClean="0"/>
              <a:t>‹#›</a:t>
            </a:fld>
            <a:endParaRPr lang="en-GB"/>
          </a:p>
        </p:txBody>
      </p:sp>
    </p:spTree>
    <p:extLst>
      <p:ext uri="{BB962C8B-B14F-4D97-AF65-F5344CB8AC3E}">
        <p14:creationId xmlns:p14="http://schemas.microsoft.com/office/powerpoint/2010/main" val="467435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EBAA3-B6A7-4138-8AFE-1BDBD0E52A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79576E9-5866-4431-89B6-72DBA8A459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6D4B09E-3E2E-4EED-A171-0D19E9DECC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CD35E3-8381-4B96-B6B2-3F981214DBA9}"/>
              </a:ext>
            </a:extLst>
          </p:cNvPr>
          <p:cNvSpPr>
            <a:spLocks noGrp="1"/>
          </p:cNvSpPr>
          <p:nvPr>
            <p:ph type="dt" sz="half" idx="10"/>
          </p:nvPr>
        </p:nvSpPr>
        <p:spPr/>
        <p:txBody>
          <a:bodyPr/>
          <a:lstStyle/>
          <a:p>
            <a:fld id="{6425CFC4-EF28-426C-A6E9-1C185E4F7478}" type="datetimeFigureOut">
              <a:rPr lang="en-GB" smtClean="0"/>
              <a:t>16/07/2020</a:t>
            </a:fld>
            <a:endParaRPr lang="en-GB"/>
          </a:p>
        </p:txBody>
      </p:sp>
      <p:sp>
        <p:nvSpPr>
          <p:cNvPr id="6" name="Footer Placeholder 5">
            <a:extLst>
              <a:ext uri="{FF2B5EF4-FFF2-40B4-BE49-F238E27FC236}">
                <a16:creationId xmlns:a16="http://schemas.microsoft.com/office/drawing/2014/main" id="{EBBF8E06-537C-4A0E-978F-C3C36D6EFF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AA3F02-12E9-4B71-A053-79FDE58D8BBB}"/>
              </a:ext>
            </a:extLst>
          </p:cNvPr>
          <p:cNvSpPr>
            <a:spLocks noGrp="1"/>
          </p:cNvSpPr>
          <p:nvPr>
            <p:ph type="sldNum" sz="quarter" idx="12"/>
          </p:nvPr>
        </p:nvSpPr>
        <p:spPr/>
        <p:txBody>
          <a:bodyPr/>
          <a:lstStyle/>
          <a:p>
            <a:fld id="{7EF1CC41-015D-408F-872C-9CEE47252F97}" type="slidenum">
              <a:rPr lang="en-GB" smtClean="0"/>
              <a:t>‹#›</a:t>
            </a:fld>
            <a:endParaRPr lang="en-GB"/>
          </a:p>
        </p:txBody>
      </p:sp>
    </p:spTree>
    <p:extLst>
      <p:ext uri="{BB962C8B-B14F-4D97-AF65-F5344CB8AC3E}">
        <p14:creationId xmlns:p14="http://schemas.microsoft.com/office/powerpoint/2010/main" val="1422867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1B174A-4DA7-4434-B345-8C87C177EC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1B4CEF-A946-459E-8305-AD70E34C76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8D92C4-4540-4238-92C7-E7F1FCD5EB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25CFC4-EF28-426C-A6E9-1C185E4F7478}" type="datetimeFigureOut">
              <a:rPr lang="en-GB" smtClean="0"/>
              <a:t>16/07/2020</a:t>
            </a:fld>
            <a:endParaRPr lang="en-GB"/>
          </a:p>
        </p:txBody>
      </p:sp>
      <p:sp>
        <p:nvSpPr>
          <p:cNvPr id="5" name="Footer Placeholder 4">
            <a:extLst>
              <a:ext uri="{FF2B5EF4-FFF2-40B4-BE49-F238E27FC236}">
                <a16:creationId xmlns:a16="http://schemas.microsoft.com/office/drawing/2014/main" id="{E8C2E619-1FC2-4A31-BDA2-2ED6CC8E26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28D20A7-9B8F-4974-87EB-C830248727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1CC41-015D-408F-872C-9CEE47252F97}" type="slidenum">
              <a:rPr lang="en-GB" smtClean="0"/>
              <a:t>‹#›</a:t>
            </a:fld>
            <a:endParaRPr lang="en-GB"/>
          </a:p>
        </p:txBody>
      </p:sp>
    </p:spTree>
    <p:extLst>
      <p:ext uri="{BB962C8B-B14F-4D97-AF65-F5344CB8AC3E}">
        <p14:creationId xmlns:p14="http://schemas.microsoft.com/office/powerpoint/2010/main" val="3975565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80/02660830.2015.11661676"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5589240"/>
            <a:ext cx="9144000" cy="12687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799857" y="341784"/>
            <a:ext cx="4896545" cy="1143000"/>
          </a:xfrm>
        </p:spPr>
        <p:txBody>
          <a:bodyPr>
            <a:normAutofit fontScale="90000"/>
          </a:bodyPr>
          <a:lstStyle/>
          <a:p>
            <a:pPr>
              <a:spcBef>
                <a:spcPts val="1200"/>
              </a:spcBef>
              <a:spcAft>
                <a:spcPts val="1200"/>
              </a:spcAft>
            </a:pPr>
            <a:r>
              <a:rPr lang="en-GB" sz="2200" b="1" dirty="0">
                <a:solidFill>
                  <a:srgbClr val="B70D50"/>
                </a:solidFill>
                <a:ea typeface="ＭＳ Ｐゴシック" pitchFamily="-105" charset="-128"/>
              </a:rPr>
              <a:t>On Line Distance Learning for Work Based Learning - Preparatory activity</a:t>
            </a:r>
            <a:br>
              <a:rPr lang="en-GB" sz="2400" dirty="0"/>
            </a:br>
            <a:br>
              <a:rPr lang="en-GB" sz="2800" dirty="0"/>
            </a:br>
            <a:r>
              <a:rPr lang="en-GB" sz="1400" dirty="0"/>
              <a:t>                </a:t>
            </a:r>
            <a:r>
              <a:rPr lang="en-GB" sz="2000" dirty="0"/>
              <a:t>Reflections from Jarvis...</a:t>
            </a:r>
          </a:p>
        </p:txBody>
      </p:sp>
      <p:sp>
        <p:nvSpPr>
          <p:cNvPr id="3" name="Content Placeholder 2"/>
          <p:cNvSpPr>
            <a:spLocks noGrp="1"/>
          </p:cNvSpPr>
          <p:nvPr>
            <p:ph idx="1"/>
          </p:nvPr>
        </p:nvSpPr>
        <p:spPr>
          <a:xfrm>
            <a:off x="5519935" y="1650480"/>
            <a:ext cx="4896545" cy="3866752"/>
          </a:xfrm>
        </p:spPr>
        <p:txBody>
          <a:bodyPr/>
          <a:lstStyle/>
          <a:p>
            <a:pPr marL="0" indent="0" algn="just">
              <a:spcBef>
                <a:spcPct val="0"/>
              </a:spcBef>
              <a:buNone/>
            </a:pPr>
            <a:r>
              <a:rPr lang="en-GB" altLang="en-US" sz="1400" i="1" dirty="0">
                <a:latin typeface="Calibri" pitchFamily="34" charset="0"/>
                <a:ea typeface="Calibri" pitchFamily="34" charset="0"/>
                <a:cs typeface="Times New Roman" pitchFamily="18" charset="0"/>
              </a:rPr>
              <a:t>One becomes an expert not simply by absorbing explicit knowledge of the type found in text-books, but through experience, that is, through repeated trials, ‘failing, succeeding, wasting time and effort ... getting a feel for the problem, learning when to go by the book and when to break the rules’. Human experts gradually absorb ‘a repertory of working rules of thumb, or “heuristics”, that combined with book knowledge, make them expert practitioners’. This practical, heuristic knowledge, as attempts to simulate it on the machine have shown, is ‘hardest to get at because experts – or anyone else – rarely have the self-awareness to recognize what it is. So it must be mined out of their heads painstakingly, one jewel at a time.’ </a:t>
            </a:r>
          </a:p>
          <a:p>
            <a:pPr marL="0" indent="0" algn="just">
              <a:spcBef>
                <a:spcPct val="0"/>
              </a:spcBef>
              <a:buNone/>
            </a:pPr>
            <a:endParaRPr lang="en-GB" altLang="en-US" sz="1100" dirty="0">
              <a:latin typeface="Arial" pitchFamily="34" charset="0"/>
              <a:cs typeface="Arial" pitchFamily="34" charset="0"/>
            </a:endParaRPr>
          </a:p>
          <a:p>
            <a:pPr marL="0" indent="0" algn="r">
              <a:spcBef>
                <a:spcPct val="0"/>
              </a:spcBef>
              <a:buNone/>
            </a:pPr>
            <a:r>
              <a:rPr lang="en-GB" altLang="en-US" sz="1000" dirty="0" err="1">
                <a:latin typeface="Calibri" pitchFamily="34" charset="0"/>
                <a:ea typeface="Calibri" pitchFamily="34" charset="0"/>
                <a:cs typeface="Times New Roman" pitchFamily="18" charset="0"/>
              </a:rPr>
              <a:t>Nyiri</a:t>
            </a:r>
            <a:r>
              <a:rPr lang="en-GB" altLang="en-US" sz="1000" dirty="0">
                <a:latin typeface="Calibri" pitchFamily="34" charset="0"/>
                <a:ea typeface="Calibri" pitchFamily="34" charset="0"/>
                <a:cs typeface="Times New Roman" pitchFamily="18" charset="0"/>
              </a:rPr>
              <a:t>, J. (1988) ‘Tradition and practical knowledge’, in J. </a:t>
            </a:r>
            <a:r>
              <a:rPr lang="en-GB" altLang="en-US" sz="1000" dirty="0" err="1">
                <a:latin typeface="Calibri" pitchFamily="34" charset="0"/>
                <a:ea typeface="Calibri" pitchFamily="34" charset="0"/>
                <a:cs typeface="Times New Roman" pitchFamily="18" charset="0"/>
              </a:rPr>
              <a:t>Nyiri</a:t>
            </a:r>
            <a:r>
              <a:rPr lang="en-GB" altLang="en-US" sz="1000" dirty="0">
                <a:latin typeface="Calibri" pitchFamily="34" charset="0"/>
                <a:ea typeface="Calibri" pitchFamily="34" charset="0"/>
                <a:cs typeface="Times New Roman" pitchFamily="18" charset="0"/>
              </a:rPr>
              <a:t> and B. Smith (</a:t>
            </a:r>
            <a:r>
              <a:rPr lang="en-GB" altLang="en-US" sz="1000" dirty="0" err="1">
                <a:latin typeface="Calibri" pitchFamily="34" charset="0"/>
                <a:ea typeface="Calibri" pitchFamily="34" charset="0"/>
                <a:cs typeface="Times New Roman" pitchFamily="18" charset="0"/>
              </a:rPr>
              <a:t>eds</a:t>
            </a:r>
            <a:r>
              <a:rPr lang="en-GB" altLang="en-US" sz="1000" dirty="0">
                <a:latin typeface="Calibri" pitchFamily="34" charset="0"/>
                <a:ea typeface="Calibri" pitchFamily="34" charset="0"/>
                <a:cs typeface="Times New Roman" pitchFamily="18" charset="0"/>
              </a:rPr>
              <a:t>) </a:t>
            </a:r>
          </a:p>
          <a:p>
            <a:pPr marL="0" indent="0" algn="r">
              <a:spcBef>
                <a:spcPct val="0"/>
              </a:spcBef>
              <a:buNone/>
            </a:pPr>
            <a:r>
              <a:rPr lang="en-GB" altLang="en-US" sz="1000" dirty="0">
                <a:latin typeface="Calibri" pitchFamily="34" charset="0"/>
                <a:ea typeface="Calibri" pitchFamily="34" charset="0"/>
                <a:cs typeface="Times New Roman" pitchFamily="18" charset="0"/>
              </a:rPr>
              <a:t>Practical Knowledge: Outlines of a Theory of Traditions and Skills. London: </a:t>
            </a:r>
            <a:r>
              <a:rPr lang="en-GB" altLang="en-US" sz="1000" dirty="0" err="1">
                <a:latin typeface="Calibri" pitchFamily="34" charset="0"/>
                <a:ea typeface="Calibri" pitchFamily="34" charset="0"/>
                <a:cs typeface="Times New Roman" pitchFamily="18" charset="0"/>
              </a:rPr>
              <a:t>Croom</a:t>
            </a:r>
            <a:r>
              <a:rPr lang="en-GB" altLang="en-US" sz="1000" dirty="0">
                <a:latin typeface="Calibri" pitchFamily="34" charset="0"/>
                <a:ea typeface="Calibri" pitchFamily="34" charset="0"/>
                <a:cs typeface="Times New Roman" pitchFamily="18" charset="0"/>
              </a:rPr>
              <a:t> Helm.</a:t>
            </a:r>
            <a:endParaRPr lang="en-GB" altLang="en-US" sz="1000" dirty="0">
              <a:latin typeface="Arial" pitchFamily="34" charset="0"/>
              <a:cs typeface="Arial" pitchFamily="34" charset="0"/>
            </a:endParaRPr>
          </a:p>
          <a:p>
            <a:pPr algn="just"/>
            <a:endParaRPr lang="en-GB" sz="1200" dirty="0"/>
          </a:p>
        </p:txBody>
      </p:sp>
      <p:sp>
        <p:nvSpPr>
          <p:cNvPr id="4" name="Rectangle 2"/>
          <p:cNvSpPr>
            <a:spLocks noChangeArrowheads="1"/>
          </p:cNvSpPr>
          <p:nvPr/>
        </p:nvSpPr>
        <p:spPr bwMode="auto">
          <a:xfrm>
            <a:off x="1668016" y="5754936"/>
            <a:ext cx="896448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ts val="1200"/>
              </a:spcAft>
            </a:pPr>
            <a:r>
              <a:rPr lang="en-GB" altLang="en-US" sz="1600" b="1" dirty="0">
                <a:latin typeface="Calibri" pitchFamily="34" charset="0"/>
                <a:ea typeface="Calibri" pitchFamily="34" charset="0"/>
                <a:cs typeface="Times New Roman" pitchFamily="18" charset="0"/>
              </a:rPr>
              <a:t>Consider this proposition (for discussion in a facilitated section of the event):</a:t>
            </a:r>
            <a:endParaRPr lang="en-GB" altLang="en-US" sz="1600" b="1" dirty="0">
              <a:latin typeface="Arial" pitchFamily="34" charset="0"/>
              <a:cs typeface="Arial" pitchFamily="34" charset="0"/>
            </a:endParaRPr>
          </a:p>
          <a:p>
            <a:pPr marL="257175" eaLnBrk="0" fontAlgn="base" hangingPunct="0">
              <a:spcBef>
                <a:spcPct val="0"/>
              </a:spcBef>
              <a:spcAft>
                <a:spcPct val="0"/>
              </a:spcAft>
            </a:pPr>
            <a:r>
              <a:rPr lang="en-GB" altLang="en-US" sz="1600" i="1" dirty="0">
                <a:solidFill>
                  <a:srgbClr val="C00000"/>
                </a:solidFill>
                <a:latin typeface="Calibri" pitchFamily="34" charset="0"/>
                <a:ea typeface="Calibri" pitchFamily="34" charset="0"/>
                <a:cs typeface="Times New Roman" pitchFamily="18" charset="0"/>
              </a:rPr>
              <a:t>You are an expert in Work Based Learning and already have the skills to develop great on-line delivery, whilst the University has the platforms and support infrastructure to enable an outstanding transition…</a:t>
            </a:r>
            <a:endParaRPr lang="en-GB" altLang="en-US" sz="1600" dirty="0">
              <a:solidFill>
                <a:srgbClr val="C00000"/>
              </a:solidFill>
              <a:latin typeface="Arial" pitchFamily="34" charset="0"/>
              <a:cs typeface="Arial" pitchFamily="34" charset="0"/>
            </a:endParaRPr>
          </a:p>
          <a:p>
            <a:pPr marL="633413" eaLnBrk="0" fontAlgn="base" hangingPunct="0">
              <a:spcBef>
                <a:spcPct val="0"/>
              </a:spcBef>
              <a:spcAft>
                <a:spcPct val="0"/>
              </a:spcAft>
            </a:pPr>
            <a:endParaRPr lang="en-GB" altLang="en-US" sz="1400" dirty="0">
              <a:latin typeface="Arial" pitchFamily="34" charset="0"/>
              <a:cs typeface="Arial" pitchFamily="34" charset="0"/>
            </a:endParaRP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4439" y="2420888"/>
            <a:ext cx="2448272" cy="26931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a:spLocks noChangeArrowheads="1"/>
          </p:cNvSpPr>
          <p:nvPr/>
        </p:nvSpPr>
        <p:spPr bwMode="auto">
          <a:xfrm>
            <a:off x="1775520" y="1226249"/>
            <a:ext cx="3600400" cy="1031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1100" dirty="0">
                <a:latin typeface="Calibri" pitchFamily="34" charset="0"/>
                <a:ea typeface="Calibri" pitchFamily="34" charset="0"/>
                <a:cs typeface="Times New Roman" pitchFamily="18" charset="0"/>
              </a:rPr>
              <a:t>                                                                                                                                                            </a:t>
            </a:r>
            <a:endParaRPr lang="en-GB" altLang="en-US" sz="800" dirty="0">
              <a:latin typeface="Arial" pitchFamily="34" charset="0"/>
              <a:cs typeface="Arial" pitchFamily="34" charset="0"/>
            </a:endParaRPr>
          </a:p>
          <a:p>
            <a:pPr eaLnBrk="0" fontAlgn="base" hangingPunct="0">
              <a:spcBef>
                <a:spcPct val="0"/>
              </a:spcBef>
              <a:spcAft>
                <a:spcPct val="0"/>
              </a:spcAft>
            </a:pPr>
            <a:r>
              <a:rPr lang="en-GB" altLang="en-US" sz="1400" dirty="0">
                <a:latin typeface="Calibri" pitchFamily="34" charset="0"/>
                <a:ea typeface="Calibri" pitchFamily="34" charset="0"/>
                <a:cs typeface="Times New Roman" pitchFamily="18" charset="0"/>
              </a:rPr>
              <a:t>Jarvis offers his version of </a:t>
            </a:r>
            <a:r>
              <a:rPr lang="en-GB" altLang="en-US" sz="1400" i="1" dirty="0">
                <a:latin typeface="Calibri" pitchFamily="34" charset="0"/>
                <a:ea typeface="Calibri" pitchFamily="34" charset="0"/>
                <a:cs typeface="Times New Roman" pitchFamily="18" charset="0"/>
              </a:rPr>
              <a:t>learning expertise</a:t>
            </a:r>
            <a:endParaRPr lang="en-GB" altLang="en-US" sz="1400" dirty="0">
              <a:latin typeface="Calibri" pitchFamily="34" charset="0"/>
              <a:ea typeface="Calibri" pitchFamily="34" charset="0"/>
              <a:cs typeface="Times New Roman" pitchFamily="18" charset="0"/>
            </a:endParaRPr>
          </a:p>
          <a:p>
            <a:pPr eaLnBrk="0" fontAlgn="base" hangingPunct="0">
              <a:spcBef>
                <a:spcPct val="0"/>
              </a:spcBef>
              <a:spcAft>
                <a:spcPct val="0"/>
              </a:spcAft>
            </a:pPr>
            <a:r>
              <a:rPr lang="en-GB" altLang="en-US" sz="1400" dirty="0">
                <a:latin typeface="Calibri" pitchFamily="34" charset="0"/>
                <a:ea typeface="Calibri" pitchFamily="34" charset="0"/>
                <a:cs typeface="Times New Roman" pitchFamily="18" charset="0"/>
              </a:rPr>
              <a:t>A revised visual is found in this 2016 paper:  </a:t>
            </a:r>
            <a:endParaRPr lang="en-GB" altLang="en-US" sz="1400" dirty="0">
              <a:latin typeface="Calibri" pitchFamily="34" charset="0"/>
              <a:cs typeface="Times New Roman" pitchFamily="18" charset="0"/>
            </a:endParaRPr>
          </a:p>
          <a:p>
            <a:pPr lvl="0" eaLnBrk="0" fontAlgn="base" hangingPunct="0">
              <a:spcBef>
                <a:spcPct val="0"/>
              </a:spcBef>
              <a:spcAft>
                <a:spcPct val="0"/>
              </a:spcAft>
            </a:pPr>
            <a:r>
              <a:rPr lang="en-GB" altLang="en-US" sz="1100" dirty="0">
                <a:latin typeface="Arial" pitchFamily="34" charset="0"/>
                <a:cs typeface="Arial" pitchFamily="34" charset="0"/>
                <a:hlinkClick r:id="rId3"/>
              </a:rPr>
              <a:t>https://doi.org/10.1080/02660830.2015.11661676</a:t>
            </a:r>
            <a:endParaRPr lang="en-GB" altLang="en-US" sz="1100" dirty="0">
              <a:latin typeface="Arial" pitchFamily="34" charset="0"/>
              <a:cs typeface="Arial" pitchFamily="34" charset="0"/>
            </a:endParaRPr>
          </a:p>
        </p:txBody>
      </p:sp>
      <p:pic>
        <p:nvPicPr>
          <p:cNvPr id="8" name="Picture 7">
            <a:extLst>
              <a:ext uri="{FF2B5EF4-FFF2-40B4-BE49-F238E27FC236}">
                <a16:creationId xmlns:a16="http://schemas.microsoft.com/office/drawing/2014/main" id="{537E9E26-35CE-45F0-9D54-14ED6AF5E90B}"/>
              </a:ext>
            </a:extLst>
          </p:cNvPr>
          <p:cNvPicPr>
            <a:picLocks noChangeAspect="1"/>
          </p:cNvPicPr>
          <p:nvPr/>
        </p:nvPicPr>
        <p:blipFill>
          <a:blip r:embed="rId4"/>
          <a:stretch>
            <a:fillRect/>
          </a:stretch>
        </p:blipFill>
        <p:spPr>
          <a:xfrm>
            <a:off x="737295" y="217279"/>
            <a:ext cx="2076450" cy="1133475"/>
          </a:xfrm>
          <a:prstGeom prst="rect">
            <a:avLst/>
          </a:prstGeom>
        </p:spPr>
      </p:pic>
    </p:spTree>
    <p:extLst>
      <p:ext uri="{BB962C8B-B14F-4D97-AF65-F5344CB8AC3E}">
        <p14:creationId xmlns:p14="http://schemas.microsoft.com/office/powerpoint/2010/main" val="2457686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431</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On Line Distance Learning for Work Based Learning - Preparatory activity                  Reflections from Jarvis...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OLDL and WBL   List of Questions from the Survey:</dc:title>
  <dc:creator>Davies, Jack</dc:creator>
  <cp:lastModifiedBy>Davies, Jack</cp:lastModifiedBy>
  <cp:revision>2</cp:revision>
  <dcterms:created xsi:type="dcterms:W3CDTF">2020-07-16T11:53:16Z</dcterms:created>
  <dcterms:modified xsi:type="dcterms:W3CDTF">2020-07-16T12:21:55Z</dcterms:modified>
</cp:coreProperties>
</file>