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97" r:id="rId2"/>
    <p:sldMasterId id="2147484101" r:id="rId3"/>
    <p:sldMasterId id="2147484194" r:id="rId4"/>
  </p:sldMasterIdLst>
  <p:notesMasterIdLst>
    <p:notesMasterId r:id="rId20"/>
  </p:notesMasterIdLst>
  <p:handoutMasterIdLst>
    <p:handoutMasterId r:id="rId21"/>
  </p:handoutMasterIdLst>
  <p:sldIdLst>
    <p:sldId id="438" r:id="rId5"/>
    <p:sldId id="812" r:id="rId6"/>
    <p:sldId id="813" r:id="rId7"/>
    <p:sldId id="814" r:id="rId8"/>
    <p:sldId id="769" r:id="rId9"/>
    <p:sldId id="781" r:id="rId10"/>
    <p:sldId id="807" r:id="rId11"/>
    <p:sldId id="777" r:id="rId12"/>
    <p:sldId id="808" r:id="rId13"/>
    <p:sldId id="778" r:id="rId14"/>
    <p:sldId id="809" r:id="rId15"/>
    <p:sldId id="779" r:id="rId16"/>
    <p:sldId id="810" r:id="rId17"/>
    <p:sldId id="780" r:id="rId18"/>
    <p:sldId id="811" r:id="rId1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6680" algn="l" rtl="0" fontAlgn="base">
      <a:spcBef>
        <a:spcPct val="0"/>
      </a:spcBef>
      <a:spcAft>
        <a:spcPct val="0"/>
      </a:spcAft>
      <a:defRPr sz="2400" kern="1200">
        <a:solidFill>
          <a:schemeClr val="tx1"/>
        </a:solidFill>
        <a:latin typeface="Arial" charset="0"/>
        <a:ea typeface="ＭＳ Ｐゴシック" charset="-128"/>
        <a:cs typeface="+mn-cs"/>
      </a:defRPr>
    </a:lvl2pPr>
    <a:lvl3pPr marL="913368" algn="l" rtl="0" fontAlgn="base">
      <a:spcBef>
        <a:spcPct val="0"/>
      </a:spcBef>
      <a:spcAft>
        <a:spcPct val="0"/>
      </a:spcAft>
      <a:defRPr sz="2400" kern="1200">
        <a:solidFill>
          <a:schemeClr val="tx1"/>
        </a:solidFill>
        <a:latin typeface="Arial" charset="0"/>
        <a:ea typeface="ＭＳ Ｐゴシック" charset="-128"/>
        <a:cs typeface="+mn-cs"/>
      </a:defRPr>
    </a:lvl3pPr>
    <a:lvl4pPr marL="1370060" algn="l" rtl="0" fontAlgn="base">
      <a:spcBef>
        <a:spcPct val="0"/>
      </a:spcBef>
      <a:spcAft>
        <a:spcPct val="0"/>
      </a:spcAft>
      <a:defRPr sz="2400" kern="1200">
        <a:solidFill>
          <a:schemeClr val="tx1"/>
        </a:solidFill>
        <a:latin typeface="Arial" charset="0"/>
        <a:ea typeface="ＭＳ Ｐゴシック" charset="-128"/>
        <a:cs typeface="+mn-cs"/>
      </a:defRPr>
    </a:lvl4pPr>
    <a:lvl5pPr marL="1826744" algn="l" rtl="0" fontAlgn="base">
      <a:spcBef>
        <a:spcPct val="0"/>
      </a:spcBef>
      <a:spcAft>
        <a:spcPct val="0"/>
      </a:spcAft>
      <a:defRPr sz="2400" kern="1200">
        <a:solidFill>
          <a:schemeClr val="tx1"/>
        </a:solidFill>
        <a:latin typeface="Arial" charset="0"/>
        <a:ea typeface="ＭＳ Ｐゴシック" charset="-128"/>
        <a:cs typeface="+mn-cs"/>
      </a:defRPr>
    </a:lvl5pPr>
    <a:lvl6pPr marL="2283426" algn="l" defTabSz="913368" rtl="0" eaLnBrk="1" latinLnBrk="0" hangingPunct="1">
      <a:defRPr sz="2400" kern="1200">
        <a:solidFill>
          <a:schemeClr val="tx1"/>
        </a:solidFill>
        <a:latin typeface="Arial" charset="0"/>
        <a:ea typeface="ＭＳ Ｐゴシック" charset="-128"/>
        <a:cs typeface="+mn-cs"/>
      </a:defRPr>
    </a:lvl6pPr>
    <a:lvl7pPr marL="2740117" algn="l" defTabSz="913368" rtl="0" eaLnBrk="1" latinLnBrk="0" hangingPunct="1">
      <a:defRPr sz="2400" kern="1200">
        <a:solidFill>
          <a:schemeClr val="tx1"/>
        </a:solidFill>
        <a:latin typeface="Arial" charset="0"/>
        <a:ea typeface="ＭＳ Ｐゴシック" charset="-128"/>
        <a:cs typeface="+mn-cs"/>
      </a:defRPr>
    </a:lvl7pPr>
    <a:lvl8pPr marL="3196797" algn="l" defTabSz="913368" rtl="0" eaLnBrk="1" latinLnBrk="0" hangingPunct="1">
      <a:defRPr sz="2400" kern="1200">
        <a:solidFill>
          <a:schemeClr val="tx1"/>
        </a:solidFill>
        <a:latin typeface="Arial" charset="0"/>
        <a:ea typeface="ＭＳ Ｐゴシック" charset="-128"/>
        <a:cs typeface="+mn-cs"/>
      </a:defRPr>
    </a:lvl8pPr>
    <a:lvl9pPr marL="3653486" algn="l" defTabSz="913368"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B70D50"/>
    <a:srgbClr val="621B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0"/>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p:scale>
          <a:sx n="100" d="100"/>
          <a:sy n="100" d="100"/>
        </p:scale>
        <p:origin x="-2754" y="4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577" tIns="45789" rIns="91577" bIns="45789" numCol="1" anchor="t" anchorCtr="0" compatLnSpc="1">
            <a:prstTxWarp prst="textNoShape">
              <a:avLst/>
            </a:prstTxWarp>
          </a:bodyPr>
          <a:lstStyle>
            <a:lvl1pPr>
              <a:defRPr sz="1200">
                <a:latin typeface="Calibri" charset="0"/>
              </a:defRPr>
            </a:lvl1pPr>
          </a:lstStyle>
          <a:p>
            <a:endParaRPr lang="en-GB" altLang="en-US"/>
          </a:p>
        </p:txBody>
      </p:sp>
      <p:sp>
        <p:nvSpPr>
          <p:cNvPr id="3" name="Date Placeholder 2"/>
          <p:cNvSpPr>
            <a:spLocks noGrp="1"/>
          </p:cNvSpPr>
          <p:nvPr>
            <p:ph type="dt" sz="quarter" idx="1"/>
          </p:nvPr>
        </p:nvSpPr>
        <p:spPr bwMode="auto">
          <a:xfrm>
            <a:off x="3849688"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77" tIns="45789" rIns="91577" bIns="45789" numCol="1" anchor="t" anchorCtr="0" compatLnSpc="1">
            <a:prstTxWarp prst="textNoShape">
              <a:avLst/>
            </a:prstTxWarp>
          </a:bodyPr>
          <a:lstStyle>
            <a:lvl1pPr algn="r">
              <a:defRPr sz="1200">
                <a:latin typeface="Calibri" charset="0"/>
              </a:defRPr>
            </a:lvl1pPr>
          </a:lstStyle>
          <a:p>
            <a:fld id="{A934E193-50B3-8F4D-A1CD-E8D206464D56}" type="datetime1">
              <a:rPr lang="en-GB" altLang="en-US"/>
              <a:pPr/>
              <a:t>30/05/2018</a:t>
            </a:fld>
            <a:endParaRPr lang="en-GB" altLang="en-US"/>
          </a:p>
        </p:txBody>
      </p:sp>
      <p:sp>
        <p:nvSpPr>
          <p:cNvPr id="4" name="Footer Placeholder 3"/>
          <p:cNvSpPr>
            <a:spLocks noGrp="1"/>
          </p:cNvSpPr>
          <p:nvPr>
            <p:ph type="ftr" sz="quarter" idx="2"/>
          </p:nvPr>
        </p:nvSpPr>
        <p:spPr bwMode="auto">
          <a:xfrm>
            <a:off x="0"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577" tIns="45789" rIns="91577" bIns="45789" numCol="1" anchor="b" anchorCtr="0" compatLnSpc="1">
            <a:prstTxWarp prst="textNoShape">
              <a:avLst/>
            </a:prstTxWarp>
          </a:bodyPr>
          <a:lstStyle>
            <a:lvl1pPr>
              <a:defRPr sz="1200">
                <a:latin typeface="Calibri" charset="0"/>
              </a:defRPr>
            </a:lvl1pPr>
          </a:lstStyle>
          <a:p>
            <a:endParaRPr lang="en-GB" altLang="en-US"/>
          </a:p>
        </p:txBody>
      </p:sp>
      <p:sp>
        <p:nvSpPr>
          <p:cNvPr id="5" name="Slide Number Placeholder 4"/>
          <p:cNvSpPr>
            <a:spLocks noGrp="1"/>
          </p:cNvSpPr>
          <p:nvPr>
            <p:ph type="sldNum" sz="quarter" idx="3"/>
          </p:nvPr>
        </p:nvSpPr>
        <p:spPr bwMode="auto">
          <a:xfrm>
            <a:off x="3849688"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77" tIns="45789" rIns="91577" bIns="45789" numCol="1" anchor="b" anchorCtr="0" compatLnSpc="1">
            <a:prstTxWarp prst="textNoShape">
              <a:avLst/>
            </a:prstTxWarp>
          </a:bodyPr>
          <a:lstStyle>
            <a:lvl1pPr algn="r">
              <a:defRPr sz="1200">
                <a:latin typeface="Calibri" charset="0"/>
              </a:defRPr>
            </a:lvl1pPr>
          </a:lstStyle>
          <a:p>
            <a:fld id="{A2AA519A-A6DF-024F-B493-EFBAB25BB226}" type="slidenum">
              <a:rPr lang="en-GB" altLang="en-US"/>
              <a:pPr/>
              <a:t>‹#›</a:t>
            </a:fld>
            <a:endParaRPr lang="en-GB" altLang="en-US"/>
          </a:p>
        </p:txBody>
      </p:sp>
    </p:spTree>
    <p:extLst>
      <p:ext uri="{BB962C8B-B14F-4D97-AF65-F5344CB8AC3E}">
        <p14:creationId xmlns:p14="http://schemas.microsoft.com/office/powerpoint/2010/main" val="2077797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577" tIns="45789" rIns="91577" bIns="45789" numCol="1" anchor="t" anchorCtr="0" compatLnSpc="1">
            <a:prstTxWarp prst="textNoShape">
              <a:avLst/>
            </a:prstTxWarp>
          </a:bodyPr>
          <a:lstStyle>
            <a:lvl1pPr>
              <a:defRPr sz="1200">
                <a:latin typeface="Calibri" charset="0"/>
              </a:defRPr>
            </a:lvl1pPr>
          </a:lstStyle>
          <a:p>
            <a:endParaRPr lang="en-GB" altLang="en-US"/>
          </a:p>
        </p:txBody>
      </p:sp>
      <p:sp>
        <p:nvSpPr>
          <p:cNvPr id="3" name="Date Placeholder 2"/>
          <p:cNvSpPr>
            <a:spLocks noGrp="1"/>
          </p:cNvSpPr>
          <p:nvPr>
            <p:ph type="dt" idx="1"/>
          </p:nvPr>
        </p:nvSpPr>
        <p:spPr bwMode="auto">
          <a:xfrm>
            <a:off x="3849688"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577" tIns="45789" rIns="91577" bIns="45789" numCol="1" anchor="t" anchorCtr="0" compatLnSpc="1">
            <a:prstTxWarp prst="textNoShape">
              <a:avLst/>
            </a:prstTxWarp>
          </a:bodyPr>
          <a:lstStyle>
            <a:lvl1pPr algn="r">
              <a:defRPr sz="1200">
                <a:latin typeface="Calibri" charset="0"/>
              </a:defRPr>
            </a:lvl1pPr>
          </a:lstStyle>
          <a:p>
            <a:fld id="{F7C1ACBC-E156-9E4D-9A1D-4D2D455C762A}" type="datetime1">
              <a:rPr lang="en-GB" altLang="en-US"/>
              <a:pPr/>
              <a:t>30/05/2018</a:t>
            </a:fld>
            <a:endParaRPr lang="en-GB" altLang="en-US"/>
          </a:p>
        </p:txBody>
      </p:sp>
      <p:sp>
        <p:nvSpPr>
          <p:cNvPr id="4" name="Slide Image Placeholder 3"/>
          <p:cNvSpPr>
            <a:spLocks noGrp="1" noRot="1" noChangeAspect="1"/>
          </p:cNvSpPr>
          <p:nvPr>
            <p:ph type="sldImg" idx="2"/>
          </p:nvPr>
        </p:nvSpPr>
        <p:spPr bwMode="auto">
          <a:xfrm>
            <a:off x="917575" y="744538"/>
            <a:ext cx="4962525" cy="372268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 name="Notes Placeholder 4"/>
          <p:cNvSpPr>
            <a:spLocks noGrp="1"/>
          </p:cNvSpPr>
          <p:nvPr>
            <p:ph type="body" sz="quarter" idx="3"/>
          </p:nvPr>
        </p:nvSpPr>
        <p:spPr bwMode="auto">
          <a:xfrm>
            <a:off x="679450" y="4716463"/>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577" tIns="45789" rIns="91577" bIns="457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6" name="Footer Placeholder 5"/>
          <p:cNvSpPr>
            <a:spLocks noGrp="1"/>
          </p:cNvSpPr>
          <p:nvPr>
            <p:ph type="ftr" sz="quarter" idx="4"/>
          </p:nvPr>
        </p:nvSpPr>
        <p:spPr bwMode="auto">
          <a:xfrm>
            <a:off x="0"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577" tIns="45789" rIns="91577" bIns="45789" numCol="1" anchor="b" anchorCtr="0" compatLnSpc="1">
            <a:prstTxWarp prst="textNoShape">
              <a:avLst/>
            </a:prstTxWarp>
          </a:bodyPr>
          <a:lstStyle>
            <a:lvl1pPr>
              <a:defRPr sz="1200">
                <a:latin typeface="Calibri" charset="0"/>
              </a:defRPr>
            </a:lvl1pPr>
          </a:lstStyle>
          <a:p>
            <a:endParaRPr lang="en-GB" altLang="en-US"/>
          </a:p>
        </p:txBody>
      </p:sp>
      <p:sp>
        <p:nvSpPr>
          <p:cNvPr id="7" name="Slide Number Placeholder 6"/>
          <p:cNvSpPr>
            <a:spLocks noGrp="1"/>
          </p:cNvSpPr>
          <p:nvPr>
            <p:ph type="sldNum" sz="quarter" idx="5"/>
          </p:nvPr>
        </p:nvSpPr>
        <p:spPr bwMode="auto">
          <a:xfrm>
            <a:off x="3849688"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577" tIns="45789" rIns="91577" bIns="45789" numCol="1" anchor="b" anchorCtr="0" compatLnSpc="1">
            <a:prstTxWarp prst="textNoShape">
              <a:avLst/>
            </a:prstTxWarp>
          </a:bodyPr>
          <a:lstStyle>
            <a:lvl1pPr algn="r">
              <a:defRPr sz="1200">
                <a:latin typeface="Calibri" charset="0"/>
              </a:defRPr>
            </a:lvl1pPr>
          </a:lstStyle>
          <a:p>
            <a:fld id="{0AA558F4-94A9-ED43-B8F3-AD2D087F8F31}" type="slidenum">
              <a:rPr lang="en-GB" altLang="en-US"/>
              <a:pPr/>
              <a:t>‹#›</a:t>
            </a:fld>
            <a:endParaRPr lang="en-GB" altLang="en-US"/>
          </a:p>
        </p:txBody>
      </p:sp>
    </p:spTree>
    <p:extLst>
      <p:ext uri="{BB962C8B-B14F-4D97-AF65-F5344CB8AC3E}">
        <p14:creationId xmlns:p14="http://schemas.microsoft.com/office/powerpoint/2010/main" val="19273263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668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3368"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006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6744"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3426" algn="l" defTabSz="913368" rtl="0" eaLnBrk="1" latinLnBrk="0" hangingPunct="1">
      <a:defRPr sz="1200" kern="1200">
        <a:solidFill>
          <a:schemeClr val="tx1"/>
        </a:solidFill>
        <a:latin typeface="+mn-lt"/>
        <a:ea typeface="+mn-ea"/>
        <a:cs typeface="+mn-cs"/>
      </a:defRPr>
    </a:lvl6pPr>
    <a:lvl7pPr marL="2740117" algn="l" defTabSz="913368" rtl="0" eaLnBrk="1" latinLnBrk="0" hangingPunct="1">
      <a:defRPr sz="1200" kern="1200">
        <a:solidFill>
          <a:schemeClr val="tx1"/>
        </a:solidFill>
        <a:latin typeface="+mn-lt"/>
        <a:ea typeface="+mn-ea"/>
        <a:cs typeface="+mn-cs"/>
      </a:defRPr>
    </a:lvl7pPr>
    <a:lvl8pPr marL="3196797" algn="l" defTabSz="913368" rtl="0" eaLnBrk="1" latinLnBrk="0" hangingPunct="1">
      <a:defRPr sz="1200" kern="1200">
        <a:solidFill>
          <a:schemeClr val="tx1"/>
        </a:solidFill>
        <a:latin typeface="+mn-lt"/>
        <a:ea typeface="+mn-ea"/>
        <a:cs typeface="+mn-cs"/>
      </a:defRPr>
    </a:lvl8pPr>
    <a:lvl9pPr marL="3653486" algn="l" defTabSz="913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558F4-94A9-ED43-B8F3-AD2D087F8F31}" type="slidenum">
              <a:rPr lang="en-GB" altLang="en-US" smtClean="0"/>
              <a:pPr/>
              <a:t>1</a:t>
            </a:fld>
            <a:endParaRPr lang="en-GB" altLang="en-US"/>
          </a:p>
        </p:txBody>
      </p:sp>
    </p:spTree>
    <p:extLst>
      <p:ext uri="{BB962C8B-B14F-4D97-AF65-F5344CB8AC3E}">
        <p14:creationId xmlns:p14="http://schemas.microsoft.com/office/powerpoint/2010/main" val="106694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680" indent="0" algn="ctr">
              <a:buNone/>
              <a:defRPr>
                <a:solidFill>
                  <a:schemeClr val="tx1">
                    <a:tint val="75000"/>
                  </a:schemeClr>
                </a:solidFill>
              </a:defRPr>
            </a:lvl2pPr>
            <a:lvl3pPr marL="913368" indent="0" algn="ctr">
              <a:buNone/>
              <a:defRPr>
                <a:solidFill>
                  <a:schemeClr val="tx1">
                    <a:tint val="75000"/>
                  </a:schemeClr>
                </a:solidFill>
              </a:defRPr>
            </a:lvl3pPr>
            <a:lvl4pPr marL="1370060" indent="0" algn="ctr">
              <a:buNone/>
              <a:defRPr>
                <a:solidFill>
                  <a:schemeClr val="tx1">
                    <a:tint val="75000"/>
                  </a:schemeClr>
                </a:solidFill>
              </a:defRPr>
            </a:lvl4pPr>
            <a:lvl5pPr marL="1826744" indent="0" algn="ctr">
              <a:buNone/>
              <a:defRPr>
                <a:solidFill>
                  <a:schemeClr val="tx1">
                    <a:tint val="75000"/>
                  </a:schemeClr>
                </a:solidFill>
              </a:defRPr>
            </a:lvl5pPr>
            <a:lvl6pPr marL="2283426" indent="0" algn="ctr">
              <a:buNone/>
              <a:defRPr>
                <a:solidFill>
                  <a:schemeClr val="tx1">
                    <a:tint val="75000"/>
                  </a:schemeClr>
                </a:solidFill>
              </a:defRPr>
            </a:lvl6pPr>
            <a:lvl7pPr marL="2740117" indent="0" algn="ctr">
              <a:buNone/>
              <a:defRPr>
                <a:solidFill>
                  <a:schemeClr val="tx1">
                    <a:tint val="75000"/>
                  </a:schemeClr>
                </a:solidFill>
              </a:defRPr>
            </a:lvl7pPr>
            <a:lvl8pPr marL="3196797" indent="0" algn="ctr">
              <a:buNone/>
              <a:defRPr>
                <a:solidFill>
                  <a:schemeClr val="tx1">
                    <a:tint val="75000"/>
                  </a:schemeClr>
                </a:solidFill>
              </a:defRPr>
            </a:lvl8pPr>
            <a:lvl9pPr marL="3653486"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130958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0073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23728" y="274662"/>
            <a:ext cx="435327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7364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680" indent="0" algn="ctr">
              <a:buNone/>
              <a:defRPr>
                <a:solidFill>
                  <a:schemeClr val="tx1">
                    <a:tint val="75000"/>
                  </a:schemeClr>
                </a:solidFill>
              </a:defRPr>
            </a:lvl2pPr>
            <a:lvl3pPr marL="913368" indent="0" algn="ctr">
              <a:buNone/>
              <a:defRPr>
                <a:solidFill>
                  <a:schemeClr val="tx1">
                    <a:tint val="75000"/>
                  </a:schemeClr>
                </a:solidFill>
              </a:defRPr>
            </a:lvl3pPr>
            <a:lvl4pPr marL="1370060" indent="0" algn="ctr">
              <a:buNone/>
              <a:defRPr>
                <a:solidFill>
                  <a:schemeClr val="tx1">
                    <a:tint val="75000"/>
                  </a:schemeClr>
                </a:solidFill>
              </a:defRPr>
            </a:lvl4pPr>
            <a:lvl5pPr marL="1826744" indent="0" algn="ctr">
              <a:buNone/>
              <a:defRPr>
                <a:solidFill>
                  <a:schemeClr val="tx1">
                    <a:tint val="75000"/>
                  </a:schemeClr>
                </a:solidFill>
              </a:defRPr>
            </a:lvl5pPr>
            <a:lvl6pPr marL="2283426" indent="0" algn="ctr">
              <a:buNone/>
              <a:defRPr>
                <a:solidFill>
                  <a:schemeClr val="tx1">
                    <a:tint val="75000"/>
                  </a:schemeClr>
                </a:solidFill>
              </a:defRPr>
            </a:lvl6pPr>
            <a:lvl7pPr marL="2740117" indent="0" algn="ctr">
              <a:buNone/>
              <a:defRPr>
                <a:solidFill>
                  <a:schemeClr val="tx1">
                    <a:tint val="75000"/>
                  </a:schemeClr>
                </a:solidFill>
              </a:defRPr>
            </a:lvl7pPr>
            <a:lvl8pPr marL="3196797" indent="0" algn="ctr">
              <a:buNone/>
              <a:defRPr>
                <a:solidFill>
                  <a:schemeClr val="tx1">
                    <a:tint val="75000"/>
                  </a:schemeClr>
                </a:solidFill>
              </a:defRPr>
            </a:lvl8pPr>
            <a:lvl9pPr marL="3653486"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ln/>
        </p:spPr>
        <p:txBody>
          <a:bodyPr/>
          <a:lstStyle>
            <a:lvl1pPr>
              <a:defRPr/>
            </a:lvl1pPr>
          </a:lstStyle>
          <a:p>
            <a:fld id="{9BC24E69-BEE5-254D-9E1C-7DB27D080CF3}" type="datetimeFigureOut">
              <a:rPr lang="en-US" altLang="en-US"/>
              <a:pPr/>
              <a:t>5/30/2018</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EB81B040-A1A9-874A-8256-F9B029ACC940}" type="slidenum">
              <a:rPr lang="en-US" altLang="en-US"/>
              <a:pPr/>
              <a:t>‹#›</a:t>
            </a:fld>
            <a:endParaRPr lang="en-US" altLang="en-US"/>
          </a:p>
        </p:txBody>
      </p:sp>
    </p:spTree>
    <p:extLst>
      <p:ext uri="{BB962C8B-B14F-4D97-AF65-F5344CB8AC3E}">
        <p14:creationId xmlns:p14="http://schemas.microsoft.com/office/powerpoint/2010/main" val="1372374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ln/>
        </p:spPr>
        <p:txBody>
          <a:bodyPr/>
          <a:lstStyle>
            <a:lvl1pPr>
              <a:defRPr/>
            </a:lvl1pPr>
          </a:lstStyle>
          <a:p>
            <a:fld id="{4175218A-4731-AA49-A7FA-4D9B7D2DA72E}" type="datetimeFigureOut">
              <a:rPr lang="en-US" altLang="en-US"/>
              <a:pPr/>
              <a:t>5/30/2018</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2ACB5973-7E57-AE49-9493-0ADC07D20618}" type="slidenum">
              <a:rPr lang="en-US" altLang="en-US"/>
              <a:pPr/>
              <a:t>‹#›</a:t>
            </a:fld>
            <a:endParaRPr lang="en-US" altLang="en-US"/>
          </a:p>
        </p:txBody>
      </p:sp>
    </p:spTree>
    <p:extLst>
      <p:ext uri="{BB962C8B-B14F-4D97-AF65-F5344CB8AC3E}">
        <p14:creationId xmlns:p14="http://schemas.microsoft.com/office/powerpoint/2010/main" val="1526625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4"/>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35"/>
            <a:ext cx="7772400" cy="1500187"/>
          </a:xfrm>
        </p:spPr>
        <p:txBody>
          <a:bodyPr anchor="b"/>
          <a:lstStyle>
            <a:lvl1pPr marL="0" indent="0">
              <a:buNone/>
              <a:defRPr sz="2000">
                <a:solidFill>
                  <a:schemeClr val="tx1">
                    <a:tint val="75000"/>
                  </a:schemeClr>
                </a:solidFill>
              </a:defRPr>
            </a:lvl1pPr>
            <a:lvl2pPr marL="456680" indent="0">
              <a:buNone/>
              <a:defRPr sz="1800">
                <a:solidFill>
                  <a:schemeClr val="tx1">
                    <a:tint val="75000"/>
                  </a:schemeClr>
                </a:solidFill>
              </a:defRPr>
            </a:lvl2pPr>
            <a:lvl3pPr marL="913368" indent="0">
              <a:buNone/>
              <a:defRPr sz="1600">
                <a:solidFill>
                  <a:schemeClr val="tx1">
                    <a:tint val="75000"/>
                  </a:schemeClr>
                </a:solidFill>
              </a:defRPr>
            </a:lvl3pPr>
            <a:lvl4pPr marL="1370060" indent="0">
              <a:buNone/>
              <a:defRPr sz="1400">
                <a:solidFill>
                  <a:schemeClr val="tx1">
                    <a:tint val="75000"/>
                  </a:schemeClr>
                </a:solidFill>
              </a:defRPr>
            </a:lvl4pPr>
            <a:lvl5pPr marL="1826744" indent="0">
              <a:buNone/>
              <a:defRPr sz="1400">
                <a:solidFill>
                  <a:schemeClr val="tx1">
                    <a:tint val="75000"/>
                  </a:schemeClr>
                </a:solidFill>
              </a:defRPr>
            </a:lvl5pPr>
            <a:lvl6pPr marL="2283426" indent="0">
              <a:buNone/>
              <a:defRPr sz="1400">
                <a:solidFill>
                  <a:schemeClr val="tx1">
                    <a:tint val="75000"/>
                  </a:schemeClr>
                </a:solidFill>
              </a:defRPr>
            </a:lvl6pPr>
            <a:lvl7pPr marL="2740117" indent="0">
              <a:buNone/>
              <a:defRPr sz="1400">
                <a:solidFill>
                  <a:schemeClr val="tx1">
                    <a:tint val="75000"/>
                  </a:schemeClr>
                </a:solidFill>
              </a:defRPr>
            </a:lvl7pPr>
            <a:lvl8pPr marL="3196797" indent="0">
              <a:buNone/>
              <a:defRPr sz="1400">
                <a:solidFill>
                  <a:schemeClr val="tx1">
                    <a:tint val="75000"/>
                  </a:schemeClr>
                </a:solidFill>
              </a:defRPr>
            </a:lvl8pPr>
            <a:lvl9pPr marL="3653486"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ln/>
        </p:spPr>
        <p:txBody>
          <a:bodyPr/>
          <a:lstStyle>
            <a:lvl1pPr>
              <a:defRPr/>
            </a:lvl1pPr>
          </a:lstStyle>
          <a:p>
            <a:fld id="{4A264CB5-CB06-9D40-8A6F-CA0F176FFD25}" type="datetimeFigureOut">
              <a:rPr lang="en-US" altLang="en-US"/>
              <a:pPr/>
              <a:t>5/30/2018</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9D39D0EC-7EFA-5E4B-985C-87501E4E8432}" type="slidenum">
              <a:rPr lang="en-US" altLang="en-US"/>
              <a:pPr/>
              <a:t>‹#›</a:t>
            </a:fld>
            <a:endParaRPr lang="en-US" altLang="en-US"/>
          </a:p>
        </p:txBody>
      </p:sp>
    </p:spTree>
    <p:extLst>
      <p:ext uri="{BB962C8B-B14F-4D97-AF65-F5344CB8AC3E}">
        <p14:creationId xmlns:p14="http://schemas.microsoft.com/office/powerpoint/2010/main" val="2013950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2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2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a:ln/>
        </p:spPr>
        <p:txBody>
          <a:bodyPr/>
          <a:lstStyle>
            <a:lvl1pPr>
              <a:defRPr/>
            </a:lvl1pPr>
          </a:lstStyle>
          <a:p>
            <a:fld id="{23CE389E-CCB7-1046-B01A-6F887D2EDA3E}" type="datetimeFigureOut">
              <a:rPr lang="en-US" altLang="en-US"/>
              <a:pPr/>
              <a:t>5/30/2018</a:t>
            </a:fld>
            <a:endParaRPr lang="en-US" altLang="en-US"/>
          </a:p>
        </p:txBody>
      </p:sp>
      <p:sp>
        <p:nvSpPr>
          <p:cNvPr id="6" name="Footer Placeholder 4"/>
          <p:cNvSpPr>
            <a:spLocks noGrp="1"/>
          </p:cNvSpPr>
          <p:nvPr>
            <p:ph type="ftr" sz="quarter" idx="11"/>
          </p:nvPr>
        </p:nvSpPr>
        <p:spPr>
          <a:ln/>
        </p:spPr>
        <p:txBody>
          <a:bodyPr/>
          <a:lstStyle>
            <a:lvl1pPr>
              <a:defRPr/>
            </a:lvl1pPr>
          </a:lstStyle>
          <a:p>
            <a:endParaRPr lang="en-US" altLang="en-US"/>
          </a:p>
        </p:txBody>
      </p:sp>
      <p:sp>
        <p:nvSpPr>
          <p:cNvPr id="7" name="Slide Number Placeholder 5"/>
          <p:cNvSpPr>
            <a:spLocks noGrp="1"/>
          </p:cNvSpPr>
          <p:nvPr>
            <p:ph type="sldNum" sz="quarter" idx="12"/>
          </p:nvPr>
        </p:nvSpPr>
        <p:spPr>
          <a:ln/>
        </p:spPr>
        <p:txBody>
          <a:bodyPr/>
          <a:lstStyle>
            <a:lvl1pPr>
              <a:defRPr/>
            </a:lvl1pPr>
          </a:lstStyle>
          <a:p>
            <a:fld id="{615441D9-C937-2A48-B6EB-1C9F76DC7762}" type="slidenum">
              <a:rPr lang="en-US" altLang="en-US"/>
              <a:pPr/>
              <a:t>‹#›</a:t>
            </a:fld>
            <a:endParaRPr lang="en-US" altLang="en-US"/>
          </a:p>
        </p:txBody>
      </p:sp>
    </p:spTree>
    <p:extLst>
      <p:ext uri="{BB962C8B-B14F-4D97-AF65-F5344CB8AC3E}">
        <p14:creationId xmlns:p14="http://schemas.microsoft.com/office/powerpoint/2010/main" val="197488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ln/>
        </p:spPr>
        <p:txBody>
          <a:bodyPr/>
          <a:lstStyle>
            <a:lvl1pPr>
              <a:defRPr/>
            </a:lvl1pPr>
          </a:lstStyle>
          <a:p>
            <a:fld id="{194828C1-57EF-7B41-ACBC-BA60A279BC48}" type="datetimeFigureOut">
              <a:rPr lang="en-US" altLang="en-US"/>
              <a:pPr/>
              <a:t>5/30/2018</a:t>
            </a:fld>
            <a:endParaRPr lang="en-US" altLang="en-US"/>
          </a:p>
        </p:txBody>
      </p:sp>
      <p:sp>
        <p:nvSpPr>
          <p:cNvPr id="8" name="Footer Placeholder 4"/>
          <p:cNvSpPr>
            <a:spLocks noGrp="1"/>
          </p:cNvSpPr>
          <p:nvPr>
            <p:ph type="ftr" sz="quarter" idx="11"/>
          </p:nvPr>
        </p:nvSpPr>
        <p:spPr>
          <a:ln/>
        </p:spPr>
        <p:txBody>
          <a:bodyPr/>
          <a:lstStyle>
            <a:lvl1pPr>
              <a:defRPr/>
            </a:lvl1pPr>
          </a:lstStyle>
          <a:p>
            <a:endParaRPr lang="en-US" altLang="en-US"/>
          </a:p>
        </p:txBody>
      </p:sp>
      <p:sp>
        <p:nvSpPr>
          <p:cNvPr id="9" name="Slide Number Placeholder 5"/>
          <p:cNvSpPr>
            <a:spLocks noGrp="1"/>
          </p:cNvSpPr>
          <p:nvPr>
            <p:ph type="sldNum" sz="quarter" idx="12"/>
          </p:nvPr>
        </p:nvSpPr>
        <p:spPr>
          <a:ln/>
        </p:spPr>
        <p:txBody>
          <a:bodyPr/>
          <a:lstStyle>
            <a:lvl1pPr>
              <a:defRPr/>
            </a:lvl1pPr>
          </a:lstStyle>
          <a:p>
            <a:fld id="{B072363B-E734-8B47-BDE5-685031AB4894}" type="slidenum">
              <a:rPr lang="en-US" altLang="en-US"/>
              <a:pPr/>
              <a:t>‹#›</a:t>
            </a:fld>
            <a:endParaRPr lang="en-US" altLang="en-US"/>
          </a:p>
        </p:txBody>
      </p:sp>
    </p:spTree>
    <p:extLst>
      <p:ext uri="{BB962C8B-B14F-4D97-AF65-F5344CB8AC3E}">
        <p14:creationId xmlns:p14="http://schemas.microsoft.com/office/powerpoint/2010/main" val="323517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a:ln/>
        </p:spPr>
        <p:txBody>
          <a:bodyPr/>
          <a:lstStyle>
            <a:lvl1pPr>
              <a:defRPr/>
            </a:lvl1pPr>
          </a:lstStyle>
          <a:p>
            <a:fld id="{BA437C9C-BA1B-2B4C-A684-1583DC7480B8}" type="datetimeFigureOut">
              <a:rPr lang="en-US" altLang="en-US"/>
              <a:pPr/>
              <a:t>5/30/2018</a:t>
            </a:fld>
            <a:endParaRPr lang="en-US" altLang="en-US"/>
          </a:p>
        </p:txBody>
      </p:sp>
      <p:sp>
        <p:nvSpPr>
          <p:cNvPr id="4" name="Footer Placeholder 4"/>
          <p:cNvSpPr>
            <a:spLocks noGrp="1"/>
          </p:cNvSpPr>
          <p:nvPr>
            <p:ph type="ftr" sz="quarter" idx="11"/>
          </p:nvPr>
        </p:nvSpPr>
        <p:spPr>
          <a:ln/>
        </p:spPr>
        <p:txBody>
          <a:bodyPr/>
          <a:lstStyle>
            <a:lvl1pPr>
              <a:defRPr/>
            </a:lvl1pPr>
          </a:lstStyle>
          <a:p>
            <a:endParaRPr lang="en-US" altLang="en-US"/>
          </a:p>
        </p:txBody>
      </p:sp>
      <p:sp>
        <p:nvSpPr>
          <p:cNvPr id="5" name="Slide Number Placeholder 5"/>
          <p:cNvSpPr>
            <a:spLocks noGrp="1"/>
          </p:cNvSpPr>
          <p:nvPr>
            <p:ph type="sldNum" sz="quarter" idx="12"/>
          </p:nvPr>
        </p:nvSpPr>
        <p:spPr>
          <a:ln/>
        </p:spPr>
        <p:txBody>
          <a:bodyPr/>
          <a:lstStyle>
            <a:lvl1pPr>
              <a:defRPr/>
            </a:lvl1pPr>
          </a:lstStyle>
          <a:p>
            <a:fld id="{51128112-6976-5744-A22E-F308DF81698F}" type="slidenum">
              <a:rPr lang="en-US" altLang="en-US"/>
              <a:pPr/>
              <a:t>‹#›</a:t>
            </a:fld>
            <a:endParaRPr lang="en-US" altLang="en-US"/>
          </a:p>
        </p:txBody>
      </p:sp>
    </p:spTree>
    <p:extLst>
      <p:ext uri="{BB962C8B-B14F-4D97-AF65-F5344CB8AC3E}">
        <p14:creationId xmlns:p14="http://schemas.microsoft.com/office/powerpoint/2010/main" val="2075545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fld id="{299BB52F-B406-FC49-B68F-141C7997354A}" type="datetimeFigureOut">
              <a:rPr lang="en-US" altLang="en-US"/>
              <a:pPr/>
              <a:t>5/30/2018</a:t>
            </a:fld>
            <a:endParaRPr lang="en-US" altLang="en-US"/>
          </a:p>
        </p:txBody>
      </p:sp>
      <p:sp>
        <p:nvSpPr>
          <p:cNvPr id="3" name="Footer Placeholder 4"/>
          <p:cNvSpPr>
            <a:spLocks noGrp="1"/>
          </p:cNvSpPr>
          <p:nvPr>
            <p:ph type="ftr" sz="quarter" idx="11"/>
          </p:nvPr>
        </p:nvSpPr>
        <p:spPr>
          <a:ln/>
        </p:spPr>
        <p:txBody>
          <a:bodyPr/>
          <a:lstStyle>
            <a:lvl1pPr>
              <a:defRPr/>
            </a:lvl1pPr>
          </a:lstStyle>
          <a:p>
            <a:endParaRPr lang="en-US" altLang="en-US"/>
          </a:p>
        </p:txBody>
      </p:sp>
      <p:sp>
        <p:nvSpPr>
          <p:cNvPr id="4" name="Slide Number Placeholder 5"/>
          <p:cNvSpPr>
            <a:spLocks noGrp="1"/>
          </p:cNvSpPr>
          <p:nvPr>
            <p:ph type="sldNum" sz="quarter" idx="12"/>
          </p:nvPr>
        </p:nvSpPr>
        <p:spPr>
          <a:ln/>
        </p:spPr>
        <p:txBody>
          <a:bodyPr/>
          <a:lstStyle>
            <a:lvl1pPr>
              <a:defRPr/>
            </a:lvl1pPr>
          </a:lstStyle>
          <a:p>
            <a:fld id="{3ED9BA77-37C9-7440-9E03-3B343F2126FC}" type="slidenum">
              <a:rPr lang="en-US" altLang="en-US"/>
              <a:pPr/>
              <a:t>‹#›</a:t>
            </a:fld>
            <a:endParaRPr lang="en-US" altLang="en-US"/>
          </a:p>
        </p:txBody>
      </p:sp>
    </p:spTree>
    <p:extLst>
      <p:ext uri="{BB962C8B-B14F-4D97-AF65-F5344CB8AC3E}">
        <p14:creationId xmlns:p14="http://schemas.microsoft.com/office/powerpoint/2010/main" val="2116743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7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GB" smtClean="0"/>
              <a:t>Click to edit Master text styles</a:t>
            </a:r>
          </a:p>
        </p:txBody>
      </p:sp>
      <p:sp>
        <p:nvSpPr>
          <p:cNvPr id="5" name="Date Placeholder 3"/>
          <p:cNvSpPr>
            <a:spLocks noGrp="1"/>
          </p:cNvSpPr>
          <p:nvPr>
            <p:ph type="dt" sz="half" idx="10"/>
          </p:nvPr>
        </p:nvSpPr>
        <p:spPr>
          <a:ln/>
        </p:spPr>
        <p:txBody>
          <a:bodyPr/>
          <a:lstStyle>
            <a:lvl1pPr>
              <a:defRPr/>
            </a:lvl1pPr>
          </a:lstStyle>
          <a:p>
            <a:fld id="{D86B27A7-816D-1043-B158-64F276775076}" type="datetimeFigureOut">
              <a:rPr lang="en-US" altLang="en-US"/>
              <a:pPr/>
              <a:t>5/30/2018</a:t>
            </a:fld>
            <a:endParaRPr lang="en-US" altLang="en-US"/>
          </a:p>
        </p:txBody>
      </p:sp>
      <p:sp>
        <p:nvSpPr>
          <p:cNvPr id="6" name="Footer Placeholder 4"/>
          <p:cNvSpPr>
            <a:spLocks noGrp="1"/>
          </p:cNvSpPr>
          <p:nvPr>
            <p:ph type="ftr" sz="quarter" idx="11"/>
          </p:nvPr>
        </p:nvSpPr>
        <p:spPr>
          <a:ln/>
        </p:spPr>
        <p:txBody>
          <a:bodyPr/>
          <a:lstStyle>
            <a:lvl1pPr>
              <a:defRPr/>
            </a:lvl1pPr>
          </a:lstStyle>
          <a:p>
            <a:endParaRPr lang="en-US" altLang="en-US"/>
          </a:p>
        </p:txBody>
      </p:sp>
      <p:sp>
        <p:nvSpPr>
          <p:cNvPr id="7" name="Slide Number Placeholder 5"/>
          <p:cNvSpPr>
            <a:spLocks noGrp="1"/>
          </p:cNvSpPr>
          <p:nvPr>
            <p:ph type="sldNum" sz="quarter" idx="12"/>
          </p:nvPr>
        </p:nvSpPr>
        <p:spPr>
          <a:ln/>
        </p:spPr>
        <p:txBody>
          <a:bodyPr/>
          <a:lstStyle>
            <a:lvl1pPr>
              <a:defRPr/>
            </a:lvl1pPr>
          </a:lstStyle>
          <a:p>
            <a:fld id="{394D0F53-A039-A243-BD77-07C63CD2BF14}" type="slidenum">
              <a:rPr lang="en-US" altLang="en-US"/>
              <a:pPr/>
              <a:t>‹#›</a:t>
            </a:fld>
            <a:endParaRPr lang="en-US" altLang="en-US"/>
          </a:p>
        </p:txBody>
      </p:sp>
    </p:spTree>
    <p:extLst>
      <p:ext uri="{BB962C8B-B14F-4D97-AF65-F5344CB8AC3E}">
        <p14:creationId xmlns:p14="http://schemas.microsoft.com/office/powerpoint/2010/main" val="89637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66205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6680" indent="0">
              <a:buNone/>
              <a:defRPr sz="2800"/>
            </a:lvl2pPr>
            <a:lvl3pPr marL="913368" indent="0">
              <a:buNone/>
              <a:defRPr sz="2400"/>
            </a:lvl3pPr>
            <a:lvl4pPr marL="1370060" indent="0">
              <a:buNone/>
              <a:defRPr sz="2000"/>
            </a:lvl4pPr>
            <a:lvl5pPr marL="1826744" indent="0">
              <a:buNone/>
              <a:defRPr sz="2000"/>
            </a:lvl5pPr>
            <a:lvl6pPr marL="2283426" indent="0">
              <a:buNone/>
              <a:defRPr sz="2000"/>
            </a:lvl6pPr>
            <a:lvl7pPr marL="2740117" indent="0">
              <a:buNone/>
              <a:defRPr sz="2000"/>
            </a:lvl7pPr>
            <a:lvl8pPr marL="3196797" indent="0">
              <a:buNone/>
              <a:defRPr sz="2000"/>
            </a:lvl8pPr>
            <a:lvl9pPr marL="3653486"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GB" smtClean="0"/>
              <a:t>Click to edit Master text styles</a:t>
            </a:r>
          </a:p>
        </p:txBody>
      </p:sp>
      <p:sp>
        <p:nvSpPr>
          <p:cNvPr id="5" name="Date Placeholder 3"/>
          <p:cNvSpPr>
            <a:spLocks noGrp="1"/>
          </p:cNvSpPr>
          <p:nvPr>
            <p:ph type="dt" sz="half" idx="10"/>
          </p:nvPr>
        </p:nvSpPr>
        <p:spPr>
          <a:ln/>
        </p:spPr>
        <p:txBody>
          <a:bodyPr/>
          <a:lstStyle>
            <a:lvl1pPr>
              <a:defRPr/>
            </a:lvl1pPr>
          </a:lstStyle>
          <a:p>
            <a:fld id="{7A2E7E4F-297C-394D-A0C7-6020BB17B431}" type="datetimeFigureOut">
              <a:rPr lang="en-US" altLang="en-US"/>
              <a:pPr/>
              <a:t>5/30/2018</a:t>
            </a:fld>
            <a:endParaRPr lang="en-US" altLang="en-US"/>
          </a:p>
        </p:txBody>
      </p:sp>
      <p:sp>
        <p:nvSpPr>
          <p:cNvPr id="6" name="Footer Placeholder 4"/>
          <p:cNvSpPr>
            <a:spLocks noGrp="1"/>
          </p:cNvSpPr>
          <p:nvPr>
            <p:ph type="ftr" sz="quarter" idx="11"/>
          </p:nvPr>
        </p:nvSpPr>
        <p:spPr>
          <a:ln/>
        </p:spPr>
        <p:txBody>
          <a:bodyPr/>
          <a:lstStyle>
            <a:lvl1pPr>
              <a:defRPr/>
            </a:lvl1pPr>
          </a:lstStyle>
          <a:p>
            <a:endParaRPr lang="en-US" altLang="en-US"/>
          </a:p>
        </p:txBody>
      </p:sp>
      <p:sp>
        <p:nvSpPr>
          <p:cNvPr id="7" name="Slide Number Placeholder 5"/>
          <p:cNvSpPr>
            <a:spLocks noGrp="1"/>
          </p:cNvSpPr>
          <p:nvPr>
            <p:ph type="sldNum" sz="quarter" idx="12"/>
          </p:nvPr>
        </p:nvSpPr>
        <p:spPr>
          <a:ln/>
        </p:spPr>
        <p:txBody>
          <a:bodyPr/>
          <a:lstStyle>
            <a:lvl1pPr>
              <a:defRPr/>
            </a:lvl1pPr>
          </a:lstStyle>
          <a:p>
            <a:fld id="{D7153319-9D6F-1244-A88D-E85DAB38EB5E}" type="slidenum">
              <a:rPr lang="en-US" altLang="en-US"/>
              <a:pPr/>
              <a:t>‹#›</a:t>
            </a:fld>
            <a:endParaRPr lang="en-US" altLang="en-US"/>
          </a:p>
        </p:txBody>
      </p:sp>
    </p:spTree>
    <p:extLst>
      <p:ext uri="{BB962C8B-B14F-4D97-AF65-F5344CB8AC3E}">
        <p14:creationId xmlns:p14="http://schemas.microsoft.com/office/powerpoint/2010/main" val="842842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ln/>
        </p:spPr>
        <p:txBody>
          <a:bodyPr/>
          <a:lstStyle>
            <a:lvl1pPr>
              <a:defRPr/>
            </a:lvl1pPr>
          </a:lstStyle>
          <a:p>
            <a:fld id="{FEED5643-A62A-0744-8BAB-4F9B97F656F7}" type="datetimeFigureOut">
              <a:rPr lang="en-US" altLang="en-US"/>
              <a:pPr/>
              <a:t>5/30/2018</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DC9864BA-451A-4D45-93B8-D44F2366F1E9}" type="slidenum">
              <a:rPr lang="en-US" altLang="en-US"/>
              <a:pPr/>
              <a:t>‹#›</a:t>
            </a:fld>
            <a:endParaRPr lang="en-US" altLang="en-US"/>
          </a:p>
        </p:txBody>
      </p:sp>
    </p:spTree>
    <p:extLst>
      <p:ext uri="{BB962C8B-B14F-4D97-AF65-F5344CB8AC3E}">
        <p14:creationId xmlns:p14="http://schemas.microsoft.com/office/powerpoint/2010/main" val="849812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2"/>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62"/>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ln/>
        </p:spPr>
        <p:txBody>
          <a:bodyPr/>
          <a:lstStyle>
            <a:lvl1pPr>
              <a:defRPr/>
            </a:lvl1pPr>
          </a:lstStyle>
          <a:p>
            <a:fld id="{A08E59F5-7DAE-AA42-85DF-DF1C142F4482}" type="datetimeFigureOut">
              <a:rPr lang="en-US" altLang="en-US"/>
              <a:pPr/>
              <a:t>5/30/2018</a:t>
            </a:fld>
            <a:endParaRPr lang="en-US" altLang="en-US"/>
          </a:p>
        </p:txBody>
      </p:sp>
      <p:sp>
        <p:nvSpPr>
          <p:cNvPr id="5" name="Footer Placeholder 4"/>
          <p:cNvSpPr>
            <a:spLocks noGrp="1"/>
          </p:cNvSpPr>
          <p:nvPr>
            <p:ph type="ftr" sz="quarter" idx="11"/>
          </p:nvPr>
        </p:nvSpPr>
        <p:spPr>
          <a:ln/>
        </p:spPr>
        <p:txBody>
          <a:bodyPr/>
          <a:lstStyle>
            <a:lvl1pPr>
              <a:defRPr/>
            </a:lvl1pPr>
          </a:lstStyle>
          <a:p>
            <a:endParaRPr lang="en-US" altLang="en-US"/>
          </a:p>
        </p:txBody>
      </p:sp>
      <p:sp>
        <p:nvSpPr>
          <p:cNvPr id="6" name="Slide Number Placeholder 5"/>
          <p:cNvSpPr>
            <a:spLocks noGrp="1"/>
          </p:cNvSpPr>
          <p:nvPr>
            <p:ph type="sldNum" sz="quarter" idx="12"/>
          </p:nvPr>
        </p:nvSpPr>
        <p:spPr>
          <a:ln/>
        </p:spPr>
        <p:txBody>
          <a:bodyPr/>
          <a:lstStyle>
            <a:lvl1pPr>
              <a:defRPr/>
            </a:lvl1pPr>
          </a:lstStyle>
          <a:p>
            <a:fld id="{6DC45C31-B5F4-2D41-BCB8-01F321322FF3}" type="slidenum">
              <a:rPr lang="en-US" altLang="en-US"/>
              <a:pPr/>
              <a:t>‹#›</a:t>
            </a:fld>
            <a:endParaRPr lang="en-US" altLang="en-US"/>
          </a:p>
        </p:txBody>
      </p:sp>
    </p:spTree>
    <p:extLst>
      <p:ext uri="{BB962C8B-B14F-4D97-AF65-F5344CB8AC3E}">
        <p14:creationId xmlns:p14="http://schemas.microsoft.com/office/powerpoint/2010/main" val="2028670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680" indent="0" algn="ctr">
              <a:buNone/>
              <a:defRPr>
                <a:solidFill>
                  <a:schemeClr val="tx1">
                    <a:tint val="75000"/>
                  </a:schemeClr>
                </a:solidFill>
              </a:defRPr>
            </a:lvl2pPr>
            <a:lvl3pPr marL="913368" indent="0" algn="ctr">
              <a:buNone/>
              <a:defRPr>
                <a:solidFill>
                  <a:schemeClr val="tx1">
                    <a:tint val="75000"/>
                  </a:schemeClr>
                </a:solidFill>
              </a:defRPr>
            </a:lvl3pPr>
            <a:lvl4pPr marL="1370060" indent="0" algn="ctr">
              <a:buNone/>
              <a:defRPr>
                <a:solidFill>
                  <a:schemeClr val="tx1">
                    <a:tint val="75000"/>
                  </a:schemeClr>
                </a:solidFill>
              </a:defRPr>
            </a:lvl4pPr>
            <a:lvl5pPr marL="1826744" indent="0" algn="ctr">
              <a:buNone/>
              <a:defRPr>
                <a:solidFill>
                  <a:schemeClr val="tx1">
                    <a:tint val="75000"/>
                  </a:schemeClr>
                </a:solidFill>
              </a:defRPr>
            </a:lvl5pPr>
            <a:lvl6pPr marL="2283426" indent="0" algn="ctr">
              <a:buNone/>
              <a:defRPr>
                <a:solidFill>
                  <a:schemeClr val="tx1">
                    <a:tint val="75000"/>
                  </a:schemeClr>
                </a:solidFill>
              </a:defRPr>
            </a:lvl6pPr>
            <a:lvl7pPr marL="2740117" indent="0" algn="ctr">
              <a:buNone/>
              <a:defRPr>
                <a:solidFill>
                  <a:schemeClr val="tx1">
                    <a:tint val="75000"/>
                  </a:schemeClr>
                </a:solidFill>
              </a:defRPr>
            </a:lvl7pPr>
            <a:lvl8pPr marL="3196797" indent="0" algn="ctr">
              <a:buNone/>
              <a:defRPr>
                <a:solidFill>
                  <a:schemeClr val="tx1">
                    <a:tint val="75000"/>
                  </a:schemeClr>
                </a:solidFill>
              </a:defRPr>
            </a:lvl8pPr>
            <a:lvl9pPr marL="3653486"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40663336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48064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35"/>
            <a:ext cx="7772400" cy="1500187"/>
          </a:xfrm>
        </p:spPr>
        <p:txBody>
          <a:bodyPr anchor="b"/>
          <a:lstStyle>
            <a:lvl1pPr marL="0" indent="0">
              <a:buNone/>
              <a:defRPr sz="2000">
                <a:solidFill>
                  <a:schemeClr val="tx1">
                    <a:tint val="75000"/>
                  </a:schemeClr>
                </a:solidFill>
              </a:defRPr>
            </a:lvl1pPr>
            <a:lvl2pPr marL="456680" indent="0">
              <a:buNone/>
              <a:defRPr sz="1800">
                <a:solidFill>
                  <a:schemeClr val="tx1">
                    <a:tint val="75000"/>
                  </a:schemeClr>
                </a:solidFill>
              </a:defRPr>
            </a:lvl2pPr>
            <a:lvl3pPr marL="913368" indent="0">
              <a:buNone/>
              <a:defRPr sz="1600">
                <a:solidFill>
                  <a:schemeClr val="tx1">
                    <a:tint val="75000"/>
                  </a:schemeClr>
                </a:solidFill>
              </a:defRPr>
            </a:lvl3pPr>
            <a:lvl4pPr marL="1370060" indent="0">
              <a:buNone/>
              <a:defRPr sz="1400">
                <a:solidFill>
                  <a:schemeClr val="tx1">
                    <a:tint val="75000"/>
                  </a:schemeClr>
                </a:solidFill>
              </a:defRPr>
            </a:lvl4pPr>
            <a:lvl5pPr marL="1826744" indent="0">
              <a:buNone/>
              <a:defRPr sz="1400">
                <a:solidFill>
                  <a:schemeClr val="tx1">
                    <a:tint val="75000"/>
                  </a:schemeClr>
                </a:solidFill>
              </a:defRPr>
            </a:lvl5pPr>
            <a:lvl6pPr marL="2283426" indent="0">
              <a:buNone/>
              <a:defRPr sz="1400">
                <a:solidFill>
                  <a:schemeClr val="tx1">
                    <a:tint val="75000"/>
                  </a:schemeClr>
                </a:solidFill>
              </a:defRPr>
            </a:lvl6pPr>
            <a:lvl7pPr marL="2740117" indent="0">
              <a:buNone/>
              <a:defRPr sz="1400">
                <a:solidFill>
                  <a:schemeClr val="tx1">
                    <a:tint val="75000"/>
                  </a:schemeClr>
                </a:solidFill>
              </a:defRPr>
            </a:lvl7pPr>
            <a:lvl8pPr marL="3196797" indent="0">
              <a:buNone/>
              <a:defRPr sz="1400">
                <a:solidFill>
                  <a:schemeClr val="tx1">
                    <a:tint val="75000"/>
                  </a:schemeClr>
                </a:solidFill>
              </a:defRPr>
            </a:lvl8pPr>
            <a:lvl9pPr marL="365348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74"/>
            <a:ext cx="2133600" cy="365125"/>
          </a:xfrm>
          <a:prstGeom prst="rect">
            <a:avLst/>
          </a:prstGeom>
        </p:spPr>
        <p:txBody>
          <a:bodyPr vert="horz" wrap="square" lIns="91336" tIns="45668" rIns="91336" bIns="45668" numCol="1" anchor="t" anchorCtr="0" compatLnSpc="1">
            <a:prstTxWarp prst="textNoShape">
              <a:avLst/>
            </a:prstTxWarp>
          </a:bodyPr>
          <a:lstStyle>
            <a:lvl1pPr>
              <a:defRPr sz="1800"/>
            </a:lvl1pPr>
          </a:lstStyle>
          <a:p>
            <a:pPr>
              <a:defRPr/>
            </a:pPr>
            <a:fld id="{91D7C6A4-3383-F644-B6F4-0133C4C49665}" type="datetime1">
              <a:rPr lang="en-GB">
                <a:solidFill>
                  <a:prstClr val="black"/>
                </a:solidFill>
                <a:ea typeface="ＭＳ Ｐゴシック" charset="0"/>
                <a:cs typeface="ＭＳ Ｐゴシック" charset="0"/>
              </a:rPr>
              <a:pPr>
                <a:defRPr/>
              </a:pPr>
              <a:t>30/05/2018</a:t>
            </a:fld>
            <a:endParaRPr lang="en-GB">
              <a:solidFill>
                <a:prstClr val="black"/>
              </a:solidFill>
              <a:ea typeface="ＭＳ Ｐゴシック" charset="0"/>
              <a:cs typeface="ＭＳ Ｐゴシック" charset="0"/>
            </a:endParaRPr>
          </a:p>
        </p:txBody>
      </p:sp>
      <p:sp>
        <p:nvSpPr>
          <p:cNvPr id="5" name="Slide Number Placeholder 5"/>
          <p:cNvSpPr>
            <a:spLocks noGrp="1"/>
          </p:cNvSpPr>
          <p:nvPr>
            <p:ph type="sldNum" sz="quarter" idx="11"/>
          </p:nvPr>
        </p:nvSpPr>
        <p:spPr>
          <a:xfrm>
            <a:off x="2843236" y="6356374"/>
            <a:ext cx="5843587" cy="365125"/>
          </a:xfrm>
          <a:prstGeom prst="rect">
            <a:avLst/>
          </a:prstGeom>
        </p:spPr>
        <p:txBody>
          <a:bodyPr vert="horz" wrap="square" lIns="91336" tIns="45668" rIns="91336" bIns="45668" numCol="1" anchor="t" anchorCtr="0" compatLnSpc="1">
            <a:prstTxWarp prst="textNoShape">
              <a:avLst/>
            </a:prstTxWarp>
          </a:bodyPr>
          <a:lstStyle>
            <a:lvl1pPr>
              <a:defRPr sz="1800">
                <a:latin typeface="Arial" charset="0"/>
                <a:ea typeface="ＭＳ Ｐゴシック" charset="0"/>
                <a:cs typeface="ＭＳ Ｐゴシック" charset="0"/>
              </a:defRPr>
            </a:lvl1pPr>
          </a:lstStyle>
          <a:p>
            <a:pPr>
              <a:defRPr/>
            </a:pPr>
            <a:r>
              <a:rPr lang="en-GB">
                <a:solidFill>
                  <a:prstClr val="black"/>
                </a:solidFill>
              </a:rPr>
              <a:t>Directorate of Education and Employer Partnerships </a:t>
            </a:r>
          </a:p>
        </p:txBody>
      </p:sp>
    </p:spTree>
    <p:extLst>
      <p:ext uri="{BB962C8B-B14F-4D97-AF65-F5344CB8AC3E}">
        <p14:creationId xmlns:p14="http://schemas.microsoft.com/office/powerpoint/2010/main" val="24622837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636916"/>
            <a:ext cx="40386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2636916"/>
            <a:ext cx="40386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2848531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320425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99216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88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35"/>
            <a:ext cx="7772400" cy="1500187"/>
          </a:xfrm>
        </p:spPr>
        <p:txBody>
          <a:bodyPr anchor="b"/>
          <a:lstStyle>
            <a:lvl1pPr marL="0" indent="0">
              <a:buNone/>
              <a:defRPr sz="2000">
                <a:solidFill>
                  <a:schemeClr val="tx1">
                    <a:tint val="75000"/>
                  </a:schemeClr>
                </a:solidFill>
              </a:defRPr>
            </a:lvl1pPr>
            <a:lvl2pPr marL="456680" indent="0">
              <a:buNone/>
              <a:defRPr sz="1800">
                <a:solidFill>
                  <a:schemeClr val="tx1">
                    <a:tint val="75000"/>
                  </a:schemeClr>
                </a:solidFill>
              </a:defRPr>
            </a:lvl2pPr>
            <a:lvl3pPr marL="913368" indent="0">
              <a:buNone/>
              <a:defRPr sz="1600">
                <a:solidFill>
                  <a:schemeClr val="tx1">
                    <a:tint val="75000"/>
                  </a:schemeClr>
                </a:solidFill>
              </a:defRPr>
            </a:lvl3pPr>
            <a:lvl4pPr marL="1370060" indent="0">
              <a:buNone/>
              <a:defRPr sz="1400">
                <a:solidFill>
                  <a:schemeClr val="tx1">
                    <a:tint val="75000"/>
                  </a:schemeClr>
                </a:solidFill>
              </a:defRPr>
            </a:lvl4pPr>
            <a:lvl5pPr marL="1826744" indent="0">
              <a:buNone/>
              <a:defRPr sz="1400">
                <a:solidFill>
                  <a:schemeClr val="tx1">
                    <a:tint val="75000"/>
                  </a:schemeClr>
                </a:solidFill>
              </a:defRPr>
            </a:lvl5pPr>
            <a:lvl6pPr marL="2283426" indent="0">
              <a:buNone/>
              <a:defRPr sz="1400">
                <a:solidFill>
                  <a:schemeClr val="tx1">
                    <a:tint val="75000"/>
                  </a:schemeClr>
                </a:solidFill>
              </a:defRPr>
            </a:lvl6pPr>
            <a:lvl7pPr marL="2740117" indent="0">
              <a:buNone/>
              <a:defRPr sz="1400">
                <a:solidFill>
                  <a:schemeClr val="tx1">
                    <a:tint val="75000"/>
                  </a:schemeClr>
                </a:solidFill>
              </a:defRPr>
            </a:lvl7pPr>
            <a:lvl8pPr marL="3196797" indent="0">
              <a:buNone/>
              <a:defRPr sz="1400">
                <a:solidFill>
                  <a:schemeClr val="tx1">
                    <a:tint val="75000"/>
                  </a:schemeClr>
                </a:solidFill>
              </a:defRPr>
            </a:lvl8pPr>
            <a:lvl9pPr marL="365348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bwMode="auto">
          <a:xfrm>
            <a:off x="457200" y="6356374"/>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t" anchorCtr="0" compatLnSpc="1">
            <a:prstTxWarp prst="textNoShape">
              <a:avLst/>
            </a:prstTxWarp>
          </a:bodyPr>
          <a:lstStyle>
            <a:lvl1pPr>
              <a:defRPr sz="1800"/>
            </a:lvl1pPr>
          </a:lstStyle>
          <a:p>
            <a:fld id="{3BB28CAB-4E17-0143-9E02-4D005D791228}" type="datetime1">
              <a:rPr lang="en-GB" altLang="en-US"/>
              <a:pPr/>
              <a:t>30/05/2018</a:t>
            </a:fld>
            <a:endParaRPr lang="en-GB" altLang="en-US"/>
          </a:p>
        </p:txBody>
      </p:sp>
      <p:sp>
        <p:nvSpPr>
          <p:cNvPr id="5" name="Slide Number Placeholder 5"/>
          <p:cNvSpPr>
            <a:spLocks noGrp="1"/>
          </p:cNvSpPr>
          <p:nvPr>
            <p:ph type="sldNum" sz="quarter" idx="11"/>
          </p:nvPr>
        </p:nvSpPr>
        <p:spPr bwMode="auto">
          <a:xfrm>
            <a:off x="2843236" y="6356374"/>
            <a:ext cx="5843587"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t" anchorCtr="0" compatLnSpc="1">
            <a:prstTxWarp prst="textNoShape">
              <a:avLst/>
            </a:prstTxWarp>
          </a:bodyPr>
          <a:lstStyle>
            <a:lvl1pPr>
              <a:defRPr sz="1800">
                <a:latin typeface="Arial" charset="0"/>
                <a:ea typeface="ＭＳ Ｐゴシック" charset="0"/>
                <a:cs typeface="ＭＳ Ｐゴシック" charset="0"/>
              </a:defRPr>
            </a:lvl1pPr>
          </a:lstStyle>
          <a:p>
            <a:pPr>
              <a:defRPr/>
            </a:pPr>
            <a:r>
              <a:rPr lang="en-GB"/>
              <a:t>Directorate of Education and Employer Partnerships </a:t>
            </a:r>
          </a:p>
        </p:txBody>
      </p:sp>
    </p:spTree>
    <p:extLst>
      <p:ext uri="{BB962C8B-B14F-4D97-AF65-F5344CB8AC3E}">
        <p14:creationId xmlns:p14="http://schemas.microsoft.com/office/powerpoint/2010/main" val="2618854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5" y="1556792"/>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556816"/>
            <a:ext cx="5111750" cy="4569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2852939"/>
            <a:ext cx="3008313" cy="3273227"/>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US" smtClean="0"/>
              <a:t>Click to edit Master text styles</a:t>
            </a:r>
          </a:p>
        </p:txBody>
      </p:sp>
    </p:spTree>
    <p:extLst>
      <p:ext uri="{BB962C8B-B14F-4D97-AF65-F5344CB8AC3E}">
        <p14:creationId xmlns:p14="http://schemas.microsoft.com/office/powerpoint/2010/main" val="17839984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7784" y="4797152"/>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627784" y="620688"/>
            <a:ext cx="5486400" cy="4114800"/>
          </a:xfrm>
        </p:spPr>
        <p:txBody>
          <a:bodyPr rtlCol="0">
            <a:normAutofit/>
          </a:bodyPr>
          <a:lstStyle>
            <a:lvl1pPr marL="0" indent="0">
              <a:buNone/>
              <a:defRPr sz="3200"/>
            </a:lvl1pPr>
            <a:lvl2pPr marL="456680" indent="0">
              <a:buNone/>
              <a:defRPr sz="2800"/>
            </a:lvl2pPr>
            <a:lvl3pPr marL="913368" indent="0">
              <a:buNone/>
              <a:defRPr sz="2400"/>
            </a:lvl3pPr>
            <a:lvl4pPr marL="1370060" indent="0">
              <a:buNone/>
              <a:defRPr sz="2000"/>
            </a:lvl4pPr>
            <a:lvl5pPr marL="1826744" indent="0">
              <a:buNone/>
              <a:defRPr sz="2000"/>
            </a:lvl5pPr>
            <a:lvl6pPr marL="2283426" indent="0">
              <a:buNone/>
              <a:defRPr sz="2000"/>
            </a:lvl6pPr>
            <a:lvl7pPr marL="2740117" indent="0">
              <a:buNone/>
              <a:defRPr sz="2000"/>
            </a:lvl7pPr>
            <a:lvl8pPr marL="3196797" indent="0">
              <a:buNone/>
              <a:defRPr sz="2000"/>
            </a:lvl8pPr>
            <a:lvl9pPr marL="3653486"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2627784" y="5373216"/>
            <a:ext cx="5486400" cy="804862"/>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US" smtClean="0"/>
              <a:t>Click to edit Master text styles</a:t>
            </a:r>
          </a:p>
        </p:txBody>
      </p:sp>
    </p:spTree>
    <p:extLst>
      <p:ext uri="{BB962C8B-B14F-4D97-AF65-F5344CB8AC3E}">
        <p14:creationId xmlns:p14="http://schemas.microsoft.com/office/powerpoint/2010/main" val="19617846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374003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23728" y="274662"/>
            <a:ext cx="435327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432290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0"/>
            <a:ext cx="1512000" cy="811139"/>
          </a:xfrm>
          <a:prstGeom prst="rect">
            <a:avLst/>
          </a:prstGeom>
        </p:spPr>
      </p:pic>
    </p:spTree>
    <p:extLst>
      <p:ext uri="{BB962C8B-B14F-4D97-AF65-F5344CB8AC3E}">
        <p14:creationId xmlns:p14="http://schemas.microsoft.com/office/powerpoint/2010/main" val="5321222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roposal and delievery slide">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6" name="TextBox 15"/>
          <p:cNvSpPr txBox="1"/>
          <p:nvPr userDrawn="1"/>
        </p:nvSpPr>
        <p:spPr>
          <a:xfrm>
            <a:off x="469400" y="1988840"/>
            <a:ext cx="7991032" cy="1846659"/>
          </a:xfrm>
          <a:prstGeom prst="rect">
            <a:avLst/>
          </a:prstGeom>
          <a:noFill/>
        </p:spPr>
        <p:txBody>
          <a:bodyPr wrap="square" lIns="0" tIns="0" rIns="0" bIns="0" rtlCol="0">
            <a:spAutoFit/>
          </a:bodyPr>
          <a:lstStyle/>
          <a:p>
            <a:pPr fontAlgn="auto">
              <a:spcBef>
                <a:spcPts val="0"/>
              </a:spcBef>
              <a:spcAft>
                <a:spcPts val="2400"/>
              </a:spcAft>
            </a:pPr>
            <a:r>
              <a:rPr lang="en-GB" sz="3000" dirty="0">
                <a:solidFill>
                  <a:prstClr val="white"/>
                </a:solidFill>
                <a:latin typeface="Arial" panose="020B0604020202020204" pitchFamily="34" charset="0"/>
                <a:ea typeface="+mn-ea"/>
                <a:cs typeface="Arial" panose="020B0604020202020204" pitchFamily="34" charset="0"/>
              </a:rPr>
              <a:t>Proposal to</a:t>
            </a:r>
          </a:p>
          <a:p>
            <a:pPr fontAlgn="auto">
              <a:spcBef>
                <a:spcPts val="0"/>
              </a:spcBef>
              <a:spcAft>
                <a:spcPts val="0"/>
              </a:spcAft>
            </a:pPr>
            <a:endParaRPr lang="en-GB" sz="4000" b="1" dirty="0">
              <a:solidFill>
                <a:prstClr val="black"/>
              </a:solidFill>
              <a:latin typeface="Arial"/>
              <a:ea typeface="+mn-ea"/>
            </a:endParaRPr>
          </a:p>
          <a:p>
            <a:pPr fontAlgn="auto">
              <a:spcBef>
                <a:spcPts val="0"/>
              </a:spcBef>
              <a:spcAft>
                <a:spcPts val="0"/>
              </a:spcAft>
            </a:pPr>
            <a:r>
              <a:rPr lang="en-GB" sz="3000" dirty="0">
                <a:solidFill>
                  <a:prstClr val="white"/>
                </a:solidFill>
                <a:latin typeface="Arial" panose="020B0604020202020204" pitchFamily="34" charset="0"/>
                <a:ea typeface="+mn-ea"/>
                <a:cs typeface="Arial" panose="020B0604020202020204" pitchFamily="34" charset="0"/>
              </a:rPr>
              <a:t>for delivery of</a:t>
            </a:r>
            <a:endParaRPr lang="en-GB" sz="1800" dirty="0">
              <a:solidFill>
                <a:prstClr val="black"/>
              </a:solidFill>
              <a:latin typeface="Arial" panose="020B0604020202020204" pitchFamily="34" charset="0"/>
              <a:ea typeface="+mn-ea"/>
              <a:cs typeface="Arial" panose="020B0604020202020204" pitchFamily="34" charset="0"/>
            </a:endParaRPr>
          </a:p>
        </p:txBody>
      </p:sp>
      <p:sp>
        <p:nvSpPr>
          <p:cNvPr id="19" name="Text Placeholder 18"/>
          <p:cNvSpPr>
            <a:spLocks noGrp="1"/>
          </p:cNvSpPr>
          <p:nvPr>
            <p:ph type="body" sz="quarter" idx="12" hasCustomPrompt="1"/>
          </p:nvPr>
        </p:nvSpPr>
        <p:spPr>
          <a:xfrm>
            <a:off x="469400" y="2564904"/>
            <a:ext cx="8291661" cy="792088"/>
          </a:xfrm>
          <a:prstGeom prst="rect">
            <a:avLst/>
          </a:prstGeom>
        </p:spPr>
        <p:txBody>
          <a:bodyPr lIns="0" tIns="0" rIns="0" bIns="0"/>
          <a:lstStyle>
            <a:lvl1pPr marL="0" indent="0">
              <a:buNone/>
              <a:defRPr sz="4000" b="1" baseline="0"/>
            </a:lvl1pPr>
          </a:lstStyle>
          <a:p>
            <a:pPr lvl="0"/>
            <a:r>
              <a:rPr lang="en-GB" dirty="0"/>
              <a:t>Insert name of partner company</a:t>
            </a:r>
          </a:p>
        </p:txBody>
      </p:sp>
      <p:sp>
        <p:nvSpPr>
          <p:cNvPr id="20" name="Text Placeholder 18"/>
          <p:cNvSpPr>
            <a:spLocks noGrp="1"/>
          </p:cNvSpPr>
          <p:nvPr>
            <p:ph type="body" sz="quarter" idx="13" hasCustomPrompt="1"/>
          </p:nvPr>
        </p:nvSpPr>
        <p:spPr>
          <a:xfrm>
            <a:off x="469400" y="3933056"/>
            <a:ext cx="8291661" cy="2016224"/>
          </a:xfrm>
          <a:prstGeom prst="rect">
            <a:avLst/>
          </a:prstGeom>
        </p:spPr>
        <p:txBody>
          <a:bodyPr lIns="0" tIns="0" rIns="0" bIns="0"/>
          <a:lstStyle>
            <a:lvl1pPr marL="0" indent="0">
              <a:buNone/>
              <a:defRPr sz="4000" b="1" baseline="0"/>
            </a:lvl1pPr>
          </a:lstStyle>
          <a:p>
            <a:pPr lvl="0"/>
            <a:r>
              <a:rPr lang="en-GB" dirty="0"/>
              <a:t>Insert title of what is to be delivered</a:t>
            </a:r>
          </a:p>
        </p:txBody>
      </p:sp>
    </p:spTree>
    <p:extLst>
      <p:ext uri="{BB962C8B-B14F-4D97-AF65-F5344CB8AC3E}">
        <p14:creationId xmlns:p14="http://schemas.microsoft.com/office/powerpoint/2010/main" val="9291018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roposal and delivery slide v2">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7011" t="12966" r="17666" b="15046"/>
          <a:stretch/>
        </p:blipFill>
        <p:spPr>
          <a:xfrm>
            <a:off x="35496" y="1588351"/>
            <a:ext cx="4144298" cy="493699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0"/>
            <a:ext cx="1512000" cy="811139"/>
          </a:xfrm>
          <a:prstGeom prst="rect">
            <a:avLst/>
          </a:prstGeom>
        </p:spPr>
      </p:pic>
      <p:sp>
        <p:nvSpPr>
          <p:cNvPr id="7" name="TextBox 6"/>
          <p:cNvSpPr txBox="1"/>
          <p:nvPr userDrawn="1"/>
        </p:nvSpPr>
        <p:spPr>
          <a:xfrm>
            <a:off x="2843808" y="1834070"/>
            <a:ext cx="5045013" cy="1415772"/>
          </a:xfrm>
          <a:prstGeom prst="rect">
            <a:avLst/>
          </a:prstGeom>
          <a:noFill/>
        </p:spPr>
        <p:txBody>
          <a:bodyPr wrap="square" lIns="0" tIns="0" rIns="0" bIns="0" rtlCol="0">
            <a:spAutoFit/>
          </a:bodyPr>
          <a:lstStyle/>
          <a:p>
            <a:pPr fontAlgn="auto">
              <a:spcBef>
                <a:spcPts val="0"/>
              </a:spcBef>
              <a:spcAft>
                <a:spcPts val="2400"/>
              </a:spcAft>
            </a:pPr>
            <a:r>
              <a:rPr lang="en-GB" dirty="0">
                <a:solidFill>
                  <a:prstClr val="white"/>
                </a:solidFill>
                <a:latin typeface="Arial" panose="020B0604020202020204" pitchFamily="34" charset="0"/>
                <a:ea typeface="+mn-ea"/>
                <a:cs typeface="Arial" panose="020B0604020202020204" pitchFamily="34" charset="0"/>
              </a:rPr>
              <a:t>Proposal to</a:t>
            </a:r>
          </a:p>
          <a:p>
            <a:pPr fontAlgn="auto">
              <a:spcBef>
                <a:spcPts val="0"/>
              </a:spcBef>
              <a:spcAft>
                <a:spcPts val="0"/>
              </a:spcAft>
            </a:pPr>
            <a:endParaRPr lang="en-GB" b="1" dirty="0">
              <a:solidFill>
                <a:prstClr val="black"/>
              </a:solidFill>
              <a:latin typeface="Arial"/>
              <a:ea typeface="+mn-ea"/>
            </a:endParaRPr>
          </a:p>
          <a:p>
            <a:pPr fontAlgn="auto">
              <a:spcBef>
                <a:spcPts val="0"/>
              </a:spcBef>
              <a:spcAft>
                <a:spcPts val="0"/>
              </a:spcAft>
            </a:pPr>
            <a:r>
              <a:rPr lang="en-GB" dirty="0">
                <a:solidFill>
                  <a:prstClr val="white"/>
                </a:solidFill>
                <a:latin typeface="Arial" panose="020B0604020202020204" pitchFamily="34" charset="0"/>
                <a:ea typeface="+mn-ea"/>
                <a:cs typeface="Arial" panose="020B0604020202020204" pitchFamily="34" charset="0"/>
              </a:rPr>
              <a:t>for delivery of</a:t>
            </a:r>
            <a:endParaRPr lang="en-GB" dirty="0">
              <a:solidFill>
                <a:prstClr val="black"/>
              </a:solidFill>
              <a:latin typeface="Arial" panose="020B0604020202020204" pitchFamily="34" charset="0"/>
              <a:ea typeface="+mn-ea"/>
              <a:cs typeface="Arial" panose="020B0604020202020204" pitchFamily="34" charset="0"/>
            </a:endParaRPr>
          </a:p>
        </p:txBody>
      </p:sp>
      <p:sp>
        <p:nvSpPr>
          <p:cNvPr id="8" name="Text Placeholder 18"/>
          <p:cNvSpPr>
            <a:spLocks noGrp="1"/>
          </p:cNvSpPr>
          <p:nvPr>
            <p:ph type="body" sz="quarter" idx="12" hasCustomPrompt="1"/>
          </p:nvPr>
        </p:nvSpPr>
        <p:spPr>
          <a:xfrm>
            <a:off x="2828373" y="2280855"/>
            <a:ext cx="5920091" cy="500073"/>
          </a:xfrm>
          <a:prstGeom prst="rect">
            <a:avLst/>
          </a:prstGeom>
        </p:spPr>
        <p:txBody>
          <a:bodyPr lIns="0" tIns="0" rIns="0" bIns="0"/>
          <a:lstStyle>
            <a:lvl1pPr marL="0" indent="0">
              <a:buNone/>
              <a:defRPr sz="3000" b="1" baseline="0"/>
            </a:lvl1pPr>
          </a:lstStyle>
          <a:p>
            <a:pPr lvl="0"/>
            <a:r>
              <a:rPr lang="en-GB" dirty="0"/>
              <a:t>Insert name of partner company</a:t>
            </a:r>
          </a:p>
        </p:txBody>
      </p:sp>
      <p:sp>
        <p:nvSpPr>
          <p:cNvPr id="9" name="Text Placeholder 18"/>
          <p:cNvSpPr>
            <a:spLocks noGrp="1"/>
          </p:cNvSpPr>
          <p:nvPr>
            <p:ph type="body" sz="quarter" idx="13" hasCustomPrompt="1"/>
          </p:nvPr>
        </p:nvSpPr>
        <p:spPr>
          <a:xfrm>
            <a:off x="2843808" y="3308217"/>
            <a:ext cx="5904656" cy="1272911"/>
          </a:xfrm>
          <a:prstGeom prst="rect">
            <a:avLst/>
          </a:prstGeom>
        </p:spPr>
        <p:txBody>
          <a:bodyPr lIns="0" tIns="0" rIns="0" bIns="0"/>
          <a:lstStyle>
            <a:lvl1pPr marL="0" indent="0">
              <a:buNone/>
              <a:defRPr sz="3000" b="1" baseline="0"/>
            </a:lvl1pPr>
          </a:lstStyle>
          <a:p>
            <a:pPr lvl="0"/>
            <a:r>
              <a:rPr lang="en-GB" dirty="0"/>
              <a:t>Insert title of what is to be delivered</a:t>
            </a:r>
          </a:p>
        </p:txBody>
      </p:sp>
    </p:spTree>
    <p:extLst>
      <p:ext uri="{BB962C8B-B14F-4D97-AF65-F5344CB8AC3E}">
        <p14:creationId xmlns:p14="http://schemas.microsoft.com/office/powerpoint/2010/main" val="36882720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ntroductions">
    <p:spTree>
      <p:nvGrpSpPr>
        <p:cNvPr id="1" name=""/>
        <p:cNvGrpSpPr/>
        <p:nvPr/>
      </p:nvGrpSpPr>
      <p:grpSpPr>
        <a:xfrm>
          <a:off x="0" y="0"/>
          <a:ext cx="0" cy="0"/>
          <a:chOff x="0" y="0"/>
          <a:chExt cx="0" cy="0"/>
        </a:xfrm>
      </p:grpSpPr>
      <p:sp>
        <p:nvSpPr>
          <p:cNvPr id="8" name="Rectangle 7"/>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2" name="Text Placeholder 2"/>
          <p:cNvSpPr>
            <a:spLocks noGrp="1"/>
          </p:cNvSpPr>
          <p:nvPr>
            <p:ph type="body" sz="quarter" idx="13" hasCustomPrompt="1"/>
          </p:nvPr>
        </p:nvSpPr>
        <p:spPr>
          <a:xfrm>
            <a:off x="360000" y="116632"/>
            <a:ext cx="8444176" cy="1152128"/>
          </a:xfrm>
          <a:prstGeom prst="rect">
            <a:avLst/>
          </a:prstGeom>
        </p:spPr>
        <p:txBody>
          <a:bodyPr lIns="0" tIns="0" rIns="0" bIns="0" anchor="ctr" anchorCtr="0"/>
          <a:lstStyle>
            <a:lvl1pPr marL="0" indent="0">
              <a:spcBef>
                <a:spcPts val="0"/>
              </a:spcBef>
              <a:buNone/>
              <a:defRPr sz="3000" b="1" baseline="0">
                <a:latin typeface="Arial" panose="020B0604020202020204" pitchFamily="34" charset="0"/>
                <a:cs typeface="Arial" panose="020B0604020202020204" pitchFamily="34" charset="0"/>
              </a:defRPr>
            </a:lvl1pPr>
          </a:lstStyle>
          <a:p>
            <a:pPr lvl="0"/>
            <a:r>
              <a:rPr lang="en-US" dirty="0"/>
              <a:t>Introductions</a:t>
            </a:r>
          </a:p>
        </p:txBody>
      </p:sp>
      <p:sp>
        <p:nvSpPr>
          <p:cNvPr id="22" name="Picture Placeholder 19"/>
          <p:cNvSpPr>
            <a:spLocks noGrp="1"/>
          </p:cNvSpPr>
          <p:nvPr>
            <p:ph type="pic" sz="quarter" idx="12"/>
          </p:nvPr>
        </p:nvSpPr>
        <p:spPr>
          <a:xfrm>
            <a:off x="6174084" y="1988840"/>
            <a:ext cx="2624137" cy="2649538"/>
          </a:xfrm>
          <a:prstGeom prst="rect">
            <a:avLst/>
          </a:prstGeom>
        </p:spPr>
        <p:txBody>
          <a:bodyPr/>
          <a:lstStyle/>
          <a:p>
            <a:endParaRPr lang="en-GB"/>
          </a:p>
        </p:txBody>
      </p:sp>
      <p:sp>
        <p:nvSpPr>
          <p:cNvPr id="21" name="Picture Placeholder 19"/>
          <p:cNvSpPr>
            <a:spLocks noGrp="1"/>
          </p:cNvSpPr>
          <p:nvPr>
            <p:ph type="pic" sz="quarter" idx="11"/>
          </p:nvPr>
        </p:nvSpPr>
        <p:spPr>
          <a:xfrm>
            <a:off x="3259931" y="1988840"/>
            <a:ext cx="2624137" cy="2649538"/>
          </a:xfrm>
          <a:prstGeom prst="rect">
            <a:avLst/>
          </a:prstGeom>
        </p:spPr>
        <p:txBody>
          <a:bodyPr/>
          <a:lstStyle/>
          <a:p>
            <a:endParaRPr lang="en-GB"/>
          </a:p>
        </p:txBody>
      </p:sp>
      <p:sp>
        <p:nvSpPr>
          <p:cNvPr id="20" name="Picture Placeholder 19"/>
          <p:cNvSpPr>
            <a:spLocks noGrp="1"/>
          </p:cNvSpPr>
          <p:nvPr>
            <p:ph type="pic" sz="quarter" idx="10"/>
          </p:nvPr>
        </p:nvSpPr>
        <p:spPr>
          <a:xfrm>
            <a:off x="344488" y="2003309"/>
            <a:ext cx="2624137" cy="2649538"/>
          </a:xfrm>
          <a:prstGeom prst="rect">
            <a:avLst/>
          </a:prstGeom>
        </p:spPr>
        <p:txBody>
          <a:bodyPr/>
          <a:lstStyle/>
          <a:p>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8"/>
            <a:ext cx="1260000" cy="678948"/>
          </a:xfrm>
          <a:prstGeom prst="rect">
            <a:avLst/>
          </a:prstGeom>
        </p:spPr>
      </p:pic>
      <p:sp>
        <p:nvSpPr>
          <p:cNvPr id="11"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964607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8" name="Rectangle 7"/>
          <p:cNvSpPr/>
          <p:nvPr userDrawn="1"/>
        </p:nvSpPr>
        <p:spPr>
          <a:xfrm>
            <a:off x="2377"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19" name="Text Placeholder 18"/>
          <p:cNvSpPr>
            <a:spLocks noGrp="1"/>
          </p:cNvSpPr>
          <p:nvPr>
            <p:ph type="body" sz="quarter" idx="12" hasCustomPrompt="1"/>
          </p:nvPr>
        </p:nvSpPr>
        <p:spPr>
          <a:xfrm>
            <a:off x="469400" y="1988840"/>
            <a:ext cx="8291661" cy="1800200"/>
          </a:xfrm>
          <a:prstGeom prst="rect">
            <a:avLst/>
          </a:prstGeom>
        </p:spPr>
        <p:txBody>
          <a:bodyPr lIns="0" tIns="0" rIns="0" bIns="0"/>
          <a:lstStyle>
            <a:lvl1pPr marL="0" indent="0">
              <a:buNone/>
              <a:defRPr sz="5000" b="1" baseline="0"/>
            </a:lvl1pPr>
          </a:lstStyle>
          <a:p>
            <a:pPr lvl="0"/>
            <a:r>
              <a:rPr lang="en-GB" dirty="0"/>
              <a:t>Section title</a:t>
            </a:r>
          </a:p>
        </p:txBody>
      </p:sp>
      <p:sp>
        <p:nvSpPr>
          <p:cNvPr id="20" name="Text Placeholder 18"/>
          <p:cNvSpPr>
            <a:spLocks noGrp="1"/>
          </p:cNvSpPr>
          <p:nvPr>
            <p:ph type="body" sz="quarter" idx="13" hasCustomPrompt="1"/>
          </p:nvPr>
        </p:nvSpPr>
        <p:spPr>
          <a:xfrm>
            <a:off x="469400" y="3789040"/>
            <a:ext cx="8291661" cy="2520280"/>
          </a:xfrm>
          <a:prstGeom prst="rect">
            <a:avLst/>
          </a:prstGeom>
        </p:spPr>
        <p:txBody>
          <a:bodyPr lIns="0" tIns="0" rIns="0" bIns="0"/>
          <a:lstStyle>
            <a:lvl1pPr marL="0" indent="0">
              <a:buNone/>
              <a:defRPr sz="4000" b="1" baseline="0">
                <a:solidFill>
                  <a:schemeClr val="bg1"/>
                </a:solidFill>
              </a:defRPr>
            </a:lvl1pPr>
          </a:lstStyle>
          <a:p>
            <a:pPr lvl="0"/>
            <a:r>
              <a:rPr lang="en-GB" dirty="0"/>
              <a:t>Subtitle</a:t>
            </a:r>
          </a:p>
        </p:txBody>
      </p:sp>
    </p:spTree>
    <p:extLst>
      <p:ext uri="{BB962C8B-B14F-4D97-AF65-F5344CB8AC3E}">
        <p14:creationId xmlns:p14="http://schemas.microsoft.com/office/powerpoint/2010/main" val="1676243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11" name="Rectangle 10"/>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5" name="Content Placeholder 4"/>
          <p:cNvSpPr>
            <a:spLocks noGrp="1"/>
          </p:cNvSpPr>
          <p:nvPr>
            <p:ph sz="quarter" idx="14" hasCustomPrompt="1"/>
          </p:nvPr>
        </p:nvSpPr>
        <p:spPr>
          <a:xfrm>
            <a:off x="359876" y="1628800"/>
            <a:ext cx="8424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8"/>
            <a:ext cx="1260000" cy="678948"/>
          </a:xfrm>
          <a:prstGeom prst="rect">
            <a:avLst/>
          </a:prstGeom>
        </p:spPr>
      </p:pic>
      <p:sp>
        <p:nvSpPr>
          <p:cNvPr id="9"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662236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636916"/>
            <a:ext cx="40386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2636916"/>
            <a:ext cx="4038600" cy="3489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0888304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ing and Content and Pictures">
    <p:spTree>
      <p:nvGrpSpPr>
        <p:cNvPr id="1" name=""/>
        <p:cNvGrpSpPr/>
        <p:nvPr/>
      </p:nvGrpSpPr>
      <p:grpSpPr>
        <a:xfrm>
          <a:off x="0" y="0"/>
          <a:ext cx="0" cy="0"/>
          <a:chOff x="0" y="0"/>
          <a:chExt cx="0" cy="0"/>
        </a:xfrm>
      </p:grpSpPr>
      <p:sp>
        <p:nvSpPr>
          <p:cNvPr id="15" name="Rectangle 14"/>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5" name="Content Placeholder 4"/>
          <p:cNvSpPr>
            <a:spLocks noGrp="1"/>
          </p:cNvSpPr>
          <p:nvPr>
            <p:ph sz="quarter" idx="14" hasCustomPrompt="1"/>
          </p:nvPr>
        </p:nvSpPr>
        <p:spPr>
          <a:xfrm>
            <a:off x="360000" y="1628800"/>
            <a:ext cx="8424000" cy="4176464"/>
          </a:xfrm>
          <a:prstGeom prst="rect">
            <a:avLst/>
          </a:prstGeom>
          <a:noFill/>
        </p:spPr>
        <p:txBody>
          <a:bodyPr lIns="0" tIns="0" rIns="0" bIns="0"/>
          <a:lstStyle>
            <a:lvl1pPr marL="0" indent="0">
              <a:spcBef>
                <a:spcPts val="0"/>
              </a:spcBef>
              <a:spcAft>
                <a:spcPts val="1200"/>
              </a:spcAft>
              <a:buNone/>
              <a:defRPr sz="2400" b="1">
                <a:latin typeface="Arial" panose="020B0604020202020204" pitchFamily="34" charset="0"/>
                <a:cs typeface="Arial" panose="020B0604020202020204" pitchFamily="34" charset="0"/>
              </a:defRPr>
            </a:lvl1pPr>
            <a:lvl2pPr marL="0" indent="0">
              <a:spcBef>
                <a:spcPts val="0"/>
              </a:spcBef>
              <a:spcAft>
                <a:spcPts val="1200"/>
              </a:spcAft>
              <a:buNone/>
              <a:defRPr sz="1800" baseline="0">
                <a:latin typeface="Arial" panose="020B0604020202020204" pitchFamily="34" charset="0"/>
                <a:cs typeface="Arial" panose="020B0604020202020204" pitchFamily="34" charset="0"/>
              </a:defRPr>
            </a:lvl2pPr>
            <a:lvl3pPr marL="355600" indent="-355600">
              <a:spcBef>
                <a:spcPts val="0"/>
              </a:spcBef>
              <a:spcAft>
                <a:spcPts val="1200"/>
              </a:spcAft>
              <a:defRPr sz="1800" baseline="0"/>
            </a:lvl3pPr>
            <a:lvl4pPr marL="722313" indent="-366713">
              <a:spcBef>
                <a:spcPts val="0"/>
              </a:spcBef>
              <a:spcAft>
                <a:spcPts val="1200"/>
              </a:spcAft>
              <a:buFont typeface="Arial" panose="020B0604020202020204" pitchFamily="34" charset="0"/>
              <a:buChar char="•"/>
              <a:defRPr sz="1800" baseline="0"/>
            </a:lvl4pPr>
          </a:lstStyle>
          <a:p>
            <a:pPr lvl="0"/>
            <a:r>
              <a:rPr lang="en-US" dirty="0"/>
              <a:t>Insert subheading here</a:t>
            </a:r>
          </a:p>
          <a:p>
            <a:pPr lvl="1"/>
            <a:r>
              <a:rPr lang="en-US" dirty="0"/>
              <a:t>Insert normal copy here</a:t>
            </a:r>
          </a:p>
          <a:p>
            <a:pPr lvl="2"/>
            <a:r>
              <a:rPr lang="en-US" dirty="0"/>
              <a:t>Insert bullet level 1</a:t>
            </a:r>
          </a:p>
          <a:p>
            <a:pPr lvl="3"/>
            <a:r>
              <a:rPr lang="en-US" dirty="0"/>
              <a:t>Insert bullet level 2</a:t>
            </a:r>
            <a:endParaRPr lang="en-GB" dirty="0"/>
          </a:p>
        </p:txBody>
      </p:sp>
      <p:sp>
        <p:nvSpPr>
          <p:cNvPr id="3"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sp>
        <p:nvSpPr>
          <p:cNvPr id="11" name="Picture Placeholder 19"/>
          <p:cNvSpPr>
            <a:spLocks noGrp="1"/>
          </p:cNvSpPr>
          <p:nvPr>
            <p:ph type="pic" sz="quarter" idx="12"/>
          </p:nvPr>
        </p:nvSpPr>
        <p:spPr>
          <a:xfrm>
            <a:off x="6228184" y="1628800"/>
            <a:ext cx="2570400" cy="1884591"/>
          </a:xfrm>
          <a:prstGeom prst="rect">
            <a:avLst/>
          </a:prstGeom>
        </p:spPr>
        <p:txBody>
          <a:bodyPr/>
          <a:lstStyle/>
          <a:p>
            <a:endParaRPr lang="en-GB" dirty="0"/>
          </a:p>
        </p:txBody>
      </p:sp>
      <p:sp>
        <p:nvSpPr>
          <p:cNvPr id="12" name="Picture Placeholder 19"/>
          <p:cNvSpPr>
            <a:spLocks noGrp="1"/>
          </p:cNvSpPr>
          <p:nvPr>
            <p:ph type="pic" sz="quarter" idx="13"/>
          </p:nvPr>
        </p:nvSpPr>
        <p:spPr>
          <a:xfrm>
            <a:off x="6228184" y="3717032"/>
            <a:ext cx="2570400" cy="1884591"/>
          </a:xfrm>
          <a:prstGeom prst="rect">
            <a:avLst/>
          </a:prstGeom>
        </p:spPr>
        <p:txBody>
          <a:bodyPr/>
          <a:lstStyle/>
          <a:p>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8"/>
            <a:ext cx="1260000" cy="678948"/>
          </a:xfrm>
          <a:prstGeom prst="rect">
            <a:avLst/>
          </a:prstGeom>
        </p:spPr>
      </p:pic>
      <p:sp>
        <p:nvSpPr>
          <p:cNvPr id="13"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2712551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ing and Picture">
    <p:spTree>
      <p:nvGrpSpPr>
        <p:cNvPr id="1" name=""/>
        <p:cNvGrpSpPr/>
        <p:nvPr/>
      </p:nvGrpSpPr>
      <p:grpSpPr>
        <a:xfrm>
          <a:off x="0" y="0"/>
          <a:ext cx="0" cy="0"/>
          <a:chOff x="0" y="0"/>
          <a:chExt cx="0" cy="0"/>
        </a:xfrm>
      </p:grpSpPr>
      <p:sp>
        <p:nvSpPr>
          <p:cNvPr id="13" name="Rectangle 12"/>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6"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sp>
        <p:nvSpPr>
          <p:cNvPr id="10" name="Picture Placeholder 19"/>
          <p:cNvSpPr>
            <a:spLocks noGrp="1"/>
          </p:cNvSpPr>
          <p:nvPr>
            <p:ph type="pic" sz="quarter" idx="11"/>
          </p:nvPr>
        </p:nvSpPr>
        <p:spPr>
          <a:xfrm>
            <a:off x="377428" y="1628800"/>
            <a:ext cx="8406000" cy="4176464"/>
          </a:xfrm>
          <a:prstGeom prst="rect">
            <a:avLst/>
          </a:prstGeom>
        </p:spPr>
        <p:txBody>
          <a:bodyPr/>
          <a:lstStyle/>
          <a:p>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8"/>
            <a:ext cx="1260000" cy="678948"/>
          </a:xfrm>
          <a:prstGeom prst="rect">
            <a:avLst/>
          </a:prstGeom>
        </p:spPr>
      </p:pic>
      <p:sp>
        <p:nvSpPr>
          <p:cNvPr id="11"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2791803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ing and Table">
    <p:spTree>
      <p:nvGrpSpPr>
        <p:cNvPr id="1" name=""/>
        <p:cNvGrpSpPr/>
        <p:nvPr/>
      </p:nvGrpSpPr>
      <p:grpSpPr>
        <a:xfrm>
          <a:off x="0" y="0"/>
          <a:ext cx="0" cy="0"/>
          <a:chOff x="0" y="0"/>
          <a:chExt cx="0" cy="0"/>
        </a:xfrm>
      </p:grpSpPr>
      <p:sp>
        <p:nvSpPr>
          <p:cNvPr id="13" name="Rectangle 12"/>
          <p:cNvSpPr/>
          <p:nvPr userDrawn="1"/>
        </p:nvSpPr>
        <p:spPr>
          <a:xfrm>
            <a:off x="0" y="0"/>
            <a:ext cx="9144000" cy="136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sp>
        <p:nvSpPr>
          <p:cNvPr id="3" name="Table Placeholder 2"/>
          <p:cNvSpPr>
            <a:spLocks noGrp="1"/>
          </p:cNvSpPr>
          <p:nvPr>
            <p:ph type="tbl" sz="quarter" idx="12"/>
          </p:nvPr>
        </p:nvSpPr>
        <p:spPr>
          <a:xfrm>
            <a:off x="360000" y="1628800"/>
            <a:ext cx="8424000" cy="4176464"/>
          </a:xfrm>
          <a:prstGeom prst="rect">
            <a:avLst/>
          </a:prstGeom>
        </p:spPr>
        <p:txBody>
          <a:bodyPr/>
          <a:lstStyle/>
          <a:p>
            <a:endParaRPr lang="en-GB"/>
          </a:p>
        </p:txBody>
      </p:sp>
      <p:sp>
        <p:nvSpPr>
          <p:cNvPr id="6" name="Text Placeholder 2"/>
          <p:cNvSpPr>
            <a:spLocks noGrp="1"/>
          </p:cNvSpPr>
          <p:nvPr>
            <p:ph type="body" sz="quarter" idx="10" hasCustomPrompt="1"/>
          </p:nvPr>
        </p:nvSpPr>
        <p:spPr>
          <a:xfrm>
            <a:off x="360000" y="116632"/>
            <a:ext cx="8444176" cy="1152128"/>
          </a:xfrm>
          <a:prstGeom prst="rect">
            <a:avLst/>
          </a:prstGeom>
        </p:spPr>
        <p:txBody>
          <a:bodyPr lIns="0" tIns="0" rIns="0" bIns="0" anchor="ctr" anchorCtr="0"/>
          <a:lstStyle>
            <a:lvl1pPr marL="0" indent="0">
              <a:buNone/>
              <a:defRPr sz="3000" b="1" baseline="0">
                <a:latin typeface="Arial" panose="020B0604020202020204" pitchFamily="34" charset="0"/>
                <a:cs typeface="Arial" panose="020B0604020202020204" pitchFamily="34" charset="0"/>
              </a:defRPr>
            </a:lvl1pPr>
          </a:lstStyle>
          <a:p>
            <a:pPr lvl="0"/>
            <a:r>
              <a:rPr lang="en-US" dirty="0"/>
              <a:t>Insert heading here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5907558"/>
            <a:ext cx="1260000" cy="678948"/>
          </a:xfrm>
          <a:prstGeom prst="rect">
            <a:avLst/>
          </a:prstGeom>
        </p:spPr>
      </p:pic>
      <p:sp>
        <p:nvSpPr>
          <p:cNvPr id="9" name="Picture Placeholder 19"/>
          <p:cNvSpPr>
            <a:spLocks noGrp="1"/>
          </p:cNvSpPr>
          <p:nvPr>
            <p:ph type="pic" sz="quarter" idx="15" hasCustomPrompt="1"/>
          </p:nvPr>
        </p:nvSpPr>
        <p:spPr>
          <a:xfrm>
            <a:off x="7524328" y="5877352"/>
            <a:ext cx="1260000" cy="720000"/>
          </a:xfrm>
          <a:prstGeom prst="rect">
            <a:avLst/>
          </a:prstGeom>
        </p:spPr>
        <p:txBody>
          <a:bodyPr/>
          <a:lstStyle>
            <a:lvl1pPr>
              <a:defRPr sz="1200" baseline="0"/>
            </a:lvl1pPr>
          </a:lstStyle>
          <a:p>
            <a:r>
              <a:rPr lang="en-GB" dirty="0"/>
              <a:t>Insert partner logo here</a:t>
            </a:r>
          </a:p>
        </p:txBody>
      </p:sp>
    </p:spTree>
    <p:extLst>
      <p:ext uri="{BB962C8B-B14F-4D97-AF65-F5344CB8AC3E}">
        <p14:creationId xmlns:p14="http://schemas.microsoft.com/office/powerpoint/2010/main" val="22353723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BB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a:solidFill>
                <a:prstClr val="white"/>
              </a:solidFill>
            </a:endParaRP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7011" t="12966" r="17666" b="15046"/>
          <a:stretch/>
        </p:blipFill>
        <p:spPr>
          <a:xfrm>
            <a:off x="35496" y="1588351"/>
            <a:ext cx="4144298" cy="4936993"/>
          </a:xfrm>
          <a:prstGeom prst="rect">
            <a:avLst/>
          </a:prstGeom>
        </p:spPr>
      </p:pic>
      <p:sp>
        <p:nvSpPr>
          <p:cNvPr id="14" name="TextBox 13"/>
          <p:cNvSpPr txBox="1"/>
          <p:nvPr userDrawn="1"/>
        </p:nvSpPr>
        <p:spPr>
          <a:xfrm>
            <a:off x="2843808" y="3894147"/>
            <a:ext cx="5544616" cy="830997"/>
          </a:xfrm>
          <a:prstGeom prst="rect">
            <a:avLst/>
          </a:prstGeom>
          <a:noFill/>
        </p:spPr>
        <p:txBody>
          <a:bodyPr wrap="square" lIns="0" tIns="0" rIns="0" bIns="0" rtlCol="0" anchor="b" anchorCtr="0">
            <a:spAutoFit/>
          </a:bodyPr>
          <a:lstStyle/>
          <a:p>
            <a:pPr fontAlgn="auto">
              <a:spcBef>
                <a:spcPts val="0"/>
              </a:spcBef>
              <a:spcAft>
                <a:spcPts val="0"/>
              </a:spcAft>
            </a:pPr>
            <a:r>
              <a:rPr lang="en-GB" sz="1800" dirty="0">
                <a:solidFill>
                  <a:prstClr val="black"/>
                </a:solidFill>
                <a:latin typeface="Arial"/>
                <a:ea typeface="+mn-ea"/>
              </a:rPr>
              <a:t>business@shu.ac.uk</a:t>
            </a:r>
          </a:p>
          <a:p>
            <a:pPr fontAlgn="auto">
              <a:spcBef>
                <a:spcPts val="0"/>
              </a:spcBef>
              <a:spcAft>
                <a:spcPts val="0"/>
              </a:spcAft>
            </a:pPr>
            <a:r>
              <a:rPr lang="en-GB" sz="1800" dirty="0">
                <a:solidFill>
                  <a:prstClr val="black"/>
                </a:solidFill>
                <a:latin typeface="Arial"/>
                <a:ea typeface="+mn-ea"/>
              </a:rPr>
              <a:t>    @SHU4Business</a:t>
            </a:r>
          </a:p>
          <a:p>
            <a:pPr fontAlgn="auto">
              <a:spcBef>
                <a:spcPts val="0"/>
              </a:spcBef>
              <a:spcAft>
                <a:spcPts val="0"/>
              </a:spcAft>
            </a:pPr>
            <a:r>
              <a:rPr lang="en-GB" sz="1800" dirty="0">
                <a:solidFill>
                  <a:prstClr val="black"/>
                </a:solidFill>
                <a:latin typeface="Arial"/>
                <a:ea typeface="+mn-ea"/>
              </a:rPr>
              <a:t>shu.ac.uk/business</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360000"/>
            <a:ext cx="1512000" cy="811139"/>
          </a:xfrm>
          <a:prstGeom prst="rect">
            <a:avLst/>
          </a:prstGeom>
        </p:spPr>
      </p:pic>
      <p:pic>
        <p:nvPicPr>
          <p:cNvPr id="12" name="Picture 11"/>
          <p:cNvPicPr/>
          <p:nvPr userDrawn="1"/>
        </p:nvPicPr>
        <p:blipFill>
          <a:blip r:embed="rId4" cstate="print">
            <a:extLst>
              <a:ext uri="{28A0092B-C50C-407E-A947-70E740481C1C}">
                <a14:useLocalDpi xmlns:a14="http://schemas.microsoft.com/office/drawing/2010/main" val="0"/>
              </a:ext>
            </a:extLst>
          </a:blip>
          <a:stretch>
            <a:fillRect/>
          </a:stretch>
        </p:blipFill>
        <p:spPr>
          <a:xfrm>
            <a:off x="2828079" y="4221088"/>
            <a:ext cx="215900" cy="215900"/>
          </a:xfrm>
          <a:prstGeom prst="rect">
            <a:avLst/>
          </a:prstGeom>
        </p:spPr>
      </p:pic>
      <p:sp>
        <p:nvSpPr>
          <p:cNvPr id="13" name="Text Placeholder 18"/>
          <p:cNvSpPr>
            <a:spLocks noGrp="1"/>
          </p:cNvSpPr>
          <p:nvPr>
            <p:ph type="body" sz="quarter" idx="13" hasCustomPrompt="1"/>
          </p:nvPr>
        </p:nvSpPr>
        <p:spPr>
          <a:xfrm>
            <a:off x="2828079" y="1916832"/>
            <a:ext cx="5935821" cy="1728192"/>
          </a:xfrm>
          <a:prstGeom prst="rect">
            <a:avLst/>
          </a:prstGeom>
        </p:spPr>
        <p:txBody>
          <a:bodyPr lIns="0" tIns="0" rIns="0" bIns="0"/>
          <a:lstStyle>
            <a:lvl1pPr marL="0" indent="0">
              <a:buNone/>
              <a:defRPr sz="1600" b="0" baseline="0"/>
            </a:lvl1pPr>
          </a:lstStyle>
          <a:p>
            <a:pPr lvl="0"/>
            <a:r>
              <a:rPr lang="en-GB" dirty="0"/>
              <a:t>Add contact details here, include name, job title, department/faculty, university address, telephone number and email address (for layout refer to contact information on Word document)</a:t>
            </a:r>
          </a:p>
        </p:txBody>
      </p:sp>
    </p:spTree>
    <p:extLst>
      <p:ext uri="{BB962C8B-B14F-4D97-AF65-F5344CB8AC3E}">
        <p14:creationId xmlns:p14="http://schemas.microsoft.com/office/powerpoint/2010/main" val="215324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680" indent="0">
              <a:buNone/>
              <a:defRPr sz="2000" b="1"/>
            </a:lvl2pPr>
            <a:lvl3pPr marL="913368" indent="0">
              <a:buNone/>
              <a:defRPr sz="1800" b="1"/>
            </a:lvl3pPr>
            <a:lvl4pPr marL="1370060" indent="0">
              <a:buNone/>
              <a:defRPr sz="1600" b="1"/>
            </a:lvl4pPr>
            <a:lvl5pPr marL="1826744" indent="0">
              <a:buNone/>
              <a:defRPr sz="1600" b="1"/>
            </a:lvl5pPr>
            <a:lvl6pPr marL="2283426" indent="0">
              <a:buNone/>
              <a:defRPr sz="1600" b="1"/>
            </a:lvl6pPr>
            <a:lvl7pPr marL="2740117" indent="0">
              <a:buNone/>
              <a:defRPr sz="1600" b="1"/>
            </a:lvl7pPr>
            <a:lvl8pPr marL="3196797" indent="0">
              <a:buNone/>
              <a:defRPr sz="1600" b="1"/>
            </a:lvl8pPr>
            <a:lvl9pPr marL="365348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5858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8203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6818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5" y="1556792"/>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556816"/>
            <a:ext cx="5111750" cy="4569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2852939"/>
            <a:ext cx="3008313" cy="3273227"/>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US" smtClean="0"/>
              <a:t>Click to edit Master text styles</a:t>
            </a:r>
          </a:p>
        </p:txBody>
      </p:sp>
    </p:spTree>
    <p:extLst>
      <p:ext uri="{BB962C8B-B14F-4D97-AF65-F5344CB8AC3E}">
        <p14:creationId xmlns:p14="http://schemas.microsoft.com/office/powerpoint/2010/main" val="1539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7784" y="4797152"/>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627784" y="620688"/>
            <a:ext cx="5486400" cy="4114800"/>
          </a:xfrm>
        </p:spPr>
        <p:txBody>
          <a:bodyPr rtlCol="0">
            <a:normAutofit/>
          </a:bodyPr>
          <a:lstStyle>
            <a:lvl1pPr marL="0" indent="0">
              <a:buNone/>
              <a:defRPr sz="3200"/>
            </a:lvl1pPr>
            <a:lvl2pPr marL="456680" indent="0">
              <a:buNone/>
              <a:defRPr sz="2800"/>
            </a:lvl2pPr>
            <a:lvl3pPr marL="913368" indent="0">
              <a:buNone/>
              <a:defRPr sz="2400"/>
            </a:lvl3pPr>
            <a:lvl4pPr marL="1370060" indent="0">
              <a:buNone/>
              <a:defRPr sz="2000"/>
            </a:lvl4pPr>
            <a:lvl5pPr marL="1826744" indent="0">
              <a:buNone/>
              <a:defRPr sz="2000"/>
            </a:lvl5pPr>
            <a:lvl6pPr marL="2283426" indent="0">
              <a:buNone/>
              <a:defRPr sz="2000"/>
            </a:lvl6pPr>
            <a:lvl7pPr marL="2740117" indent="0">
              <a:buNone/>
              <a:defRPr sz="2000"/>
            </a:lvl7pPr>
            <a:lvl8pPr marL="3196797" indent="0">
              <a:buNone/>
              <a:defRPr sz="2000"/>
            </a:lvl8pPr>
            <a:lvl9pPr marL="3653486"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2627784" y="5373216"/>
            <a:ext cx="5486400" cy="804862"/>
          </a:xfrm>
        </p:spPr>
        <p:txBody>
          <a:bodyPr/>
          <a:lstStyle>
            <a:lvl1pPr marL="0" indent="0">
              <a:buNone/>
              <a:defRPr sz="1400"/>
            </a:lvl1pPr>
            <a:lvl2pPr marL="456680" indent="0">
              <a:buNone/>
              <a:defRPr sz="1200"/>
            </a:lvl2pPr>
            <a:lvl3pPr marL="913368" indent="0">
              <a:buNone/>
              <a:defRPr sz="1000"/>
            </a:lvl3pPr>
            <a:lvl4pPr marL="1370060" indent="0">
              <a:buNone/>
              <a:defRPr sz="900"/>
            </a:lvl4pPr>
            <a:lvl5pPr marL="1826744" indent="0">
              <a:buNone/>
              <a:defRPr sz="900"/>
            </a:lvl5pPr>
            <a:lvl6pPr marL="2283426" indent="0">
              <a:buNone/>
              <a:defRPr sz="900"/>
            </a:lvl6pPr>
            <a:lvl7pPr marL="2740117" indent="0">
              <a:buNone/>
              <a:defRPr sz="900"/>
            </a:lvl7pPr>
            <a:lvl8pPr marL="3196797" indent="0">
              <a:buNone/>
              <a:defRPr sz="900"/>
            </a:lvl8pPr>
            <a:lvl9pPr marL="3653486" indent="0">
              <a:buNone/>
              <a:defRPr sz="900"/>
            </a:lvl9pPr>
          </a:lstStyle>
          <a:p>
            <a:pPr lvl="0"/>
            <a:r>
              <a:rPr lang="en-US" smtClean="0"/>
              <a:t>Click to edit Master text styles</a:t>
            </a:r>
          </a:p>
        </p:txBody>
      </p:sp>
    </p:spTree>
    <p:extLst>
      <p:ext uri="{BB962C8B-B14F-4D97-AF65-F5344CB8AC3E}">
        <p14:creationId xmlns:p14="http://schemas.microsoft.com/office/powerpoint/2010/main" val="112219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theme" Target="../theme/theme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36" y="1412875"/>
            <a:ext cx="8207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2781302"/>
            <a:ext cx="8229600"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1" descr="shuLogo.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68315" y="115912"/>
            <a:ext cx="1871662"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3" r:id="rId1"/>
    <p:sldLayoutId id="2147484074" r:id="rId2"/>
    <p:sldLayoutId id="214748409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hf sldNum="0" hdr="0"/>
  <p:txStyles>
    <p:title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668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3368"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006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6744"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p:titleStyle>
    <p:bodyStyle>
      <a:lvl1pPr marL="342519" indent="-342519"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114" indent="-285433"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1709" indent="-228339"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598397" indent="-228339"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5090" indent="-228339"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1773" indent="-228339" algn="l" defTabSz="91336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456" indent="-228339" algn="l" defTabSz="91336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145" indent="-228339" algn="l" defTabSz="91336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824" indent="-228339" algn="l" defTabSz="91336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368" rtl="0" eaLnBrk="1" latinLnBrk="0" hangingPunct="1">
        <a:defRPr sz="1800" kern="1200">
          <a:solidFill>
            <a:schemeClr val="tx1"/>
          </a:solidFill>
          <a:latin typeface="+mn-lt"/>
          <a:ea typeface="+mn-ea"/>
          <a:cs typeface="+mn-cs"/>
        </a:defRPr>
      </a:lvl1pPr>
      <a:lvl2pPr marL="456680" algn="l" defTabSz="913368" rtl="0" eaLnBrk="1" latinLnBrk="0" hangingPunct="1">
        <a:defRPr sz="1800" kern="1200">
          <a:solidFill>
            <a:schemeClr val="tx1"/>
          </a:solidFill>
          <a:latin typeface="+mn-lt"/>
          <a:ea typeface="+mn-ea"/>
          <a:cs typeface="+mn-cs"/>
        </a:defRPr>
      </a:lvl2pPr>
      <a:lvl3pPr marL="913368" algn="l" defTabSz="913368" rtl="0" eaLnBrk="1" latinLnBrk="0" hangingPunct="1">
        <a:defRPr sz="1800" kern="1200">
          <a:solidFill>
            <a:schemeClr val="tx1"/>
          </a:solidFill>
          <a:latin typeface="+mn-lt"/>
          <a:ea typeface="+mn-ea"/>
          <a:cs typeface="+mn-cs"/>
        </a:defRPr>
      </a:lvl3pPr>
      <a:lvl4pPr marL="1370060" algn="l" defTabSz="913368" rtl="0" eaLnBrk="1" latinLnBrk="0" hangingPunct="1">
        <a:defRPr sz="1800" kern="1200">
          <a:solidFill>
            <a:schemeClr val="tx1"/>
          </a:solidFill>
          <a:latin typeface="+mn-lt"/>
          <a:ea typeface="+mn-ea"/>
          <a:cs typeface="+mn-cs"/>
        </a:defRPr>
      </a:lvl4pPr>
      <a:lvl5pPr marL="1826744" algn="l" defTabSz="913368" rtl="0" eaLnBrk="1" latinLnBrk="0" hangingPunct="1">
        <a:defRPr sz="1800" kern="1200">
          <a:solidFill>
            <a:schemeClr val="tx1"/>
          </a:solidFill>
          <a:latin typeface="+mn-lt"/>
          <a:ea typeface="+mn-ea"/>
          <a:cs typeface="+mn-cs"/>
        </a:defRPr>
      </a:lvl5pPr>
      <a:lvl6pPr marL="2283426" algn="l" defTabSz="913368" rtl="0" eaLnBrk="1" latinLnBrk="0" hangingPunct="1">
        <a:defRPr sz="1800" kern="1200">
          <a:solidFill>
            <a:schemeClr val="tx1"/>
          </a:solidFill>
          <a:latin typeface="+mn-lt"/>
          <a:ea typeface="+mn-ea"/>
          <a:cs typeface="+mn-cs"/>
        </a:defRPr>
      </a:lvl6pPr>
      <a:lvl7pPr marL="2740117" algn="l" defTabSz="913368" rtl="0" eaLnBrk="1" latinLnBrk="0" hangingPunct="1">
        <a:defRPr sz="1800" kern="1200">
          <a:solidFill>
            <a:schemeClr val="tx1"/>
          </a:solidFill>
          <a:latin typeface="+mn-lt"/>
          <a:ea typeface="+mn-ea"/>
          <a:cs typeface="+mn-cs"/>
        </a:defRPr>
      </a:lvl7pPr>
      <a:lvl8pPr marL="3196797" algn="l" defTabSz="913368" rtl="0" eaLnBrk="1" latinLnBrk="0" hangingPunct="1">
        <a:defRPr sz="1800" kern="1200">
          <a:solidFill>
            <a:schemeClr val="tx1"/>
          </a:solidFill>
          <a:latin typeface="+mn-lt"/>
          <a:ea typeface="+mn-ea"/>
          <a:cs typeface="+mn-cs"/>
        </a:defRPr>
      </a:lvl8pPr>
      <a:lvl9pPr marL="3653486" algn="l" defTabSz="91336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p>
            <a:pPr lvl="0"/>
            <a:r>
              <a:rPr lang="en-GB" altLang="en-US"/>
              <a:t>Click to edit Master title style</a:t>
            </a:r>
            <a:endParaRPr lang="en-US" altLang="en-US"/>
          </a:p>
        </p:txBody>
      </p:sp>
      <p:sp>
        <p:nvSpPr>
          <p:cNvPr id="3075" name="Text Placeholder 2"/>
          <p:cNvSpPr>
            <a:spLocks noGrp="1"/>
          </p:cNvSpPr>
          <p:nvPr>
            <p:ph type="body" idx="1"/>
          </p:nvPr>
        </p:nvSpPr>
        <p:spPr bwMode="auto">
          <a:xfrm>
            <a:off x="457200" y="160022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Directorate of Education and Employer Partnerships</a:t>
            </a:r>
          </a:p>
          <a:p>
            <a:pPr lvl="4"/>
            <a:endParaRPr lang="en-US" altLang="en-US"/>
          </a:p>
        </p:txBody>
      </p:sp>
      <p:sp>
        <p:nvSpPr>
          <p:cNvPr id="4" name="Date Placeholder 3"/>
          <p:cNvSpPr>
            <a:spLocks noGrp="1"/>
          </p:cNvSpPr>
          <p:nvPr>
            <p:ph type="dt" sz="half" idx="2"/>
          </p:nvPr>
        </p:nvSpPr>
        <p:spPr bwMode="auto">
          <a:xfrm>
            <a:off x="457200" y="6356374"/>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defRPr sz="1200">
                <a:solidFill>
                  <a:srgbClr val="898989"/>
                </a:solidFill>
              </a:defRPr>
            </a:lvl1pPr>
          </a:lstStyle>
          <a:p>
            <a:fld id="{6243E6FF-E178-B74E-8A4D-EA9411124566}" type="datetimeFigureOut">
              <a:rPr lang="en-US" altLang="en-US"/>
              <a:pPr/>
              <a:t>5/30/2018</a:t>
            </a:fld>
            <a:endParaRPr lang="en-US" altLang="en-US"/>
          </a:p>
        </p:txBody>
      </p:sp>
      <p:sp>
        <p:nvSpPr>
          <p:cNvPr id="5" name="Footer Placeholder 4"/>
          <p:cNvSpPr>
            <a:spLocks noGrp="1"/>
          </p:cNvSpPr>
          <p:nvPr>
            <p:ph type="ftr" sz="quarter" idx="3"/>
          </p:nvPr>
        </p:nvSpPr>
        <p:spPr bwMode="auto">
          <a:xfrm>
            <a:off x="3124201" y="6356374"/>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6" name="Slide Number Placeholder 5"/>
          <p:cNvSpPr>
            <a:spLocks noGrp="1"/>
          </p:cNvSpPr>
          <p:nvPr>
            <p:ph type="sldNum" sz="quarter" idx="4"/>
          </p:nvPr>
        </p:nvSpPr>
        <p:spPr bwMode="auto">
          <a:xfrm>
            <a:off x="6553200" y="6356374"/>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lgn="r">
              <a:defRPr sz="1200">
                <a:solidFill>
                  <a:srgbClr val="898989"/>
                </a:solidFill>
              </a:defRPr>
            </a:lvl1pPr>
          </a:lstStyle>
          <a:p>
            <a:fld id="{97518900-4751-F740-BB54-E4E74F18FD8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ctr" defTabSz="45668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668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6680"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3368"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0060"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6744" algn="ctr" defTabSz="45668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519" indent="-342519" algn="l" defTabSz="45668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114" indent="-285433" algn="l" defTabSz="45668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1709" indent="-228339" algn="l" defTabSz="45668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598397" indent="-228339" algn="l" defTabSz="45668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5090" indent="-228339" algn="l" defTabSz="45668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1773" indent="-228339" algn="l" defTabSz="456680" rtl="0" eaLnBrk="1" latinLnBrk="0" hangingPunct="1">
        <a:spcBef>
          <a:spcPct val="20000"/>
        </a:spcBef>
        <a:buFont typeface="Arial"/>
        <a:buChar char="•"/>
        <a:defRPr sz="2000" kern="1200">
          <a:solidFill>
            <a:schemeClr val="tx1"/>
          </a:solidFill>
          <a:latin typeface="+mn-lt"/>
          <a:ea typeface="+mn-ea"/>
          <a:cs typeface="+mn-cs"/>
        </a:defRPr>
      </a:lvl6pPr>
      <a:lvl7pPr marL="2968456" indent="-228339" algn="l" defTabSz="456680" rtl="0" eaLnBrk="1" latinLnBrk="0" hangingPunct="1">
        <a:spcBef>
          <a:spcPct val="20000"/>
        </a:spcBef>
        <a:buFont typeface="Arial"/>
        <a:buChar char="•"/>
        <a:defRPr sz="2000" kern="1200">
          <a:solidFill>
            <a:schemeClr val="tx1"/>
          </a:solidFill>
          <a:latin typeface="+mn-lt"/>
          <a:ea typeface="+mn-ea"/>
          <a:cs typeface="+mn-cs"/>
        </a:defRPr>
      </a:lvl7pPr>
      <a:lvl8pPr marL="3425145" indent="-228339" algn="l" defTabSz="456680" rtl="0" eaLnBrk="1" latinLnBrk="0" hangingPunct="1">
        <a:spcBef>
          <a:spcPct val="20000"/>
        </a:spcBef>
        <a:buFont typeface="Arial"/>
        <a:buChar char="•"/>
        <a:defRPr sz="2000" kern="1200">
          <a:solidFill>
            <a:schemeClr val="tx1"/>
          </a:solidFill>
          <a:latin typeface="+mn-lt"/>
          <a:ea typeface="+mn-ea"/>
          <a:cs typeface="+mn-cs"/>
        </a:defRPr>
      </a:lvl8pPr>
      <a:lvl9pPr marL="3881824" indent="-228339" algn="l" defTabSz="45668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680" rtl="0" eaLnBrk="1" latinLnBrk="0" hangingPunct="1">
        <a:defRPr sz="1800" kern="1200">
          <a:solidFill>
            <a:schemeClr val="tx1"/>
          </a:solidFill>
          <a:latin typeface="+mn-lt"/>
          <a:ea typeface="+mn-ea"/>
          <a:cs typeface="+mn-cs"/>
        </a:defRPr>
      </a:lvl1pPr>
      <a:lvl2pPr marL="456680" algn="l" defTabSz="456680" rtl="0" eaLnBrk="1" latinLnBrk="0" hangingPunct="1">
        <a:defRPr sz="1800" kern="1200">
          <a:solidFill>
            <a:schemeClr val="tx1"/>
          </a:solidFill>
          <a:latin typeface="+mn-lt"/>
          <a:ea typeface="+mn-ea"/>
          <a:cs typeface="+mn-cs"/>
        </a:defRPr>
      </a:lvl2pPr>
      <a:lvl3pPr marL="913368" algn="l" defTabSz="456680" rtl="0" eaLnBrk="1" latinLnBrk="0" hangingPunct="1">
        <a:defRPr sz="1800" kern="1200">
          <a:solidFill>
            <a:schemeClr val="tx1"/>
          </a:solidFill>
          <a:latin typeface="+mn-lt"/>
          <a:ea typeface="+mn-ea"/>
          <a:cs typeface="+mn-cs"/>
        </a:defRPr>
      </a:lvl3pPr>
      <a:lvl4pPr marL="1370060" algn="l" defTabSz="456680" rtl="0" eaLnBrk="1" latinLnBrk="0" hangingPunct="1">
        <a:defRPr sz="1800" kern="1200">
          <a:solidFill>
            <a:schemeClr val="tx1"/>
          </a:solidFill>
          <a:latin typeface="+mn-lt"/>
          <a:ea typeface="+mn-ea"/>
          <a:cs typeface="+mn-cs"/>
        </a:defRPr>
      </a:lvl4pPr>
      <a:lvl5pPr marL="1826744" algn="l" defTabSz="456680" rtl="0" eaLnBrk="1" latinLnBrk="0" hangingPunct="1">
        <a:defRPr sz="1800" kern="1200">
          <a:solidFill>
            <a:schemeClr val="tx1"/>
          </a:solidFill>
          <a:latin typeface="+mn-lt"/>
          <a:ea typeface="+mn-ea"/>
          <a:cs typeface="+mn-cs"/>
        </a:defRPr>
      </a:lvl5pPr>
      <a:lvl6pPr marL="2283426" algn="l" defTabSz="456680" rtl="0" eaLnBrk="1" latinLnBrk="0" hangingPunct="1">
        <a:defRPr sz="1800" kern="1200">
          <a:solidFill>
            <a:schemeClr val="tx1"/>
          </a:solidFill>
          <a:latin typeface="+mn-lt"/>
          <a:ea typeface="+mn-ea"/>
          <a:cs typeface="+mn-cs"/>
        </a:defRPr>
      </a:lvl6pPr>
      <a:lvl7pPr marL="2740117" algn="l" defTabSz="456680" rtl="0" eaLnBrk="1" latinLnBrk="0" hangingPunct="1">
        <a:defRPr sz="1800" kern="1200">
          <a:solidFill>
            <a:schemeClr val="tx1"/>
          </a:solidFill>
          <a:latin typeface="+mn-lt"/>
          <a:ea typeface="+mn-ea"/>
          <a:cs typeface="+mn-cs"/>
        </a:defRPr>
      </a:lvl7pPr>
      <a:lvl8pPr marL="3196797" algn="l" defTabSz="456680" rtl="0" eaLnBrk="1" latinLnBrk="0" hangingPunct="1">
        <a:defRPr sz="1800" kern="1200">
          <a:solidFill>
            <a:schemeClr val="tx1"/>
          </a:solidFill>
          <a:latin typeface="+mn-lt"/>
          <a:ea typeface="+mn-ea"/>
          <a:cs typeface="+mn-cs"/>
        </a:defRPr>
      </a:lvl8pPr>
      <a:lvl9pPr marL="3653486" algn="l" defTabSz="45668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36" y="1412875"/>
            <a:ext cx="8207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2781302"/>
            <a:ext cx="8229600"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8" name="Picture 1" descr="shuLogo.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68315" y="115912"/>
            <a:ext cx="1871662"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405431"/>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hf sldNum="0" hdr="0"/>
  <p:txStyles>
    <p:title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668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3368"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006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6744"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p:titleStyle>
    <p:bodyStyle>
      <a:lvl1pPr marL="342519" indent="-342519"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114" indent="-285433"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1709" indent="-228339"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598397" indent="-228339"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5090" indent="-228339"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1773" indent="-228339" algn="l" defTabSz="91336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456" indent="-228339" algn="l" defTabSz="91336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145" indent="-228339" algn="l" defTabSz="91336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824" indent="-228339" algn="l" defTabSz="91336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368" rtl="0" eaLnBrk="1" latinLnBrk="0" hangingPunct="1">
        <a:defRPr sz="1800" kern="1200">
          <a:solidFill>
            <a:schemeClr val="tx1"/>
          </a:solidFill>
          <a:latin typeface="+mn-lt"/>
          <a:ea typeface="+mn-ea"/>
          <a:cs typeface="+mn-cs"/>
        </a:defRPr>
      </a:lvl1pPr>
      <a:lvl2pPr marL="456680" algn="l" defTabSz="913368" rtl="0" eaLnBrk="1" latinLnBrk="0" hangingPunct="1">
        <a:defRPr sz="1800" kern="1200">
          <a:solidFill>
            <a:schemeClr val="tx1"/>
          </a:solidFill>
          <a:latin typeface="+mn-lt"/>
          <a:ea typeface="+mn-ea"/>
          <a:cs typeface="+mn-cs"/>
        </a:defRPr>
      </a:lvl2pPr>
      <a:lvl3pPr marL="913368" algn="l" defTabSz="913368" rtl="0" eaLnBrk="1" latinLnBrk="0" hangingPunct="1">
        <a:defRPr sz="1800" kern="1200">
          <a:solidFill>
            <a:schemeClr val="tx1"/>
          </a:solidFill>
          <a:latin typeface="+mn-lt"/>
          <a:ea typeface="+mn-ea"/>
          <a:cs typeface="+mn-cs"/>
        </a:defRPr>
      </a:lvl3pPr>
      <a:lvl4pPr marL="1370060" algn="l" defTabSz="913368" rtl="0" eaLnBrk="1" latinLnBrk="0" hangingPunct="1">
        <a:defRPr sz="1800" kern="1200">
          <a:solidFill>
            <a:schemeClr val="tx1"/>
          </a:solidFill>
          <a:latin typeface="+mn-lt"/>
          <a:ea typeface="+mn-ea"/>
          <a:cs typeface="+mn-cs"/>
        </a:defRPr>
      </a:lvl4pPr>
      <a:lvl5pPr marL="1826744" algn="l" defTabSz="913368" rtl="0" eaLnBrk="1" latinLnBrk="0" hangingPunct="1">
        <a:defRPr sz="1800" kern="1200">
          <a:solidFill>
            <a:schemeClr val="tx1"/>
          </a:solidFill>
          <a:latin typeface="+mn-lt"/>
          <a:ea typeface="+mn-ea"/>
          <a:cs typeface="+mn-cs"/>
        </a:defRPr>
      </a:lvl5pPr>
      <a:lvl6pPr marL="2283426" algn="l" defTabSz="913368" rtl="0" eaLnBrk="1" latinLnBrk="0" hangingPunct="1">
        <a:defRPr sz="1800" kern="1200">
          <a:solidFill>
            <a:schemeClr val="tx1"/>
          </a:solidFill>
          <a:latin typeface="+mn-lt"/>
          <a:ea typeface="+mn-ea"/>
          <a:cs typeface="+mn-cs"/>
        </a:defRPr>
      </a:lvl6pPr>
      <a:lvl7pPr marL="2740117" algn="l" defTabSz="913368" rtl="0" eaLnBrk="1" latinLnBrk="0" hangingPunct="1">
        <a:defRPr sz="1800" kern="1200">
          <a:solidFill>
            <a:schemeClr val="tx1"/>
          </a:solidFill>
          <a:latin typeface="+mn-lt"/>
          <a:ea typeface="+mn-ea"/>
          <a:cs typeface="+mn-cs"/>
        </a:defRPr>
      </a:lvl7pPr>
      <a:lvl8pPr marL="3196797" algn="l" defTabSz="913368" rtl="0" eaLnBrk="1" latinLnBrk="0" hangingPunct="1">
        <a:defRPr sz="1800" kern="1200">
          <a:solidFill>
            <a:schemeClr val="tx1"/>
          </a:solidFill>
          <a:latin typeface="+mn-lt"/>
          <a:ea typeface="+mn-ea"/>
          <a:cs typeface="+mn-cs"/>
        </a:defRPr>
      </a:lvl8pPr>
      <a:lvl9pPr marL="3653486" algn="l" defTabSz="913368"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1256661"/>
      </p:ext>
    </p:extLst>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apprenticeships-off-the-job-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554363"/>
            <a:ext cx="7772400" cy="2594717"/>
          </a:xfrm>
        </p:spPr>
        <p:txBody>
          <a:bodyPr/>
          <a:lstStyle/>
          <a:p>
            <a:r>
              <a:rPr lang="en-US" sz="3200" dirty="0" smtClean="0"/>
              <a:t/>
            </a:r>
            <a:br>
              <a:rPr lang="en-US" sz="3200" dirty="0" smtClean="0"/>
            </a:br>
            <a:r>
              <a:rPr lang="en-US" sz="3200" b="1" dirty="0" smtClean="0"/>
              <a:t>Higher and </a:t>
            </a:r>
            <a:r>
              <a:rPr lang="en-GB" sz="3200" b="1" dirty="0" smtClean="0"/>
              <a:t>Degree Apprenticeships</a:t>
            </a:r>
            <a:r>
              <a:rPr lang="en-GB" sz="3200" dirty="0" smtClean="0"/>
              <a:t/>
            </a:r>
            <a:br>
              <a:rPr lang="en-GB" sz="3200" dirty="0" smtClean="0"/>
            </a:br>
            <a:r>
              <a:rPr lang="en-GB" sz="3200" dirty="0" smtClean="0"/>
              <a:t/>
            </a:r>
            <a:br>
              <a:rPr lang="en-GB" sz="3200" dirty="0" smtClean="0"/>
            </a:br>
            <a:r>
              <a:rPr lang="en-GB" sz="3200" dirty="0" smtClean="0"/>
              <a:t>Guidance on Identifying </a:t>
            </a:r>
            <a:br>
              <a:rPr lang="en-GB" sz="3200" dirty="0" smtClean="0"/>
            </a:br>
            <a:r>
              <a:rPr lang="en-GB" sz="3200" dirty="0" smtClean="0"/>
              <a:t>20% off the job learning</a:t>
            </a:r>
            <a:br>
              <a:rPr lang="en-GB" sz="3200" dirty="0" smtClean="0"/>
            </a:br>
            <a:r>
              <a:rPr lang="en-GB" sz="3200" dirty="0" smtClean="0"/>
              <a:t/>
            </a:r>
            <a:br>
              <a:rPr lang="en-GB" sz="3200" dirty="0" smtClean="0"/>
            </a:br>
            <a:r>
              <a:rPr lang="en-GB" sz="1800" dirty="0" smtClean="0"/>
              <a:t>(v1.1, April 2018)</a:t>
            </a:r>
            <a:endParaRPr lang="en-US" sz="1800" dirty="0"/>
          </a:p>
        </p:txBody>
      </p:sp>
      <p:sp>
        <p:nvSpPr>
          <p:cNvPr id="3" name="Subtitle 2"/>
          <p:cNvSpPr>
            <a:spLocks noGrp="1"/>
          </p:cNvSpPr>
          <p:nvPr>
            <p:ph type="subTitle" idx="1"/>
          </p:nvPr>
        </p:nvSpPr>
        <p:spPr>
          <a:xfrm>
            <a:off x="1043608" y="4293096"/>
            <a:ext cx="7488832" cy="1368152"/>
          </a:xfrm>
        </p:spPr>
        <p:txBody>
          <a:bodyPr/>
          <a:lstStyle/>
          <a:p>
            <a:pPr algn="l"/>
            <a:endParaRPr lang="en-US" sz="2400" b="1" dirty="0" smtClean="0"/>
          </a:p>
          <a:p>
            <a:pPr algn="l"/>
            <a:r>
              <a:rPr lang="en-US" sz="2400" b="1" dirty="0" smtClean="0"/>
              <a:t>Sam </a:t>
            </a:r>
            <a:r>
              <a:rPr lang="en-US" sz="2400" b="1" dirty="0" err="1" smtClean="0"/>
              <a:t>Moorwood</a:t>
            </a:r>
            <a:r>
              <a:rPr lang="en-US" sz="2400" b="1" dirty="0" smtClean="0"/>
              <a:t> </a:t>
            </a:r>
            <a:r>
              <a:rPr lang="en-US" sz="1800" dirty="0" smtClean="0"/>
              <a:t>BLE  PGCLTHE   HEA  MRICS</a:t>
            </a:r>
          </a:p>
          <a:p>
            <a:pPr algn="l"/>
            <a:r>
              <a:rPr lang="en-US" sz="2400" b="1" dirty="0" smtClean="0"/>
              <a:t>Head of Employer Solutions</a:t>
            </a:r>
            <a:endParaRPr lang="en-US" sz="2400" dirty="0"/>
          </a:p>
          <a:p>
            <a:pPr algn="l"/>
            <a:r>
              <a:rPr lang="en-US" sz="2400" b="1" dirty="0"/>
              <a:t>Directorate of Education </a:t>
            </a:r>
            <a:r>
              <a:rPr lang="en-US" sz="2400" b="1" dirty="0" smtClean="0"/>
              <a:t>&amp; Employer </a:t>
            </a:r>
            <a:r>
              <a:rPr lang="en-US" sz="2400" b="1" dirty="0"/>
              <a:t>Partnerships</a:t>
            </a:r>
            <a:endParaRPr lang="en-GB" sz="2400" b="1" dirty="0"/>
          </a:p>
          <a:p>
            <a:pPr algn="l"/>
            <a:r>
              <a:rPr lang="en-US" sz="4400" dirty="0" smtClean="0"/>
              <a:t> </a:t>
            </a:r>
          </a:p>
        </p:txBody>
      </p:sp>
    </p:spTree>
    <p:extLst>
      <p:ext uri="{BB962C8B-B14F-4D97-AF65-F5344CB8AC3E}">
        <p14:creationId xmlns:p14="http://schemas.microsoft.com/office/powerpoint/2010/main" val="830644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429" y="5589240"/>
            <a:ext cx="8577336"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p:txBody>
          <a:bodyPr/>
          <a:lstStyle/>
          <a:p>
            <a:pPr algn="l"/>
            <a:r>
              <a:rPr lang="en-GB" sz="3600" dirty="0" smtClean="0"/>
              <a:t>Off the Job Training, Category 3</a:t>
            </a:r>
            <a:br>
              <a:rPr lang="en-GB" sz="3600" dirty="0" smtClean="0"/>
            </a:br>
            <a:r>
              <a:rPr lang="en-GB" sz="3600" i="1" dirty="0" smtClean="0">
                <a:solidFill>
                  <a:srgbClr val="92D050"/>
                </a:solidFill>
              </a:rPr>
              <a:t>Planned Training or Shadowing</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400" dirty="0" smtClean="0"/>
              <a:t>The </a:t>
            </a:r>
            <a:r>
              <a:rPr lang="en-GB" sz="2400" dirty="0"/>
              <a:t>activity would not have taken place at all in the job role if the activity was not helpful in addressing some </a:t>
            </a:r>
            <a:r>
              <a:rPr lang="en-GB" sz="2400" dirty="0" smtClean="0"/>
              <a:t>competence area of </a:t>
            </a:r>
            <a:r>
              <a:rPr lang="en-GB" sz="2400" dirty="0"/>
              <a:t>the </a:t>
            </a:r>
            <a:r>
              <a:rPr lang="en-GB" sz="2400" dirty="0" smtClean="0"/>
              <a:t>standard </a:t>
            </a:r>
            <a:r>
              <a:rPr lang="en-GB" sz="2400" dirty="0"/>
              <a:t>(knowledge, skills, behaviours</a:t>
            </a:r>
            <a:r>
              <a:rPr lang="en-GB" sz="2400" dirty="0" smtClean="0"/>
              <a:t>).</a:t>
            </a:r>
            <a:endParaRPr lang="en-GB" sz="2400" dirty="0"/>
          </a:p>
          <a:p>
            <a:pPr marL="0" indent="0">
              <a:buNone/>
            </a:pPr>
            <a:endParaRPr lang="en-GB" sz="2400" dirty="0" smtClean="0"/>
          </a:p>
          <a:p>
            <a:pPr marL="0" indent="0">
              <a:buNone/>
            </a:pPr>
            <a:r>
              <a:rPr lang="en-GB" sz="2400" b="1" dirty="0" smtClean="0"/>
              <a:t>Assumption</a:t>
            </a:r>
            <a:r>
              <a:rPr lang="en-GB" sz="2400" dirty="0" smtClean="0"/>
              <a:t>:</a:t>
            </a:r>
          </a:p>
          <a:p>
            <a:pPr marL="0" indent="0">
              <a:buNone/>
            </a:pPr>
            <a:endParaRPr lang="en-GB" sz="2400" dirty="0" smtClean="0"/>
          </a:p>
          <a:p>
            <a:pPr marL="0" indent="0">
              <a:buNone/>
            </a:pPr>
            <a:r>
              <a:rPr lang="en-GB" sz="2400" dirty="0" smtClean="0"/>
              <a:t>Log 100</a:t>
            </a:r>
            <a:r>
              <a:rPr lang="en-GB" sz="2400" dirty="0"/>
              <a:t>% of work place time engaged with the </a:t>
            </a:r>
            <a:r>
              <a:rPr lang="en-GB" sz="2400" dirty="0" smtClean="0"/>
              <a:t>activity.</a:t>
            </a:r>
            <a:endParaRPr lang="en-GB" sz="2400" dirty="0"/>
          </a:p>
        </p:txBody>
      </p:sp>
    </p:spTree>
    <p:extLst>
      <p:ext uri="{BB962C8B-B14F-4D97-AF65-F5344CB8AC3E}">
        <p14:creationId xmlns:p14="http://schemas.microsoft.com/office/powerpoint/2010/main" val="3764550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t>Off the Job Training, Category 3</a:t>
            </a:r>
            <a:br>
              <a:rPr lang="en-GB" sz="3600" dirty="0" smtClean="0"/>
            </a:br>
            <a:r>
              <a:rPr lang="en-GB" sz="3600" i="1" dirty="0" smtClean="0">
                <a:solidFill>
                  <a:srgbClr val="92D050"/>
                </a:solidFill>
              </a:rPr>
              <a:t>Planned Training or Shadowing</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400" dirty="0" smtClean="0"/>
              <a:t>The </a:t>
            </a:r>
            <a:r>
              <a:rPr lang="en-GB" sz="2400" dirty="0"/>
              <a:t>activity would not have taken place at all in the job role if the activity was not helpful in addressing some </a:t>
            </a:r>
            <a:r>
              <a:rPr lang="en-GB" sz="2400" dirty="0" smtClean="0"/>
              <a:t>competence area of </a:t>
            </a:r>
            <a:r>
              <a:rPr lang="en-GB" sz="2400" dirty="0"/>
              <a:t>the </a:t>
            </a:r>
            <a:r>
              <a:rPr lang="en-GB" sz="2400" dirty="0" smtClean="0"/>
              <a:t>standard </a:t>
            </a:r>
            <a:r>
              <a:rPr lang="en-GB" sz="2400" dirty="0"/>
              <a:t>(knowledge, skills, behaviours</a:t>
            </a:r>
            <a:r>
              <a:rPr lang="en-GB" sz="2400" dirty="0" smtClean="0"/>
              <a:t>).</a:t>
            </a:r>
            <a:endParaRPr lang="en-GB" sz="2400" dirty="0"/>
          </a:p>
          <a:p>
            <a:pPr marL="0" indent="0">
              <a:buNone/>
            </a:pPr>
            <a:endParaRPr lang="en-GB" sz="2400" dirty="0" smtClean="0"/>
          </a:p>
          <a:p>
            <a:pPr marL="0" indent="0">
              <a:buNone/>
            </a:pPr>
            <a:r>
              <a:rPr lang="en-GB" sz="2400" b="1" dirty="0" smtClean="0"/>
              <a:t>Example</a:t>
            </a:r>
            <a:r>
              <a:rPr lang="en-GB" sz="2400" dirty="0" smtClean="0"/>
              <a:t>:</a:t>
            </a:r>
          </a:p>
          <a:p>
            <a:pPr marL="0" indent="0">
              <a:buNone/>
            </a:pPr>
            <a:r>
              <a:rPr lang="en-GB" sz="2000" dirty="0">
                <a:solidFill>
                  <a:srgbClr val="B70D50"/>
                </a:solidFill>
              </a:rPr>
              <a:t>A </a:t>
            </a:r>
            <a:r>
              <a:rPr lang="en-GB" sz="2000" dirty="0" smtClean="0">
                <a:solidFill>
                  <a:srgbClr val="B70D50"/>
                </a:solidFill>
              </a:rPr>
              <a:t>health care professional takes time out from his duties to observe a procedure and the way in which colleagues are able to use skills and behaviours to support the medical team. The whole two hours are attributed as time spent learning critical skills and behaviours to progress towards the End Point Assessment</a:t>
            </a:r>
            <a:endParaRPr lang="en-GB" sz="2000" dirty="0"/>
          </a:p>
        </p:txBody>
      </p:sp>
    </p:spTree>
    <p:extLst>
      <p:ext uri="{BB962C8B-B14F-4D97-AF65-F5344CB8AC3E}">
        <p14:creationId xmlns:p14="http://schemas.microsoft.com/office/powerpoint/2010/main" val="126726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5157192"/>
            <a:ext cx="2114618"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Pentagon 5"/>
          <p:cNvSpPr/>
          <p:nvPr/>
        </p:nvSpPr>
        <p:spPr>
          <a:xfrm>
            <a:off x="2582162" y="5301208"/>
            <a:ext cx="4230470" cy="360040"/>
          </a:xfrm>
          <a:prstGeom prst="homePlat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p:txBody>
          <a:bodyPr/>
          <a:lstStyle/>
          <a:p>
            <a:pPr algn="l"/>
            <a:r>
              <a:rPr lang="en-GB" sz="3600" dirty="0" smtClean="0"/>
              <a:t>Off the Job Training, Category 4</a:t>
            </a:r>
            <a:br>
              <a:rPr lang="en-GB" sz="3600" dirty="0" smtClean="0"/>
            </a:br>
            <a:r>
              <a:rPr lang="en-GB" sz="3600" i="1" dirty="0" smtClean="0">
                <a:solidFill>
                  <a:srgbClr val="92D050"/>
                </a:solidFill>
              </a:rPr>
              <a:t>Planned Experiential Learning</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400" dirty="0" smtClean="0"/>
              <a:t>The activity </a:t>
            </a:r>
            <a:r>
              <a:rPr lang="en-GB" sz="2400" dirty="0"/>
              <a:t>has been made available in a planned way, to a greater depth and scope than would have normally occurred in the role, so the apprentice can ensure </a:t>
            </a:r>
            <a:r>
              <a:rPr lang="en-GB" sz="2400" dirty="0" smtClean="0"/>
              <a:t>one or more knowledge, skills and/or behaviours are </a:t>
            </a:r>
            <a:r>
              <a:rPr lang="en-GB" sz="2400" dirty="0"/>
              <a:t>progressed.   </a:t>
            </a:r>
          </a:p>
          <a:p>
            <a:pPr marL="0" indent="0">
              <a:buNone/>
            </a:pPr>
            <a:endParaRPr lang="en-GB" sz="1800" dirty="0" smtClean="0"/>
          </a:p>
          <a:p>
            <a:pPr marL="0" indent="0">
              <a:spcAft>
                <a:spcPts val="1200"/>
              </a:spcAft>
              <a:buNone/>
            </a:pPr>
            <a:r>
              <a:rPr lang="en-GB" sz="2400" b="1" dirty="0" smtClean="0"/>
              <a:t>Assumption</a:t>
            </a:r>
            <a:r>
              <a:rPr lang="en-GB" sz="2400" dirty="0" smtClean="0"/>
              <a:t>:</a:t>
            </a:r>
          </a:p>
          <a:p>
            <a:pPr marL="0" indent="0">
              <a:buNone/>
            </a:pPr>
            <a:r>
              <a:rPr lang="en-GB" sz="2400" dirty="0" smtClean="0"/>
              <a:t>Log </a:t>
            </a:r>
            <a:r>
              <a:rPr lang="en-GB" sz="2400" dirty="0"/>
              <a:t>between 25% and 75% of the hours </a:t>
            </a:r>
            <a:endParaRPr lang="en-GB" sz="2400" dirty="0" smtClean="0"/>
          </a:p>
          <a:p>
            <a:pPr marL="0" indent="0">
              <a:buNone/>
            </a:pPr>
            <a:endParaRPr lang="en-GB" sz="1400" dirty="0" smtClean="0"/>
          </a:p>
          <a:p>
            <a:pPr marL="0" indent="0">
              <a:buNone/>
            </a:pPr>
            <a:r>
              <a:rPr lang="en-GB" sz="2400" dirty="0" smtClean="0"/>
              <a:t>depending </a:t>
            </a:r>
            <a:r>
              <a:rPr lang="en-GB" sz="2400" dirty="0"/>
              <a:t>on how much additionality took place beyond simply getting the job done.</a:t>
            </a:r>
          </a:p>
        </p:txBody>
      </p:sp>
      <p:sp>
        <p:nvSpPr>
          <p:cNvPr id="3" name="Rectangle 2"/>
          <p:cNvSpPr/>
          <p:nvPr/>
        </p:nvSpPr>
        <p:spPr>
          <a:xfrm>
            <a:off x="467544" y="5157192"/>
            <a:ext cx="8136904" cy="648072"/>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4366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t>Off the Job Training, Category 4</a:t>
            </a:r>
            <a:br>
              <a:rPr lang="en-GB" sz="3600" dirty="0" smtClean="0"/>
            </a:br>
            <a:r>
              <a:rPr lang="en-GB" sz="3600" i="1" dirty="0" smtClean="0">
                <a:solidFill>
                  <a:srgbClr val="92D050"/>
                </a:solidFill>
              </a:rPr>
              <a:t>Planned Experiential Learning</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400" dirty="0" smtClean="0"/>
              <a:t>The activity </a:t>
            </a:r>
            <a:r>
              <a:rPr lang="en-GB" sz="2400" dirty="0"/>
              <a:t>has been made available in a planned way, to a greater depth and scope than would have normally occurred in the role, so the apprentice can ensure </a:t>
            </a:r>
            <a:r>
              <a:rPr lang="en-GB" sz="2400" dirty="0" smtClean="0"/>
              <a:t>one or more knowledge, skills and/or behaviours are </a:t>
            </a:r>
            <a:r>
              <a:rPr lang="en-GB" sz="2400" dirty="0"/>
              <a:t>progressed.   </a:t>
            </a:r>
          </a:p>
          <a:p>
            <a:pPr marL="0" indent="0">
              <a:buNone/>
            </a:pPr>
            <a:endParaRPr lang="en-GB" sz="2400" dirty="0" smtClean="0"/>
          </a:p>
          <a:p>
            <a:pPr marL="0" indent="0">
              <a:buNone/>
            </a:pPr>
            <a:r>
              <a:rPr lang="en-GB" sz="2400" b="1" dirty="0" smtClean="0"/>
              <a:t>Example</a:t>
            </a:r>
            <a:r>
              <a:rPr lang="en-GB" sz="2400" dirty="0" smtClean="0"/>
              <a:t>:</a:t>
            </a:r>
          </a:p>
          <a:p>
            <a:pPr marL="0" indent="0">
              <a:buNone/>
            </a:pPr>
            <a:r>
              <a:rPr lang="en-GB" sz="1600" dirty="0" smtClean="0">
                <a:solidFill>
                  <a:srgbClr val="C00000"/>
                </a:solidFill>
              </a:rPr>
              <a:t>An engineering apprentice spends one day of her week on a rotation scheme working with colleagues in the design team to understand and gain knowledge of how the business commercialises its product development. 40% of the time is judged to be getting the job done, so 60% is attributed to off the job learning as the activity is wider in scope than the apprentice's day job. They progress towards the End Point Assessment.</a:t>
            </a:r>
            <a:endParaRPr lang="en-GB" sz="1600" dirty="0">
              <a:solidFill>
                <a:srgbClr val="C00000"/>
              </a:solidFill>
            </a:endParaRPr>
          </a:p>
        </p:txBody>
      </p:sp>
    </p:spTree>
    <p:extLst>
      <p:ext uri="{BB962C8B-B14F-4D97-AF65-F5344CB8AC3E}">
        <p14:creationId xmlns:p14="http://schemas.microsoft.com/office/powerpoint/2010/main" val="1764360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941168"/>
            <a:ext cx="2114618"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Pentagon 5"/>
          <p:cNvSpPr/>
          <p:nvPr/>
        </p:nvSpPr>
        <p:spPr>
          <a:xfrm>
            <a:off x="2582162" y="5085184"/>
            <a:ext cx="4230470" cy="360040"/>
          </a:xfrm>
          <a:prstGeom prst="homePlat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Rectangle 6"/>
          <p:cNvSpPr/>
          <p:nvPr/>
        </p:nvSpPr>
        <p:spPr>
          <a:xfrm>
            <a:off x="467544" y="4941168"/>
            <a:ext cx="8136904" cy="648072"/>
          </a:xfrm>
          <a:prstGeom prst="rect">
            <a:avLst/>
          </a:prstGeom>
          <a:no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l"/>
            <a:r>
              <a:rPr lang="en-GB" sz="3600" dirty="0" smtClean="0"/>
              <a:t>Off the Job Training, Category 5</a:t>
            </a:r>
            <a:br>
              <a:rPr lang="en-GB" sz="3600" dirty="0" smtClean="0"/>
            </a:br>
            <a:r>
              <a:rPr lang="en-GB" sz="3600" i="1" dirty="0" smtClean="0">
                <a:solidFill>
                  <a:srgbClr val="92D050"/>
                </a:solidFill>
              </a:rPr>
              <a:t>Incidental Experiential Learning</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400" dirty="0"/>
              <a:t>The activity was responsively extended beyond what was necessary to get the job done, to ensure that naturally occurring attainment of KSBs was enhanced and </a:t>
            </a:r>
            <a:r>
              <a:rPr lang="en-GB" sz="2400" dirty="0" smtClean="0"/>
              <a:t>assured.</a:t>
            </a:r>
          </a:p>
          <a:p>
            <a:pPr marL="0" indent="0">
              <a:buNone/>
            </a:pPr>
            <a:endParaRPr lang="en-GB" sz="2400" dirty="0" smtClean="0"/>
          </a:p>
          <a:p>
            <a:pPr marL="0" indent="0">
              <a:spcAft>
                <a:spcPts val="1200"/>
              </a:spcAft>
              <a:buNone/>
            </a:pPr>
            <a:r>
              <a:rPr lang="en-GB" sz="2400" b="1" dirty="0" smtClean="0"/>
              <a:t>Assumption</a:t>
            </a:r>
            <a:r>
              <a:rPr lang="en-GB" sz="2400" dirty="0" smtClean="0"/>
              <a:t>:</a:t>
            </a:r>
          </a:p>
          <a:p>
            <a:pPr marL="0" indent="0">
              <a:buNone/>
            </a:pPr>
            <a:r>
              <a:rPr lang="en-GB" sz="2400" dirty="0"/>
              <a:t>Log between 25% and 75% of the hours </a:t>
            </a:r>
            <a:endParaRPr lang="en-GB" sz="2400" dirty="0" smtClean="0"/>
          </a:p>
          <a:p>
            <a:pPr marL="0" indent="0">
              <a:buNone/>
            </a:pPr>
            <a:endParaRPr lang="en-GB" sz="2400" dirty="0"/>
          </a:p>
          <a:p>
            <a:pPr marL="0" indent="0">
              <a:buNone/>
            </a:pPr>
            <a:r>
              <a:rPr lang="en-GB" sz="2400" dirty="0" smtClean="0"/>
              <a:t>depending </a:t>
            </a:r>
            <a:r>
              <a:rPr lang="en-GB" sz="2400" dirty="0"/>
              <a:t>on how much additionality took place beyond simply getting the job done.</a:t>
            </a:r>
          </a:p>
        </p:txBody>
      </p:sp>
    </p:spTree>
    <p:extLst>
      <p:ext uri="{BB962C8B-B14F-4D97-AF65-F5344CB8AC3E}">
        <p14:creationId xmlns:p14="http://schemas.microsoft.com/office/powerpoint/2010/main" val="3018594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t>Off the Job Training, Category 5</a:t>
            </a:r>
            <a:br>
              <a:rPr lang="en-GB" sz="3600" dirty="0" smtClean="0"/>
            </a:br>
            <a:r>
              <a:rPr lang="en-GB" sz="3600" i="1" dirty="0" smtClean="0">
                <a:solidFill>
                  <a:srgbClr val="92D050"/>
                </a:solidFill>
              </a:rPr>
              <a:t>Incidental Experiential Learning</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400" dirty="0" smtClean="0"/>
              <a:t>The activity was responsively extended beyond what was necessary to get the job done, to ensure that naturally occurring attainment of KSBs was enhanced and assured.</a:t>
            </a:r>
          </a:p>
          <a:p>
            <a:pPr marL="0" indent="0">
              <a:buNone/>
            </a:pPr>
            <a:endParaRPr lang="en-GB" sz="2000" dirty="0" smtClean="0"/>
          </a:p>
          <a:p>
            <a:pPr marL="0" indent="0">
              <a:buNone/>
            </a:pPr>
            <a:r>
              <a:rPr lang="en-GB" sz="2400" b="1" dirty="0" smtClean="0"/>
              <a:t>Example</a:t>
            </a:r>
            <a:r>
              <a:rPr lang="en-GB" sz="2400" dirty="0" smtClean="0"/>
              <a:t>:</a:t>
            </a:r>
          </a:p>
          <a:p>
            <a:pPr marL="0" indent="0">
              <a:buNone/>
            </a:pPr>
            <a:r>
              <a:rPr lang="en-GB" sz="1800" dirty="0" smtClean="0">
                <a:solidFill>
                  <a:srgbClr val="C00000"/>
                </a:solidFill>
              </a:rPr>
              <a:t>A management apprentice conducts financial analysis of a restructure. His manager spontaneously invites the apprentice to join her at a senior management team where the data will be reported and discussed. It is not necessary to attend, but the apprentice is able to continue his ongoing analysis with a deeper knowledge of the context in which he is to conduct his work. He records 75% of the 2 hour meeting as off the job learning. (25% was spent reviewing the data he produced in the first place!)</a:t>
            </a:r>
            <a:endParaRPr lang="en-GB" sz="1800" dirty="0">
              <a:solidFill>
                <a:srgbClr val="C00000"/>
              </a:solidFill>
            </a:endParaRPr>
          </a:p>
        </p:txBody>
      </p:sp>
    </p:spTree>
    <p:extLst>
      <p:ext uri="{BB962C8B-B14F-4D97-AF65-F5344CB8AC3E}">
        <p14:creationId xmlns:p14="http://schemas.microsoft.com/office/powerpoint/2010/main" val="3540331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36" y="836712"/>
            <a:ext cx="8207375" cy="1143000"/>
          </a:xfrm>
        </p:spPr>
        <p:txBody>
          <a:bodyPr/>
          <a:lstStyle/>
          <a:p>
            <a:r>
              <a:rPr lang="en-GB" dirty="0" smtClean="0"/>
              <a:t>Introduction</a:t>
            </a:r>
            <a:endParaRPr lang="en-GB" dirty="0"/>
          </a:p>
        </p:txBody>
      </p:sp>
      <p:sp>
        <p:nvSpPr>
          <p:cNvPr id="3" name="Content Placeholder 2"/>
          <p:cNvSpPr>
            <a:spLocks noGrp="1"/>
          </p:cNvSpPr>
          <p:nvPr>
            <p:ph idx="1"/>
          </p:nvPr>
        </p:nvSpPr>
        <p:spPr>
          <a:xfrm>
            <a:off x="467544" y="2172369"/>
            <a:ext cx="8208912" cy="3344863"/>
          </a:xfrm>
        </p:spPr>
        <p:txBody>
          <a:bodyPr/>
          <a:lstStyle/>
          <a:p>
            <a:pPr>
              <a:spcAft>
                <a:spcPts val="1200"/>
              </a:spcAft>
            </a:pPr>
            <a:r>
              <a:rPr lang="en-GB" sz="1800" dirty="0" smtClean="0"/>
              <a:t>This set of slides is designed to support apprentices, university staff and employers to understand, identify and record the 20% off the job learning that is required for all apprenticeships.</a:t>
            </a:r>
          </a:p>
          <a:p>
            <a:pPr>
              <a:spcAft>
                <a:spcPts val="1200"/>
              </a:spcAft>
            </a:pPr>
            <a:r>
              <a:rPr lang="en-GB" sz="1800" dirty="0" smtClean="0"/>
              <a:t>It is the responsibility of each apprentice to work with their employer to record and evidence the amount of "off the job training" that takes place and this needs to be 20% or more of an apprentice's contracted working hours over the duration of the apprenticeship.</a:t>
            </a:r>
          </a:p>
          <a:p>
            <a:pPr>
              <a:spcAft>
                <a:spcPts val="1200"/>
              </a:spcAft>
            </a:pPr>
            <a:r>
              <a:rPr lang="en-GB" sz="1800" dirty="0" smtClean="0"/>
              <a:t>Government Guidance, including examples of what counts can be found here</a:t>
            </a:r>
            <a:r>
              <a:rPr lang="en-GB" sz="1800" dirty="0"/>
              <a:t>: </a:t>
            </a:r>
            <a:r>
              <a:rPr lang="en-GB" sz="1800" dirty="0">
                <a:hlinkClick r:id="rId2"/>
              </a:rPr>
              <a:t>https://</a:t>
            </a:r>
            <a:r>
              <a:rPr lang="en-GB" sz="1800" dirty="0" smtClean="0">
                <a:hlinkClick r:id="rId2"/>
              </a:rPr>
              <a:t>www.gov.uk/government/publications/apprenticeships-off-the-job-training</a:t>
            </a:r>
            <a:endParaRPr lang="en-GB" sz="1800" dirty="0" smtClean="0"/>
          </a:p>
          <a:p>
            <a:pPr>
              <a:spcAft>
                <a:spcPts val="1200"/>
              </a:spcAft>
            </a:pPr>
            <a:r>
              <a:rPr lang="en-GB" sz="1800" dirty="0"/>
              <a:t>T</a:t>
            </a:r>
            <a:r>
              <a:rPr lang="en-GB" sz="1800" dirty="0" smtClean="0"/>
              <a:t>hese slides provide helpful additional guidance that will make it easier for you to hit your target over the whole apprenticeship period (up to your End Point Assessment).</a:t>
            </a:r>
          </a:p>
        </p:txBody>
      </p:sp>
      <p:sp>
        <p:nvSpPr>
          <p:cNvPr id="4" name="Title 3"/>
          <p:cNvSpPr txBox="1">
            <a:spLocks/>
          </p:cNvSpPr>
          <p:nvPr/>
        </p:nvSpPr>
        <p:spPr bwMode="auto">
          <a:xfrm>
            <a:off x="2627784" y="44624"/>
            <a:ext cx="633224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668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3368"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006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6744"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a:lstStyle>
          <a:p>
            <a:pPr algn="r"/>
            <a:r>
              <a:rPr lang="en-US" sz="1800" b="1" dirty="0" smtClean="0"/>
              <a:t>Higher and </a:t>
            </a:r>
            <a:r>
              <a:rPr lang="en-GB" sz="1800" b="1" dirty="0" smtClean="0"/>
              <a:t>Degree Apprenticeships</a:t>
            </a:r>
            <a:r>
              <a:rPr lang="en-GB" sz="1800" dirty="0" smtClean="0"/>
              <a:t/>
            </a:r>
            <a:br>
              <a:rPr lang="en-GB" sz="1800" dirty="0" smtClean="0"/>
            </a:br>
            <a:r>
              <a:rPr lang="en-GB" sz="1800" dirty="0" smtClean="0"/>
              <a:t>Guidance on Identifying 20% off the job learning</a:t>
            </a:r>
            <a:br>
              <a:rPr lang="en-GB" sz="1800" dirty="0" smtClean="0"/>
            </a:br>
            <a:r>
              <a:rPr lang="en-GB" sz="1100" dirty="0" smtClean="0"/>
              <a:t>(v1.1, April 2018)</a:t>
            </a:r>
            <a:endParaRPr lang="en-US" sz="1100" dirty="0"/>
          </a:p>
        </p:txBody>
      </p:sp>
    </p:spTree>
    <p:extLst>
      <p:ext uri="{BB962C8B-B14F-4D97-AF65-F5344CB8AC3E}">
        <p14:creationId xmlns:p14="http://schemas.microsoft.com/office/powerpoint/2010/main" val="406921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36" y="836712"/>
            <a:ext cx="8207375" cy="1143000"/>
          </a:xfrm>
        </p:spPr>
        <p:txBody>
          <a:bodyPr/>
          <a:lstStyle/>
          <a:p>
            <a:r>
              <a:rPr lang="en-GB" dirty="0" smtClean="0"/>
              <a:t>Introduction</a:t>
            </a:r>
            <a:endParaRPr lang="en-GB" dirty="0"/>
          </a:p>
        </p:txBody>
      </p:sp>
      <p:sp>
        <p:nvSpPr>
          <p:cNvPr id="3" name="Content Placeholder 2"/>
          <p:cNvSpPr>
            <a:spLocks noGrp="1"/>
          </p:cNvSpPr>
          <p:nvPr>
            <p:ph idx="1"/>
          </p:nvPr>
        </p:nvSpPr>
        <p:spPr>
          <a:xfrm>
            <a:off x="467544" y="1988840"/>
            <a:ext cx="8352928" cy="3344863"/>
          </a:xfrm>
        </p:spPr>
        <p:txBody>
          <a:bodyPr/>
          <a:lstStyle/>
          <a:p>
            <a:pPr>
              <a:spcAft>
                <a:spcPts val="1200"/>
              </a:spcAft>
            </a:pPr>
            <a:r>
              <a:rPr lang="en-GB" sz="1800" dirty="0"/>
              <a:t>You might find that attendance </a:t>
            </a:r>
            <a:r>
              <a:rPr lang="en-GB" sz="1800" dirty="0" smtClean="0"/>
              <a:t>and learning at </a:t>
            </a:r>
            <a:r>
              <a:rPr lang="en-GB" sz="1800" dirty="0"/>
              <a:t>University, coupled with time spent working on assignments (during working hours) helps you identify </a:t>
            </a:r>
            <a:r>
              <a:rPr lang="en-GB" sz="1800" dirty="0" smtClean="0"/>
              <a:t>perhaps 75</a:t>
            </a:r>
            <a:r>
              <a:rPr lang="en-GB" sz="1800" dirty="0"/>
              <a:t>% of your target.</a:t>
            </a:r>
          </a:p>
          <a:p>
            <a:pPr>
              <a:spcAft>
                <a:spcPts val="1200"/>
              </a:spcAft>
            </a:pPr>
            <a:r>
              <a:rPr lang="en-GB" sz="1800" dirty="0" smtClean="0"/>
              <a:t>We have identified 5 categories of "20% off the job learning" to look out for. The slides explain how these might be identified using an example for each.  There is guidance on the kind of professional and ethical assumptions you might make to calculate your total each week.</a:t>
            </a:r>
          </a:p>
          <a:p>
            <a:pPr>
              <a:spcAft>
                <a:spcPts val="1200"/>
              </a:spcAft>
            </a:pPr>
            <a:r>
              <a:rPr lang="en-GB" sz="1800" dirty="0" smtClean="0"/>
              <a:t>Although you cannot use your employer reviews as "off the job learning", you should look out for any activity that goes beyond just </a:t>
            </a:r>
            <a:r>
              <a:rPr lang="en-GB" sz="1800" i="1" dirty="0" smtClean="0"/>
              <a:t>getting the job done.</a:t>
            </a:r>
          </a:p>
          <a:p>
            <a:pPr>
              <a:spcAft>
                <a:spcPts val="1200"/>
              </a:spcAft>
            </a:pPr>
            <a:r>
              <a:rPr lang="en-GB" sz="1800" dirty="0" smtClean="0"/>
              <a:t>Record activities that offer additional depth, or breadth and help you to develop any of the </a:t>
            </a:r>
            <a:r>
              <a:rPr lang="en-GB" sz="1800" i="1" dirty="0" smtClean="0"/>
              <a:t>knowledge, skills and behaviours </a:t>
            </a:r>
            <a:r>
              <a:rPr lang="en-GB" sz="1800" dirty="0" smtClean="0"/>
              <a:t>set out in your Apprenticeship Standard - ask yourself whether the activity (or some part of it) is helping you to make progress  towards the end point assessment.  The 5 categories are designed to help you spot this.</a:t>
            </a:r>
          </a:p>
        </p:txBody>
      </p:sp>
      <p:sp>
        <p:nvSpPr>
          <p:cNvPr id="4" name="Title 3"/>
          <p:cNvSpPr txBox="1">
            <a:spLocks/>
          </p:cNvSpPr>
          <p:nvPr/>
        </p:nvSpPr>
        <p:spPr bwMode="auto">
          <a:xfrm>
            <a:off x="2627784" y="44624"/>
            <a:ext cx="633224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668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3368"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006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6744"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a:lstStyle>
          <a:p>
            <a:pPr algn="r"/>
            <a:r>
              <a:rPr lang="en-US" sz="1800" b="1" dirty="0" smtClean="0"/>
              <a:t>Higher and </a:t>
            </a:r>
            <a:r>
              <a:rPr lang="en-GB" sz="1800" b="1" dirty="0" smtClean="0"/>
              <a:t>Degree Apprenticeships</a:t>
            </a:r>
            <a:r>
              <a:rPr lang="en-GB" sz="1800" dirty="0" smtClean="0"/>
              <a:t/>
            </a:r>
            <a:br>
              <a:rPr lang="en-GB" sz="1800" dirty="0" smtClean="0"/>
            </a:br>
            <a:r>
              <a:rPr lang="en-GB" sz="1800" dirty="0" smtClean="0"/>
              <a:t>Guidance on Identifying 20% off the job learning</a:t>
            </a:r>
            <a:br>
              <a:rPr lang="en-GB" sz="1800" dirty="0" smtClean="0"/>
            </a:br>
            <a:r>
              <a:rPr lang="en-GB" sz="1100" dirty="0" smtClean="0"/>
              <a:t>(v1.1, April 2018)</a:t>
            </a:r>
            <a:endParaRPr lang="en-US" sz="1100" dirty="0"/>
          </a:p>
        </p:txBody>
      </p:sp>
    </p:spTree>
    <p:extLst>
      <p:ext uri="{BB962C8B-B14F-4D97-AF65-F5344CB8AC3E}">
        <p14:creationId xmlns:p14="http://schemas.microsoft.com/office/powerpoint/2010/main" val="125773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36" y="836712"/>
            <a:ext cx="8207375" cy="1143000"/>
          </a:xfrm>
        </p:spPr>
        <p:txBody>
          <a:bodyPr/>
          <a:lstStyle/>
          <a:p>
            <a:r>
              <a:rPr lang="en-GB" dirty="0" smtClean="0"/>
              <a:t>Introduction</a:t>
            </a:r>
            <a:endParaRPr lang="en-GB" dirty="0"/>
          </a:p>
        </p:txBody>
      </p:sp>
      <p:sp>
        <p:nvSpPr>
          <p:cNvPr id="3" name="Content Placeholder 2"/>
          <p:cNvSpPr>
            <a:spLocks noGrp="1"/>
          </p:cNvSpPr>
          <p:nvPr>
            <p:ph idx="1"/>
          </p:nvPr>
        </p:nvSpPr>
        <p:spPr>
          <a:xfrm>
            <a:off x="467544" y="2460401"/>
            <a:ext cx="8208912" cy="3344863"/>
          </a:xfrm>
        </p:spPr>
        <p:txBody>
          <a:bodyPr/>
          <a:lstStyle/>
          <a:p>
            <a:pPr>
              <a:spcAft>
                <a:spcPts val="1200"/>
              </a:spcAft>
            </a:pPr>
            <a:r>
              <a:rPr lang="en-GB" sz="1800" dirty="0" smtClean="0"/>
              <a:t>We can provide a generic Excel template for you to use (and adapt to meet your specific apprenticeship journey) or you can use a system that better suits your existing employer practice for logging working hours, that might tie in to your appraisal system in the workplace.</a:t>
            </a:r>
          </a:p>
          <a:p>
            <a:pPr>
              <a:spcAft>
                <a:spcPts val="1200"/>
              </a:spcAft>
            </a:pPr>
            <a:r>
              <a:rPr lang="en-GB" sz="1800" dirty="0" smtClean="0"/>
              <a:t>You will need to share your latest 20% </a:t>
            </a:r>
            <a:r>
              <a:rPr lang="en-GB" sz="1800" i="1" dirty="0" smtClean="0"/>
              <a:t>off-the-job training log </a:t>
            </a:r>
            <a:r>
              <a:rPr lang="en-GB" sz="1800" dirty="0" smtClean="0"/>
              <a:t>at each of your three way reviews and should upload the latest  version of your record into your e-portfolio shortly before each review target date. Your course team can help you with that function of the E-portfolio.</a:t>
            </a:r>
          </a:p>
          <a:p>
            <a:endParaRPr lang="en-GB" sz="1600" dirty="0"/>
          </a:p>
        </p:txBody>
      </p:sp>
      <p:sp>
        <p:nvSpPr>
          <p:cNvPr id="4" name="Title 3"/>
          <p:cNvSpPr txBox="1">
            <a:spLocks/>
          </p:cNvSpPr>
          <p:nvPr/>
        </p:nvSpPr>
        <p:spPr bwMode="auto">
          <a:xfrm>
            <a:off x="2627784" y="44624"/>
            <a:ext cx="633224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6" tIns="45668" rIns="91336" bIns="45668" numCol="1" anchor="ctr" anchorCtr="0" compatLnSpc="1">
            <a:prstTxWarp prst="textNoShape">
              <a:avLst/>
            </a:prstTxWarp>
          </a:bodyPr>
          <a:lst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668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3368"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006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6744"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a:lstStyle>
          <a:p>
            <a:pPr algn="r"/>
            <a:r>
              <a:rPr lang="en-US" sz="1800" b="1" dirty="0" smtClean="0"/>
              <a:t>Higher and </a:t>
            </a:r>
            <a:r>
              <a:rPr lang="en-GB" sz="1800" b="1" dirty="0" smtClean="0"/>
              <a:t>Degree Apprenticeships</a:t>
            </a:r>
            <a:r>
              <a:rPr lang="en-GB" sz="1800" dirty="0" smtClean="0"/>
              <a:t/>
            </a:r>
            <a:br>
              <a:rPr lang="en-GB" sz="1800" dirty="0" smtClean="0"/>
            </a:br>
            <a:r>
              <a:rPr lang="en-GB" sz="1800" dirty="0" smtClean="0"/>
              <a:t>Guidance on Identifying 20% off the job learning</a:t>
            </a:r>
            <a:br>
              <a:rPr lang="en-GB" sz="1800" dirty="0" smtClean="0"/>
            </a:br>
            <a:r>
              <a:rPr lang="en-GB" sz="1100" dirty="0" smtClean="0"/>
              <a:t>(v1.1, April 2018)</a:t>
            </a:r>
            <a:endParaRPr lang="en-US" sz="1100" dirty="0"/>
          </a:p>
        </p:txBody>
      </p:sp>
    </p:spTree>
    <p:extLst>
      <p:ext uri="{BB962C8B-B14F-4D97-AF65-F5344CB8AC3E}">
        <p14:creationId xmlns:p14="http://schemas.microsoft.com/office/powerpoint/2010/main" val="3668341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entagon 18"/>
          <p:cNvSpPr/>
          <p:nvPr/>
        </p:nvSpPr>
        <p:spPr>
          <a:xfrm>
            <a:off x="2411760" y="5661248"/>
            <a:ext cx="4248472" cy="360040"/>
          </a:xfrm>
          <a:prstGeom prst="homePlat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 name="Rectangle 17"/>
          <p:cNvSpPr/>
          <p:nvPr/>
        </p:nvSpPr>
        <p:spPr>
          <a:xfrm>
            <a:off x="323528" y="5517232"/>
            <a:ext cx="2114618"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p:nvSpPr>
        <p:spPr>
          <a:xfrm>
            <a:off x="315144" y="4725144"/>
            <a:ext cx="2114618"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Pentagon 13"/>
          <p:cNvSpPr/>
          <p:nvPr/>
        </p:nvSpPr>
        <p:spPr>
          <a:xfrm>
            <a:off x="2429762" y="4869160"/>
            <a:ext cx="4230470" cy="360040"/>
          </a:xfrm>
          <a:prstGeom prst="homePlat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Rectangle 10"/>
          <p:cNvSpPr/>
          <p:nvPr/>
        </p:nvSpPr>
        <p:spPr>
          <a:xfrm>
            <a:off x="315144" y="3789040"/>
            <a:ext cx="8577336"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Rectangle 7"/>
          <p:cNvSpPr/>
          <p:nvPr/>
        </p:nvSpPr>
        <p:spPr>
          <a:xfrm>
            <a:off x="323528" y="2924944"/>
            <a:ext cx="4212468"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Rectangle 4"/>
          <p:cNvSpPr/>
          <p:nvPr/>
        </p:nvSpPr>
        <p:spPr>
          <a:xfrm>
            <a:off x="323528" y="2132856"/>
            <a:ext cx="8577336"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Title 1"/>
          <p:cNvSpPr>
            <a:spLocks noGrp="1"/>
          </p:cNvSpPr>
          <p:nvPr>
            <p:ph type="title"/>
          </p:nvPr>
        </p:nvSpPr>
        <p:spPr>
          <a:xfrm>
            <a:off x="3059832" y="404664"/>
            <a:ext cx="6768752" cy="1143000"/>
          </a:xfrm>
        </p:spPr>
        <p:txBody>
          <a:bodyPr/>
          <a:lstStyle/>
          <a:p>
            <a:pPr algn="l"/>
            <a:r>
              <a:rPr lang="en-GB" sz="3600" dirty="0" smtClean="0"/>
              <a:t>Off the Job Training -</a:t>
            </a:r>
            <a:br>
              <a:rPr lang="en-GB" sz="3600" dirty="0" smtClean="0"/>
            </a:br>
            <a:r>
              <a:rPr lang="en-GB" sz="3600" dirty="0" smtClean="0"/>
              <a:t>Standard Assumptions</a:t>
            </a:r>
            <a:endParaRPr lang="en-GB" sz="3600" dirty="0"/>
          </a:p>
        </p:txBody>
      </p:sp>
      <p:sp>
        <p:nvSpPr>
          <p:cNvPr id="7" name="Rectangle 6"/>
          <p:cNvSpPr/>
          <p:nvPr/>
        </p:nvSpPr>
        <p:spPr>
          <a:xfrm>
            <a:off x="323528" y="2924944"/>
            <a:ext cx="8577336" cy="64807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Rectangle 8"/>
          <p:cNvSpPr/>
          <p:nvPr/>
        </p:nvSpPr>
        <p:spPr>
          <a:xfrm>
            <a:off x="323528" y="4725144"/>
            <a:ext cx="8577336" cy="64807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323528" y="5517232"/>
            <a:ext cx="8577336" cy="64807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Content Placeholder 2"/>
          <p:cNvSpPr>
            <a:spLocks noGrp="1"/>
          </p:cNvSpPr>
          <p:nvPr>
            <p:ph idx="1"/>
          </p:nvPr>
        </p:nvSpPr>
        <p:spPr>
          <a:xfrm>
            <a:off x="467544" y="2172369"/>
            <a:ext cx="8496944" cy="3344863"/>
          </a:xfrm>
        </p:spPr>
        <p:txBody>
          <a:bodyPr/>
          <a:lstStyle/>
          <a:p>
            <a:pPr marL="0" indent="0">
              <a:buNone/>
              <a:tabLst>
                <a:tab pos="7445375" algn="l"/>
              </a:tabLst>
            </a:pPr>
            <a:r>
              <a:rPr lang="en-GB" sz="2400" dirty="0" smtClean="0"/>
              <a:t>Attendance based</a:t>
            </a:r>
            <a:r>
              <a:rPr lang="en-GB" sz="2400" dirty="0"/>
              <a:t>	</a:t>
            </a:r>
            <a:r>
              <a:rPr lang="en-GB" sz="2400" dirty="0" smtClean="0"/>
              <a:t>100%</a:t>
            </a:r>
          </a:p>
          <a:p>
            <a:pPr marL="0" indent="0">
              <a:buNone/>
            </a:pPr>
            <a:endParaRPr lang="en-GB" sz="2400" dirty="0" smtClean="0"/>
          </a:p>
          <a:p>
            <a:pPr marL="0" indent="0">
              <a:buNone/>
              <a:tabLst>
                <a:tab pos="7445375" algn="l"/>
                <a:tab pos="7532688" algn="l"/>
              </a:tabLst>
            </a:pPr>
            <a:r>
              <a:rPr lang="en-GB" sz="2400" dirty="0" smtClean="0"/>
              <a:t>WBL Project activity		50%</a:t>
            </a:r>
          </a:p>
          <a:p>
            <a:pPr marL="0" indent="0">
              <a:buNone/>
            </a:pPr>
            <a:endParaRPr lang="en-GB" sz="2400" dirty="0" smtClean="0"/>
          </a:p>
          <a:p>
            <a:pPr marL="0" indent="0" defTabSz="1044575">
              <a:buNone/>
              <a:tabLst>
                <a:tab pos="7445375" algn="l"/>
              </a:tabLst>
            </a:pPr>
            <a:r>
              <a:rPr lang="en-GB" sz="2000" dirty="0" smtClean="0"/>
              <a:t>Planned Training or shadowing dedicated to KSBs	100%</a:t>
            </a:r>
          </a:p>
          <a:p>
            <a:pPr marL="0" indent="0">
              <a:buNone/>
            </a:pPr>
            <a:endParaRPr lang="en-GB" sz="2400" dirty="0" smtClean="0"/>
          </a:p>
          <a:p>
            <a:pPr marL="0" indent="0">
              <a:buNone/>
            </a:pPr>
            <a:r>
              <a:rPr lang="en-GB" sz="2000" dirty="0" smtClean="0"/>
              <a:t>Planned experience (deeper/broader than getting job done)	25-75%</a:t>
            </a:r>
          </a:p>
          <a:p>
            <a:pPr marL="0" indent="0">
              <a:buNone/>
            </a:pPr>
            <a:endParaRPr lang="en-GB" sz="2400" dirty="0" smtClean="0"/>
          </a:p>
          <a:p>
            <a:pPr marL="0" indent="0">
              <a:buNone/>
            </a:pPr>
            <a:r>
              <a:rPr lang="en-GB" sz="2000" dirty="0" smtClean="0"/>
              <a:t>Incidental and responsive experience (breadth and depth)	25-75%</a:t>
            </a:r>
            <a:endParaRPr lang="en-GB" sz="2000" dirty="0"/>
          </a:p>
        </p:txBody>
      </p:sp>
    </p:spTree>
    <p:extLst>
      <p:ext uri="{BB962C8B-B14F-4D97-AF65-F5344CB8AC3E}">
        <p14:creationId xmlns:p14="http://schemas.microsoft.com/office/powerpoint/2010/main" val="377352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7429" y="5589240"/>
            <a:ext cx="8577336"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p:txBody>
          <a:bodyPr/>
          <a:lstStyle/>
          <a:p>
            <a:pPr algn="l"/>
            <a:r>
              <a:rPr lang="en-GB" sz="3600" dirty="0" smtClean="0"/>
              <a:t>Off the Job Training, Category 1</a:t>
            </a:r>
            <a:br>
              <a:rPr lang="en-GB" sz="3600" dirty="0" smtClean="0"/>
            </a:br>
            <a:r>
              <a:rPr lang="en-GB" sz="3600" i="1" dirty="0" smtClean="0">
                <a:solidFill>
                  <a:srgbClr val="92D050"/>
                </a:solidFill>
              </a:rPr>
              <a:t>Attendance / Study Based</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800" dirty="0" smtClean="0"/>
              <a:t>Attendance at the Provider, including lectures, seminars, use of library, 1:1 tutor activity. Also time set aside to work on assignments</a:t>
            </a:r>
          </a:p>
          <a:p>
            <a:pPr marL="0" indent="0">
              <a:buNone/>
            </a:pPr>
            <a:endParaRPr lang="en-GB" sz="2800" dirty="0"/>
          </a:p>
          <a:p>
            <a:pPr marL="0" indent="0">
              <a:buNone/>
            </a:pPr>
            <a:r>
              <a:rPr lang="en-GB" sz="2800" b="1" dirty="0" smtClean="0"/>
              <a:t>Assumption</a:t>
            </a:r>
            <a:r>
              <a:rPr lang="en-GB" sz="2800" dirty="0" smtClean="0"/>
              <a:t>:</a:t>
            </a:r>
          </a:p>
          <a:p>
            <a:pPr marL="0" indent="0">
              <a:buNone/>
            </a:pPr>
            <a:endParaRPr lang="en-GB" sz="2800" dirty="0" smtClean="0"/>
          </a:p>
          <a:p>
            <a:pPr marL="0" indent="0">
              <a:buNone/>
            </a:pPr>
            <a:r>
              <a:rPr lang="en-GB" sz="2800" dirty="0" smtClean="0"/>
              <a:t>Log 100% of time in attendance and learning.</a:t>
            </a:r>
            <a:endParaRPr lang="en-GB" sz="2800" dirty="0"/>
          </a:p>
        </p:txBody>
      </p:sp>
    </p:spTree>
    <p:extLst>
      <p:ext uri="{BB962C8B-B14F-4D97-AF65-F5344CB8AC3E}">
        <p14:creationId xmlns:p14="http://schemas.microsoft.com/office/powerpoint/2010/main" val="2614922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t>Off the Job Training, Category 1</a:t>
            </a:r>
            <a:br>
              <a:rPr lang="en-GB" sz="3600" dirty="0" smtClean="0"/>
            </a:br>
            <a:r>
              <a:rPr lang="en-GB" sz="3600" i="1" dirty="0">
                <a:solidFill>
                  <a:srgbClr val="92D050"/>
                </a:solidFill>
              </a:rPr>
              <a:t>Attendance / Study Based</a:t>
            </a:r>
            <a:endParaRPr lang="en-GB" sz="3600" i="1" dirty="0"/>
          </a:p>
        </p:txBody>
      </p:sp>
      <p:sp>
        <p:nvSpPr>
          <p:cNvPr id="5" name="Content Placeholder 4"/>
          <p:cNvSpPr>
            <a:spLocks noGrp="1"/>
          </p:cNvSpPr>
          <p:nvPr>
            <p:ph idx="1"/>
          </p:nvPr>
        </p:nvSpPr>
        <p:spPr/>
        <p:txBody>
          <a:bodyPr/>
          <a:lstStyle/>
          <a:p>
            <a:pPr marL="0" indent="0">
              <a:buNone/>
            </a:pPr>
            <a:r>
              <a:rPr lang="en-GB" sz="2800" dirty="0" smtClean="0"/>
              <a:t>Attendance at the Provider, including lectures, seminars, use of library, 1:1 tutor activity. Also time set aside to work on assignments</a:t>
            </a:r>
          </a:p>
          <a:p>
            <a:pPr marL="0" indent="0">
              <a:buNone/>
            </a:pPr>
            <a:endParaRPr lang="en-GB" sz="2800" dirty="0"/>
          </a:p>
          <a:p>
            <a:pPr marL="0" indent="0">
              <a:buNone/>
            </a:pPr>
            <a:r>
              <a:rPr lang="en-GB" sz="2800" b="1" dirty="0" smtClean="0"/>
              <a:t>Example</a:t>
            </a:r>
            <a:r>
              <a:rPr lang="en-GB" sz="2800" dirty="0" smtClean="0"/>
              <a:t>:</a:t>
            </a:r>
          </a:p>
          <a:p>
            <a:pPr marL="0" indent="0">
              <a:spcBef>
                <a:spcPct val="0"/>
              </a:spcBef>
              <a:buNone/>
            </a:pPr>
            <a:r>
              <a:rPr lang="en-GB" sz="2000" dirty="0">
                <a:solidFill>
                  <a:srgbClr val="B70D50"/>
                </a:solidFill>
                <a:latin typeface="+mj-lt"/>
              </a:rPr>
              <a:t>Following a lecture (1 hour) several learners met independently to talk about a group project (30 mins). Later in the </a:t>
            </a:r>
            <a:r>
              <a:rPr lang="en-GB" sz="2000" dirty="0" smtClean="0">
                <a:solidFill>
                  <a:srgbClr val="B70D50"/>
                </a:solidFill>
                <a:latin typeface="+mj-lt"/>
              </a:rPr>
              <a:t>working week </a:t>
            </a:r>
            <a:r>
              <a:rPr lang="en-GB" sz="2000" dirty="0">
                <a:solidFill>
                  <a:srgbClr val="B70D50"/>
                </a:solidFill>
                <a:latin typeface="+mj-lt"/>
              </a:rPr>
              <a:t>the apprentice was allowed 1 hour to draw up an assignment structure and engage in a collaborate session with piers (1 hour)</a:t>
            </a:r>
          </a:p>
        </p:txBody>
      </p:sp>
    </p:spTree>
    <p:extLst>
      <p:ext uri="{BB962C8B-B14F-4D97-AF65-F5344CB8AC3E}">
        <p14:creationId xmlns:p14="http://schemas.microsoft.com/office/powerpoint/2010/main" val="619505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5589240"/>
            <a:ext cx="4212468" cy="6480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Rectangle 5"/>
          <p:cNvSpPr/>
          <p:nvPr/>
        </p:nvSpPr>
        <p:spPr>
          <a:xfrm>
            <a:off x="323528" y="5589240"/>
            <a:ext cx="8577336" cy="64807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title"/>
          </p:nvPr>
        </p:nvSpPr>
        <p:spPr/>
        <p:txBody>
          <a:bodyPr/>
          <a:lstStyle/>
          <a:p>
            <a:pPr algn="l"/>
            <a:r>
              <a:rPr lang="en-GB" sz="3600" dirty="0" smtClean="0"/>
              <a:t>Off the Job Training, Category 2</a:t>
            </a:r>
            <a:br>
              <a:rPr lang="en-GB" sz="3600" dirty="0" smtClean="0"/>
            </a:br>
            <a:r>
              <a:rPr lang="en-GB" sz="3600" i="1" dirty="0" smtClean="0">
                <a:solidFill>
                  <a:srgbClr val="92D050"/>
                </a:solidFill>
              </a:rPr>
              <a:t>WBL Project Activity</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800" dirty="0"/>
              <a:t>Projects that are undertaken in the work place that are a key feature of a work based learning </a:t>
            </a:r>
            <a:r>
              <a:rPr lang="en-GB" sz="2800" i="1" dirty="0"/>
              <a:t>module</a:t>
            </a:r>
            <a:r>
              <a:rPr lang="en-GB" sz="2800" dirty="0"/>
              <a:t> with the </a:t>
            </a:r>
            <a:r>
              <a:rPr lang="en-GB" sz="2800" dirty="0" smtClean="0"/>
              <a:t>Provider.</a:t>
            </a:r>
          </a:p>
          <a:p>
            <a:endParaRPr lang="en-GB" sz="2800" dirty="0"/>
          </a:p>
          <a:p>
            <a:pPr marL="0" indent="0">
              <a:buNone/>
            </a:pPr>
            <a:r>
              <a:rPr lang="en-GB" sz="2800" b="1" dirty="0" smtClean="0"/>
              <a:t>Assumption</a:t>
            </a:r>
            <a:r>
              <a:rPr lang="en-GB" sz="2800" dirty="0" smtClean="0"/>
              <a:t>:</a:t>
            </a:r>
          </a:p>
          <a:p>
            <a:pPr marL="0" indent="0">
              <a:buNone/>
            </a:pPr>
            <a:endParaRPr lang="en-GB" sz="2800" dirty="0" smtClean="0"/>
          </a:p>
          <a:p>
            <a:pPr marL="0" indent="0">
              <a:buNone/>
            </a:pPr>
            <a:r>
              <a:rPr lang="en-GB" sz="2400" dirty="0" smtClean="0"/>
              <a:t>Log </a:t>
            </a:r>
            <a:r>
              <a:rPr lang="en-GB" sz="2400" dirty="0"/>
              <a:t>50% of work place time engaged with the work project. </a:t>
            </a:r>
          </a:p>
        </p:txBody>
      </p:sp>
    </p:spTree>
    <p:extLst>
      <p:ext uri="{BB962C8B-B14F-4D97-AF65-F5344CB8AC3E}">
        <p14:creationId xmlns:p14="http://schemas.microsoft.com/office/powerpoint/2010/main" val="2864815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t>Off the Job Training, Category 2</a:t>
            </a:r>
            <a:br>
              <a:rPr lang="en-GB" sz="3600" dirty="0" smtClean="0"/>
            </a:br>
            <a:r>
              <a:rPr lang="en-GB" sz="3600" i="1" dirty="0" smtClean="0">
                <a:solidFill>
                  <a:srgbClr val="92D050"/>
                </a:solidFill>
              </a:rPr>
              <a:t>WBL Project Activity</a:t>
            </a:r>
            <a:endParaRPr lang="en-GB" sz="3600" i="1" dirty="0">
              <a:solidFill>
                <a:srgbClr val="92D050"/>
              </a:solidFill>
            </a:endParaRPr>
          </a:p>
        </p:txBody>
      </p:sp>
      <p:sp>
        <p:nvSpPr>
          <p:cNvPr id="5" name="Content Placeholder 4"/>
          <p:cNvSpPr>
            <a:spLocks noGrp="1"/>
          </p:cNvSpPr>
          <p:nvPr>
            <p:ph idx="1"/>
          </p:nvPr>
        </p:nvSpPr>
        <p:spPr/>
        <p:txBody>
          <a:bodyPr/>
          <a:lstStyle/>
          <a:p>
            <a:pPr marL="0" indent="0">
              <a:buNone/>
            </a:pPr>
            <a:r>
              <a:rPr lang="en-GB" sz="2800" dirty="0"/>
              <a:t>Projects that are undertaken in the work place that are a key feature of a work based learning </a:t>
            </a:r>
            <a:r>
              <a:rPr lang="en-GB" sz="2800" i="1" dirty="0"/>
              <a:t>module</a:t>
            </a:r>
            <a:r>
              <a:rPr lang="en-GB" sz="2800" dirty="0"/>
              <a:t> with the </a:t>
            </a:r>
            <a:r>
              <a:rPr lang="en-GB" sz="2800" dirty="0" smtClean="0"/>
              <a:t>Provider.</a:t>
            </a:r>
          </a:p>
          <a:p>
            <a:endParaRPr lang="en-GB" sz="1100" dirty="0" smtClean="0"/>
          </a:p>
          <a:p>
            <a:pPr marL="0" indent="0">
              <a:buNone/>
            </a:pPr>
            <a:r>
              <a:rPr lang="en-GB" sz="2800" b="1" dirty="0"/>
              <a:t>Example</a:t>
            </a:r>
            <a:r>
              <a:rPr lang="en-GB" sz="2800" dirty="0"/>
              <a:t>:</a:t>
            </a:r>
          </a:p>
          <a:p>
            <a:pPr marL="0" indent="0">
              <a:spcBef>
                <a:spcPct val="0"/>
              </a:spcBef>
              <a:buNone/>
            </a:pPr>
            <a:r>
              <a:rPr lang="en-GB" sz="2000" dirty="0" smtClean="0">
                <a:solidFill>
                  <a:srgbClr val="B70D50"/>
                </a:solidFill>
              </a:rPr>
              <a:t>A construction apprentice is conducting an academic project to evaluate the impact of a new process to engage subcontractors in a </a:t>
            </a:r>
            <a:r>
              <a:rPr lang="en-GB" sz="2000" i="1" dirty="0" smtClean="0">
                <a:solidFill>
                  <a:srgbClr val="B70D50"/>
                </a:solidFill>
              </a:rPr>
              <a:t>considerate construction </a:t>
            </a:r>
            <a:r>
              <a:rPr lang="en-GB" sz="2000" dirty="0" smtClean="0">
                <a:solidFill>
                  <a:srgbClr val="B70D50"/>
                </a:solidFill>
              </a:rPr>
              <a:t>scheme. During the week the apprentice reviews responses to a consultation survey. These will have an impact on the employer's process to manage site activities. Of the ten hours spent on this activity 50% (5 hours) are logged as </a:t>
            </a:r>
            <a:r>
              <a:rPr lang="en-GB" sz="2000" i="1" dirty="0" smtClean="0">
                <a:solidFill>
                  <a:srgbClr val="B70D50"/>
                </a:solidFill>
              </a:rPr>
              <a:t>off the job learning</a:t>
            </a:r>
            <a:r>
              <a:rPr lang="en-GB" sz="2000" dirty="0" smtClean="0">
                <a:solidFill>
                  <a:srgbClr val="B70D50"/>
                </a:solidFill>
              </a:rPr>
              <a:t>.</a:t>
            </a:r>
            <a:endParaRPr lang="en-GB" sz="2000" dirty="0">
              <a:solidFill>
                <a:srgbClr val="B70D50"/>
              </a:solidFill>
            </a:endParaRPr>
          </a:p>
        </p:txBody>
      </p:sp>
    </p:spTree>
    <p:extLst>
      <p:ext uri="{BB962C8B-B14F-4D97-AF65-F5344CB8AC3E}">
        <p14:creationId xmlns:p14="http://schemas.microsoft.com/office/powerpoint/2010/main" val="1310362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BS Arial template Presentation V2 (3)">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SBS Arial template Presentation V2 (3)">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pen for busine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shu presentation</Template>
  <TotalTime>17798</TotalTime>
  <Words>1176</Words>
  <Application>Microsoft Office PowerPoint</Application>
  <PresentationFormat>On-screen Show (4:3)</PresentationFormat>
  <Paragraphs>90</Paragraphs>
  <Slides>15</Slides>
  <Notes>1</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SBS Arial template Presentation V2 (3)</vt:lpstr>
      <vt:lpstr>Custom Design</vt:lpstr>
      <vt:lpstr>1_SBS Arial template Presentation V2 (3)</vt:lpstr>
      <vt:lpstr>Open for business</vt:lpstr>
      <vt:lpstr> Higher and Degree Apprenticeships  Guidance on Identifying  20% off the job learning  (v1.1, April 2018)</vt:lpstr>
      <vt:lpstr>Introduction</vt:lpstr>
      <vt:lpstr>Introduction</vt:lpstr>
      <vt:lpstr>Introduction</vt:lpstr>
      <vt:lpstr>Off the Job Training - Standard Assumptions</vt:lpstr>
      <vt:lpstr>Off the Job Training, Category 1 Attendance / Study Based</vt:lpstr>
      <vt:lpstr>Off the Job Training, Category 1 Attendance / Study Based</vt:lpstr>
      <vt:lpstr>Off the Job Training, Category 2 WBL Project Activity</vt:lpstr>
      <vt:lpstr>Off the Job Training, Category 2 WBL Project Activity</vt:lpstr>
      <vt:lpstr>Off the Job Training, Category 3 Planned Training or Shadowing</vt:lpstr>
      <vt:lpstr>Off the Job Training, Category 3 Planned Training or Shadowing</vt:lpstr>
      <vt:lpstr>Off the Job Training, Category 4 Planned Experiential Learning</vt:lpstr>
      <vt:lpstr>Off the Job Training, Category 4 Planned Experiential Learning</vt:lpstr>
      <vt:lpstr>Off the Job Training, Category 5 Incidental Experiential Learning</vt:lpstr>
      <vt:lpstr>Off the Job Training, Category 5 Incidental Experiential Learning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 Market Survey   2012</dc:title>
  <dc:creator>Elizabeth Clark</dc:creator>
  <cp:lastModifiedBy>Natalie Brownell</cp:lastModifiedBy>
  <cp:revision>567</cp:revision>
  <cp:lastPrinted>2015-02-05T13:49:44Z</cp:lastPrinted>
  <dcterms:created xsi:type="dcterms:W3CDTF">2013-09-04T08:40:17Z</dcterms:created>
  <dcterms:modified xsi:type="dcterms:W3CDTF">2018-05-30T10:13:36Z</dcterms:modified>
</cp:coreProperties>
</file>