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77" r:id="rId2"/>
    <p:sldId id="278" r:id="rId3"/>
    <p:sldId id="279" r:id="rId4"/>
    <p:sldId id="290" r:id="rId5"/>
    <p:sldId id="280" r:id="rId6"/>
    <p:sldId id="281" r:id="rId7"/>
    <p:sldId id="282" r:id="rId8"/>
    <p:sldId id="289" r:id="rId9"/>
    <p:sldId id="283" r:id="rId10"/>
    <p:sldId id="284" r:id="rId11"/>
    <p:sldId id="285" r:id="rId12"/>
    <p:sldId id="286" r:id="rId13"/>
    <p:sldId id="287" r:id="rId14"/>
    <p:sldId id="288" r:id="rId15"/>
    <p:sldId id="29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21B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76" autoAdjust="0"/>
    <p:restoredTop sz="75531" autoAdjust="0"/>
  </p:normalViewPr>
  <p:slideViewPr>
    <p:cSldViewPr>
      <p:cViewPr varScale="1">
        <p:scale>
          <a:sx n="59" d="100"/>
          <a:sy n="5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5BA5A0-F012-4F28-9FA5-8FC7B89B9CC7}" type="datetimeFigureOut">
              <a:rPr lang="en-GB" smtClean="0"/>
              <a:t>12/04/2019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E17A24-3003-4EC6-A957-C7C7066D1414}" type="slidenum">
              <a:rPr lang="en-GB" smtClean="0"/>
              <a:t>‹#›</a:t>
            </a:fld>
            <a:endParaRPr lang="en-GB"/>
          </a:p>
        </p:txBody>
      </p:sp>
    </p:spTree>
    <p:extLst>
      <p:ext uri="{BB962C8B-B14F-4D97-AF65-F5344CB8AC3E}">
        <p14:creationId xmlns:p14="http://schemas.microsoft.com/office/powerpoint/2010/main" val="28470963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F80C2AA-DA29-4AA0-8401-DC8682690F4D}" type="slidenum">
              <a:rPr lang="en-GB" altLang="en-US" smtClean="0"/>
              <a:pPr eaLnBrk="1" hangingPunct="1"/>
              <a:t>1</a:t>
            </a:fld>
            <a:endParaRPr lang="en-GB" alt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0E17A24-3003-4EC6-A957-C7C7066D1414}" type="slidenum">
              <a:rPr lang="en-GB" smtClean="0"/>
              <a:t>13</a:t>
            </a:fld>
            <a:endParaRPr lang="en-GB"/>
          </a:p>
        </p:txBody>
      </p:sp>
    </p:spTree>
    <p:extLst>
      <p:ext uri="{BB962C8B-B14F-4D97-AF65-F5344CB8AC3E}">
        <p14:creationId xmlns:p14="http://schemas.microsoft.com/office/powerpoint/2010/main" val="1738764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a:p>
        </p:txBody>
      </p:sp>
      <p:sp>
        <p:nvSpPr>
          <p:cNvPr id="4" name="Slide Number Placeholder 3"/>
          <p:cNvSpPr>
            <a:spLocks noGrp="1"/>
          </p:cNvSpPr>
          <p:nvPr>
            <p:ph type="sldNum" sz="quarter" idx="10"/>
          </p:nvPr>
        </p:nvSpPr>
        <p:spPr/>
        <p:txBody>
          <a:bodyPr/>
          <a:lstStyle/>
          <a:p>
            <a:fld id="{30E17A24-3003-4EC6-A957-C7C7066D1414}" type="slidenum">
              <a:rPr lang="en-GB" smtClean="0"/>
              <a:t>14</a:t>
            </a:fld>
            <a:endParaRPr lang="en-GB"/>
          </a:p>
        </p:txBody>
      </p:sp>
    </p:spTree>
    <p:extLst>
      <p:ext uri="{BB962C8B-B14F-4D97-AF65-F5344CB8AC3E}">
        <p14:creationId xmlns:p14="http://schemas.microsoft.com/office/powerpoint/2010/main" val="29296233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1 Title Slide">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srcRect/>
          <a:stretch>
            <a:fillRect/>
          </a:stretch>
        </p:blipFill>
        <p:spPr bwMode="auto">
          <a:xfrm>
            <a:off x="250825" y="314325"/>
            <a:ext cx="1512888" cy="811213"/>
          </a:xfrm>
          <a:prstGeom prst="rect">
            <a:avLst/>
          </a:prstGeom>
          <a:noFill/>
          <a:ln w="9525">
            <a:noFill/>
            <a:miter lim="800000"/>
            <a:headEnd/>
            <a:tailEnd/>
          </a:ln>
        </p:spPr>
      </p:pic>
      <p:sp>
        <p:nvSpPr>
          <p:cNvPr id="2" name="Title 1"/>
          <p:cNvSpPr>
            <a:spLocks noGrp="1"/>
          </p:cNvSpPr>
          <p:nvPr>
            <p:ph type="title"/>
          </p:nvPr>
        </p:nvSpPr>
        <p:spPr>
          <a:xfrm>
            <a:off x="1809818" y="1484784"/>
            <a:ext cx="6471678" cy="720080"/>
          </a:xfrm>
          <a:blipFill>
            <a:blip r:embed="rId3" cstate="print"/>
            <a:stretch>
              <a:fillRect/>
            </a:stretch>
          </a:blipFill>
          <a:ln w="28575">
            <a:noFill/>
          </a:ln>
        </p:spPr>
        <p:txBody>
          <a:bodyPr>
            <a:noAutofit/>
          </a:bodyPr>
          <a:lstStyle>
            <a:lvl1pPr>
              <a:lnSpc>
                <a:spcPts val="2700"/>
              </a:lnSpc>
              <a:defRPr lang="en-GB" sz="2600" spc="-100"/>
            </a:lvl1pPr>
          </a:lstStyle>
          <a:p>
            <a:pPr lvl="0"/>
            <a:r>
              <a:rPr lang="en-US" dirty="0" smtClean="0"/>
              <a:t>Click to edit Master title style</a:t>
            </a:r>
            <a:endParaRPr lang="en-GB" dirty="0"/>
          </a:p>
        </p:txBody>
      </p:sp>
      <p:sp>
        <p:nvSpPr>
          <p:cNvPr id="6" name="Text Placeholder 5"/>
          <p:cNvSpPr>
            <a:spLocks noGrp="1"/>
          </p:cNvSpPr>
          <p:nvPr>
            <p:ph type="body" sz="quarter" idx="10"/>
          </p:nvPr>
        </p:nvSpPr>
        <p:spPr>
          <a:xfrm>
            <a:off x="1809037" y="2183598"/>
            <a:ext cx="6480175" cy="648072"/>
          </a:xfrm>
          <a:blipFill>
            <a:blip r:embed="rId3" cstate="print"/>
            <a:stretch>
              <a:fillRect/>
            </a:stretch>
          </a:blipFill>
        </p:spPr>
        <p:txBody>
          <a:bodyPr lIns="108000"/>
          <a:lstStyle>
            <a:lvl1pPr marL="0" indent="0">
              <a:lnSpc>
                <a:spcPts val="2700"/>
              </a:lnSpc>
              <a:buNone/>
              <a:defRPr lang="en-US" sz="2600" i="1" kern="1200" spc="-100" baseline="0" dirty="0" smtClean="0">
                <a:solidFill>
                  <a:srgbClr val="621B40"/>
                </a:solidFill>
                <a:latin typeface="Arial" pitchFamily="34" charset="0"/>
                <a:ea typeface="+mj-ea"/>
                <a:cs typeface="Arial" pitchFamily="34" charset="0"/>
              </a:defRPr>
            </a:lvl1pPr>
          </a:lstStyle>
          <a:p>
            <a:pPr lvl="0"/>
            <a:r>
              <a:rPr lang="en-US" dirty="0" smtClean="0"/>
              <a:t>Click to edit </a:t>
            </a:r>
          </a:p>
          <a:p>
            <a:pPr lvl="0"/>
            <a:r>
              <a:rPr lang="en-US" dirty="0" smtClean="0"/>
              <a:t>subtitle</a:t>
            </a:r>
          </a:p>
        </p:txBody>
      </p:sp>
    </p:spTree>
    <p:extLst>
      <p:ext uri="{BB962C8B-B14F-4D97-AF65-F5344CB8AC3E}">
        <p14:creationId xmlns:p14="http://schemas.microsoft.com/office/powerpoint/2010/main" val="1671412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7b Full bleed image and text">
    <p:spTree>
      <p:nvGrpSpPr>
        <p:cNvPr id="1" name=""/>
        <p:cNvGrpSpPr/>
        <p:nvPr/>
      </p:nvGrpSpPr>
      <p:grpSpPr>
        <a:xfrm>
          <a:off x="0" y="0"/>
          <a:ext cx="0" cy="0"/>
          <a:chOff x="0" y="0"/>
          <a:chExt cx="0" cy="0"/>
        </a:xfrm>
      </p:grpSpPr>
      <p:sp>
        <p:nvSpPr>
          <p:cNvPr id="4" name="Rectangle 6"/>
          <p:cNvSpPr/>
          <p:nvPr userDrawn="1"/>
        </p:nvSpPr>
        <p:spPr>
          <a:xfrm>
            <a:off x="0" y="-26988"/>
            <a:ext cx="9144000" cy="3455988"/>
          </a:xfrm>
          <a:prstGeom prst="rect">
            <a:avLst/>
          </a:prstGeom>
          <a:solidFill>
            <a:schemeClr val="bg1">
              <a:alpha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prstClr val="white"/>
              </a:solidFill>
            </a:endParaRPr>
          </a:p>
        </p:txBody>
      </p:sp>
      <p:pic>
        <p:nvPicPr>
          <p:cNvPr id="5" name="Picture 4"/>
          <p:cNvPicPr>
            <a:picLocks noChangeAspect="1"/>
          </p:cNvPicPr>
          <p:nvPr userDrawn="1"/>
        </p:nvPicPr>
        <p:blipFill>
          <a:blip r:embed="rId2" cstate="print"/>
          <a:srcRect/>
          <a:stretch>
            <a:fillRect/>
          </a:stretch>
        </p:blipFill>
        <p:spPr bwMode="auto">
          <a:xfrm>
            <a:off x="250825" y="314325"/>
            <a:ext cx="1512888" cy="811213"/>
          </a:xfrm>
          <a:prstGeom prst="rect">
            <a:avLst/>
          </a:prstGeom>
          <a:noFill/>
          <a:ln w="9525">
            <a:noFill/>
            <a:miter lim="800000"/>
            <a:headEnd/>
            <a:tailEnd/>
          </a:ln>
        </p:spPr>
      </p:pic>
      <p:sp>
        <p:nvSpPr>
          <p:cNvPr id="12" name="Picture Placeholder 11"/>
          <p:cNvSpPr>
            <a:spLocks noGrp="1"/>
          </p:cNvSpPr>
          <p:nvPr>
            <p:ph type="pic" sz="quarter" idx="11"/>
          </p:nvPr>
        </p:nvSpPr>
        <p:spPr>
          <a:xfrm>
            <a:off x="0" y="3428999"/>
            <a:ext cx="9144000" cy="3429001"/>
          </a:xfrm>
        </p:spPr>
        <p:txBody>
          <a:bodyPr rtlCol="0">
            <a:noAutofit/>
          </a:bodyPr>
          <a:lstStyle>
            <a:lvl1pPr marL="0" indent="0">
              <a:buNone/>
              <a:defRPr/>
            </a:lvl1pPr>
          </a:lstStyle>
          <a:p>
            <a:pPr lvl="0"/>
            <a:endParaRPr lang="en-GB" noProof="0" dirty="0"/>
          </a:p>
        </p:txBody>
      </p:sp>
      <p:sp>
        <p:nvSpPr>
          <p:cNvPr id="2" name="Title 1"/>
          <p:cNvSpPr>
            <a:spLocks noGrp="1"/>
          </p:cNvSpPr>
          <p:nvPr>
            <p:ph type="title"/>
          </p:nvPr>
        </p:nvSpPr>
        <p:spPr>
          <a:xfrm>
            <a:off x="1809818" y="1484784"/>
            <a:ext cx="6471678" cy="504056"/>
          </a:xfrm>
          <a:blipFill>
            <a:blip r:embed="rId3" cstate="print"/>
            <a:stretch>
              <a:fillRect/>
            </a:stretch>
          </a:blipFill>
          <a:ln w="28575">
            <a:noFill/>
          </a:ln>
        </p:spPr>
        <p:txBody>
          <a:bodyPr>
            <a:noAutofit/>
          </a:bodyPr>
          <a:lstStyle>
            <a:lvl1pPr>
              <a:lnSpc>
                <a:spcPts val="1900"/>
              </a:lnSpc>
              <a:defRPr lang="en-GB" sz="1800" spc="-100"/>
            </a:lvl1pPr>
          </a:lstStyle>
          <a:p>
            <a:pPr lvl="0"/>
            <a:r>
              <a:rPr lang="en-US" dirty="0" smtClean="0"/>
              <a:t>Click to edit Master title style</a:t>
            </a:r>
            <a:endParaRPr lang="en-GB" dirty="0"/>
          </a:p>
        </p:txBody>
      </p:sp>
    </p:spTree>
    <p:extLst>
      <p:ext uri="{BB962C8B-B14F-4D97-AF65-F5344CB8AC3E}">
        <p14:creationId xmlns:p14="http://schemas.microsoft.com/office/powerpoint/2010/main" val="1131650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8 Full bleed image and text">
    <p:spTree>
      <p:nvGrpSpPr>
        <p:cNvPr id="1" name=""/>
        <p:cNvGrpSpPr/>
        <p:nvPr/>
      </p:nvGrpSpPr>
      <p:grpSpPr>
        <a:xfrm>
          <a:off x="0" y="0"/>
          <a:ext cx="0" cy="0"/>
          <a:chOff x="0" y="0"/>
          <a:chExt cx="0" cy="0"/>
        </a:xfrm>
      </p:grpSpPr>
      <p:sp>
        <p:nvSpPr>
          <p:cNvPr id="4" name="Rectangle 6"/>
          <p:cNvSpPr/>
          <p:nvPr userDrawn="1"/>
        </p:nvSpPr>
        <p:spPr>
          <a:xfrm>
            <a:off x="0" y="0"/>
            <a:ext cx="3132138"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anchor="ctr"/>
          <a:lstStyle/>
          <a:p>
            <a:pPr algn="ctr">
              <a:defRPr/>
            </a:pPr>
            <a:endParaRPr lang="en-GB">
              <a:solidFill>
                <a:prstClr val="white"/>
              </a:solidFill>
            </a:endParaRPr>
          </a:p>
        </p:txBody>
      </p:sp>
      <p:pic>
        <p:nvPicPr>
          <p:cNvPr id="6" name="Picture 5"/>
          <p:cNvPicPr>
            <a:picLocks noChangeAspect="1"/>
          </p:cNvPicPr>
          <p:nvPr userDrawn="1"/>
        </p:nvPicPr>
        <p:blipFill>
          <a:blip r:embed="rId2" cstate="print"/>
          <a:srcRect/>
          <a:stretch>
            <a:fillRect/>
          </a:stretch>
        </p:blipFill>
        <p:spPr bwMode="auto">
          <a:xfrm>
            <a:off x="250825" y="314325"/>
            <a:ext cx="1512888" cy="811213"/>
          </a:xfrm>
          <a:prstGeom prst="rect">
            <a:avLst/>
          </a:prstGeom>
          <a:noFill/>
          <a:ln w="9525">
            <a:noFill/>
            <a:miter lim="800000"/>
            <a:headEnd/>
            <a:tailEnd/>
          </a:ln>
        </p:spPr>
      </p:pic>
      <p:sp>
        <p:nvSpPr>
          <p:cNvPr id="2" name="Title 1"/>
          <p:cNvSpPr>
            <a:spLocks noGrp="1"/>
          </p:cNvSpPr>
          <p:nvPr>
            <p:ph type="title"/>
          </p:nvPr>
        </p:nvSpPr>
        <p:spPr>
          <a:xfrm>
            <a:off x="188554" y="1484784"/>
            <a:ext cx="2727262" cy="1930524"/>
          </a:xfrm>
          <a:noFill/>
          <a:ln w="28575">
            <a:noFill/>
          </a:ln>
        </p:spPr>
        <p:txBody>
          <a:bodyPr>
            <a:noAutofit/>
          </a:bodyPr>
          <a:lstStyle>
            <a:lvl1pPr>
              <a:lnSpc>
                <a:spcPts val="1900"/>
              </a:lnSpc>
              <a:defRPr lang="en-GB" sz="1800" spc="-100"/>
            </a:lvl1pPr>
          </a:lstStyle>
          <a:p>
            <a:pPr lvl="0"/>
            <a:r>
              <a:rPr lang="en-US" dirty="0" smtClean="0"/>
              <a:t>Click to edit Master title style</a:t>
            </a:r>
            <a:endParaRPr lang="en-GB" dirty="0"/>
          </a:p>
        </p:txBody>
      </p:sp>
      <p:sp>
        <p:nvSpPr>
          <p:cNvPr id="12" name="Picture Placeholder 11"/>
          <p:cNvSpPr>
            <a:spLocks noGrp="1"/>
          </p:cNvSpPr>
          <p:nvPr>
            <p:ph type="pic" sz="quarter" idx="11"/>
          </p:nvPr>
        </p:nvSpPr>
        <p:spPr>
          <a:xfrm>
            <a:off x="3131840" y="0"/>
            <a:ext cx="6012160" cy="6858000"/>
          </a:xfrm>
        </p:spPr>
        <p:txBody>
          <a:bodyPr rtlCol="0">
            <a:noAutofit/>
          </a:bodyPr>
          <a:lstStyle>
            <a:lvl1pPr marL="0" indent="0">
              <a:buNone/>
              <a:defRPr/>
            </a:lvl1pPr>
          </a:lstStyle>
          <a:p>
            <a:pPr lvl="0"/>
            <a:endParaRPr lang="en-GB" noProof="0"/>
          </a:p>
        </p:txBody>
      </p:sp>
    </p:spTree>
    <p:extLst>
      <p:ext uri="{BB962C8B-B14F-4D97-AF65-F5344CB8AC3E}">
        <p14:creationId xmlns:p14="http://schemas.microsoft.com/office/powerpoint/2010/main" val="6685776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8 Full bleed image and large text">
    <p:spTree>
      <p:nvGrpSpPr>
        <p:cNvPr id="1" name=""/>
        <p:cNvGrpSpPr/>
        <p:nvPr/>
      </p:nvGrpSpPr>
      <p:grpSpPr>
        <a:xfrm>
          <a:off x="0" y="0"/>
          <a:ext cx="0" cy="0"/>
          <a:chOff x="0" y="0"/>
          <a:chExt cx="0" cy="0"/>
        </a:xfrm>
      </p:grpSpPr>
      <p:sp>
        <p:nvSpPr>
          <p:cNvPr id="4" name="Rectangle 6"/>
          <p:cNvSpPr/>
          <p:nvPr userDrawn="1"/>
        </p:nvSpPr>
        <p:spPr>
          <a:xfrm>
            <a:off x="-108520" y="0"/>
            <a:ext cx="3240658" cy="6858000"/>
          </a:xfrm>
          <a:prstGeom prst="rect">
            <a:avLst/>
          </a:prstGeom>
          <a:blipFill>
            <a:blip r:embed="rId2" cstate="print"/>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anchor="ctr"/>
          <a:lstStyle/>
          <a:p>
            <a:pPr algn="ctr">
              <a:defRPr/>
            </a:pPr>
            <a:endParaRPr lang="en-GB">
              <a:solidFill>
                <a:prstClr val="white"/>
              </a:solidFill>
            </a:endParaRPr>
          </a:p>
        </p:txBody>
      </p:sp>
      <p:pic>
        <p:nvPicPr>
          <p:cNvPr id="6" name="Picture 5"/>
          <p:cNvPicPr>
            <a:picLocks noChangeAspect="1"/>
          </p:cNvPicPr>
          <p:nvPr userDrawn="1"/>
        </p:nvPicPr>
        <p:blipFill>
          <a:blip r:embed="rId3" cstate="print"/>
          <a:srcRect/>
          <a:stretch>
            <a:fillRect/>
          </a:stretch>
        </p:blipFill>
        <p:spPr bwMode="auto">
          <a:xfrm>
            <a:off x="250825" y="314325"/>
            <a:ext cx="1512888" cy="811213"/>
          </a:xfrm>
          <a:prstGeom prst="rect">
            <a:avLst/>
          </a:prstGeom>
          <a:noFill/>
          <a:ln w="9525">
            <a:noFill/>
            <a:miter lim="800000"/>
            <a:headEnd/>
            <a:tailEnd/>
          </a:ln>
        </p:spPr>
      </p:pic>
      <p:sp>
        <p:nvSpPr>
          <p:cNvPr id="12" name="Picture Placeholder 11"/>
          <p:cNvSpPr>
            <a:spLocks noGrp="1"/>
          </p:cNvSpPr>
          <p:nvPr>
            <p:ph type="pic" sz="quarter" idx="11"/>
          </p:nvPr>
        </p:nvSpPr>
        <p:spPr>
          <a:xfrm>
            <a:off x="3131840" y="0"/>
            <a:ext cx="6012160" cy="6858000"/>
          </a:xfrm>
        </p:spPr>
        <p:txBody>
          <a:bodyPr rtlCol="0">
            <a:noAutofit/>
          </a:bodyPr>
          <a:lstStyle>
            <a:lvl1pPr marL="0" indent="0">
              <a:buNone/>
              <a:defRPr/>
            </a:lvl1pPr>
          </a:lstStyle>
          <a:p>
            <a:pPr lvl="0"/>
            <a:endParaRPr lang="en-GB" noProof="0"/>
          </a:p>
        </p:txBody>
      </p:sp>
      <p:sp>
        <p:nvSpPr>
          <p:cNvPr id="3" name="Content Placeholder 2"/>
          <p:cNvSpPr>
            <a:spLocks noGrp="1"/>
          </p:cNvSpPr>
          <p:nvPr>
            <p:ph sz="quarter" idx="12"/>
          </p:nvPr>
        </p:nvSpPr>
        <p:spPr>
          <a:xfrm>
            <a:off x="107504" y="1700808"/>
            <a:ext cx="2736304" cy="792163"/>
          </a:xfrm>
          <a:blipFill dpi="0" rotWithShape="1">
            <a:blip r:embed="rId2" cstate="print"/>
            <a:srcRect/>
            <a:tile tx="0" ty="0" sx="100000" sy="100000" flip="none" algn="tl"/>
          </a:blipFill>
        </p:spPr>
        <p:txBody>
          <a:bodyPr lIns="108000"/>
          <a:lstStyle>
            <a:lvl1pPr marL="0" indent="0" algn="l" defTabSz="914400" rtl="0" eaLnBrk="1" latinLnBrk="0" hangingPunct="1">
              <a:lnSpc>
                <a:spcPts val="2700"/>
              </a:lnSpc>
              <a:spcBef>
                <a:spcPct val="0"/>
              </a:spcBef>
              <a:buClr>
                <a:srgbClr val="B70D50"/>
              </a:buClr>
              <a:buFont typeface="FS Clerkenwell" pitchFamily="50" charset="0"/>
              <a:buNone/>
              <a:defRPr lang="en-US" sz="2600" kern="1200" spc="-20" baseline="0" dirty="0" smtClean="0">
                <a:solidFill>
                  <a:srgbClr val="B70D50"/>
                </a:solidFill>
                <a:latin typeface="Arial" pitchFamily="34" charset="0"/>
                <a:ea typeface="+mj-ea"/>
                <a:cs typeface="Arial" pitchFamily="34" charset="0"/>
              </a:defRPr>
            </a:lvl1pPr>
          </a:lstStyle>
          <a:p>
            <a:pPr lvl="0"/>
            <a:r>
              <a:rPr lang="en-US" dirty="0" smtClean="0"/>
              <a:t>Click to edit Master text styles</a:t>
            </a:r>
          </a:p>
        </p:txBody>
      </p:sp>
    </p:spTree>
    <p:extLst>
      <p:ext uri="{BB962C8B-B14F-4D97-AF65-F5344CB8AC3E}">
        <p14:creationId xmlns:p14="http://schemas.microsoft.com/office/powerpoint/2010/main" val="10247570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Tree>
    <p:extLst>
      <p:ext uri="{BB962C8B-B14F-4D97-AF65-F5344CB8AC3E}">
        <p14:creationId xmlns:p14="http://schemas.microsoft.com/office/powerpoint/2010/main" val="21839105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37266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809818" y="1682683"/>
            <a:ext cx="6471678" cy="450174"/>
          </a:xfrm>
        </p:spPr>
        <p:txBody>
          <a:bodyPr/>
          <a:lstStyle>
            <a:lvl1pPr>
              <a:defRPr/>
            </a:lvl1pPr>
          </a:lstStyle>
          <a:p>
            <a:r>
              <a:rPr lang="en-US" dirty="0" smtClean="0"/>
              <a:t>Click to edit Master title style</a:t>
            </a:r>
            <a:endParaRPr lang="en-GB" dirty="0"/>
          </a:p>
        </p:txBody>
      </p:sp>
      <p:sp>
        <p:nvSpPr>
          <p:cNvPr id="4" name="Text Placeholder 5"/>
          <p:cNvSpPr>
            <a:spLocks noGrp="1"/>
          </p:cNvSpPr>
          <p:nvPr>
            <p:ph type="body" sz="quarter" idx="10"/>
          </p:nvPr>
        </p:nvSpPr>
        <p:spPr>
          <a:xfrm>
            <a:off x="1809037" y="2060848"/>
            <a:ext cx="6480175" cy="360040"/>
          </a:xfrm>
          <a:blipFill>
            <a:blip r:embed="rId2" cstate="print"/>
            <a:stretch>
              <a:fillRect/>
            </a:stretch>
          </a:blipFill>
        </p:spPr>
        <p:txBody>
          <a:bodyPr lIns="108000"/>
          <a:lstStyle>
            <a:lvl1pPr marL="0" indent="0">
              <a:lnSpc>
                <a:spcPts val="2700"/>
              </a:lnSpc>
              <a:buNone/>
              <a:defRPr lang="en-US" sz="2600" i="1" kern="1200" spc="-100" baseline="0" dirty="0" smtClean="0">
                <a:solidFill>
                  <a:srgbClr val="621B40"/>
                </a:solidFill>
                <a:latin typeface="Arial" pitchFamily="34" charset="0"/>
                <a:ea typeface="+mj-ea"/>
                <a:cs typeface="Arial" pitchFamily="34" charset="0"/>
              </a:defRPr>
            </a:lvl1pPr>
          </a:lstStyle>
          <a:p>
            <a:pPr lvl="0"/>
            <a:r>
              <a:rPr lang="en-US" dirty="0" smtClean="0"/>
              <a:t>Click to edit Master text styles</a:t>
            </a:r>
          </a:p>
        </p:txBody>
      </p:sp>
    </p:spTree>
    <p:extLst>
      <p:ext uri="{BB962C8B-B14F-4D97-AF65-F5344CB8AC3E}">
        <p14:creationId xmlns:p14="http://schemas.microsoft.com/office/powerpoint/2010/main" val="3274641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SH_Title_with_image">
    <p:spTree>
      <p:nvGrpSpPr>
        <p:cNvPr id="1" name=""/>
        <p:cNvGrpSpPr/>
        <p:nvPr/>
      </p:nvGrpSpPr>
      <p:grpSpPr>
        <a:xfrm>
          <a:off x="0" y="0"/>
          <a:ext cx="0" cy="0"/>
          <a:chOff x="0" y="0"/>
          <a:chExt cx="0" cy="0"/>
        </a:xfrm>
      </p:grpSpPr>
      <p:sp>
        <p:nvSpPr>
          <p:cNvPr id="5" name="Rectangle 6"/>
          <p:cNvSpPr/>
          <p:nvPr userDrawn="1"/>
        </p:nvSpPr>
        <p:spPr>
          <a:xfrm>
            <a:off x="0" y="-26988"/>
            <a:ext cx="9144000" cy="3455988"/>
          </a:xfrm>
          <a:prstGeom prst="rect">
            <a:avLst/>
          </a:prstGeom>
          <a:solidFill>
            <a:schemeClr val="bg1">
              <a:alpha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prstClr val="white"/>
              </a:solidFill>
            </a:endParaRPr>
          </a:p>
        </p:txBody>
      </p:sp>
      <p:pic>
        <p:nvPicPr>
          <p:cNvPr id="7" name="Picture 8"/>
          <p:cNvPicPr>
            <a:picLocks noChangeAspect="1"/>
          </p:cNvPicPr>
          <p:nvPr userDrawn="1"/>
        </p:nvPicPr>
        <p:blipFill>
          <a:blip r:embed="rId2" cstate="print"/>
          <a:srcRect/>
          <a:stretch>
            <a:fillRect/>
          </a:stretch>
        </p:blipFill>
        <p:spPr bwMode="auto">
          <a:xfrm>
            <a:off x="250825" y="314325"/>
            <a:ext cx="1512888" cy="811213"/>
          </a:xfrm>
          <a:prstGeom prst="rect">
            <a:avLst/>
          </a:prstGeom>
          <a:noFill/>
          <a:ln w="9525">
            <a:noFill/>
            <a:miter lim="800000"/>
            <a:headEnd/>
            <a:tailEnd/>
          </a:ln>
        </p:spPr>
      </p:pic>
      <p:sp>
        <p:nvSpPr>
          <p:cNvPr id="2" name="Title 1"/>
          <p:cNvSpPr>
            <a:spLocks noGrp="1"/>
          </p:cNvSpPr>
          <p:nvPr>
            <p:ph type="title"/>
          </p:nvPr>
        </p:nvSpPr>
        <p:spPr>
          <a:xfrm>
            <a:off x="1809818" y="1484784"/>
            <a:ext cx="6471678" cy="720080"/>
          </a:xfrm>
          <a:blipFill>
            <a:blip r:embed="rId3" cstate="print"/>
            <a:stretch>
              <a:fillRect/>
            </a:stretch>
          </a:blipFill>
          <a:ln w="28575">
            <a:noFill/>
          </a:ln>
        </p:spPr>
        <p:txBody>
          <a:bodyPr>
            <a:noAutofit/>
          </a:bodyPr>
          <a:lstStyle>
            <a:lvl1pPr>
              <a:lnSpc>
                <a:spcPts val="2700"/>
              </a:lnSpc>
              <a:defRPr lang="en-GB" sz="2800" spc="-100"/>
            </a:lvl1pPr>
          </a:lstStyle>
          <a:p>
            <a:pPr lvl="0"/>
            <a:r>
              <a:rPr lang="en-US" dirty="0" smtClean="0"/>
              <a:t>Click to edit Master title style</a:t>
            </a:r>
            <a:endParaRPr lang="en-GB" dirty="0"/>
          </a:p>
        </p:txBody>
      </p:sp>
      <p:sp>
        <p:nvSpPr>
          <p:cNvPr id="6" name="Text Placeholder 5"/>
          <p:cNvSpPr>
            <a:spLocks noGrp="1"/>
          </p:cNvSpPr>
          <p:nvPr>
            <p:ph type="body" sz="quarter" idx="10"/>
          </p:nvPr>
        </p:nvSpPr>
        <p:spPr>
          <a:xfrm>
            <a:off x="1809037" y="2185814"/>
            <a:ext cx="6480175" cy="307082"/>
          </a:xfrm>
          <a:blipFill>
            <a:blip r:embed="rId3" cstate="print"/>
            <a:stretch>
              <a:fillRect/>
            </a:stretch>
          </a:blipFill>
        </p:spPr>
        <p:txBody>
          <a:bodyPr lIns="108000"/>
          <a:lstStyle>
            <a:lvl1pPr marL="0" indent="0">
              <a:lnSpc>
                <a:spcPts val="2700"/>
              </a:lnSpc>
              <a:buNone/>
              <a:defRPr lang="en-US" sz="2800" i="1" kern="1200" spc="-100" baseline="0" dirty="0" smtClean="0">
                <a:solidFill>
                  <a:srgbClr val="621B40"/>
                </a:solidFill>
                <a:latin typeface="Arial" pitchFamily="34" charset="0"/>
                <a:ea typeface="+mj-ea"/>
                <a:cs typeface="Arial" pitchFamily="34" charset="0"/>
              </a:defRPr>
            </a:lvl1pPr>
          </a:lstStyle>
          <a:p>
            <a:pPr lvl="0"/>
            <a:r>
              <a:rPr lang="en-US" dirty="0" smtClean="0"/>
              <a:t>Click to edit Master text styles</a:t>
            </a:r>
          </a:p>
        </p:txBody>
      </p:sp>
      <p:sp>
        <p:nvSpPr>
          <p:cNvPr id="12" name="Picture Placeholder 11"/>
          <p:cNvSpPr>
            <a:spLocks noGrp="1"/>
          </p:cNvSpPr>
          <p:nvPr>
            <p:ph type="pic" sz="quarter" idx="11"/>
          </p:nvPr>
        </p:nvSpPr>
        <p:spPr>
          <a:xfrm>
            <a:off x="0" y="3428999"/>
            <a:ext cx="9144000" cy="3429001"/>
          </a:xfrm>
        </p:spPr>
        <p:txBody>
          <a:bodyPr rtlCol="0">
            <a:noAutofit/>
          </a:bodyPr>
          <a:lstStyle>
            <a:lvl1pPr marL="0" indent="0">
              <a:buNone/>
              <a:defRPr/>
            </a:lvl1pPr>
          </a:lstStyle>
          <a:p>
            <a:pPr lvl="0"/>
            <a:endParaRPr lang="en-GB" noProof="0" dirty="0"/>
          </a:p>
        </p:txBody>
      </p:sp>
    </p:spTree>
    <p:extLst>
      <p:ext uri="{BB962C8B-B14F-4D97-AF65-F5344CB8AC3E}">
        <p14:creationId xmlns:p14="http://schemas.microsoft.com/office/powerpoint/2010/main" val="29853107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fontAlgn="base">
              <a:spcBef>
                <a:spcPct val="0"/>
              </a:spcBef>
              <a:spcAft>
                <a:spcPct val="0"/>
              </a:spcAft>
            </a:pPr>
            <a:fld id="{EAF52062-A581-4E9D-B511-DAAFAB1828A6}" type="datetimeFigureOut">
              <a:rPr lang="en-US" smtClean="0">
                <a:solidFill>
                  <a:prstClr val="black"/>
                </a:solidFill>
                <a:latin typeface="Arial" charset="0"/>
              </a:rPr>
              <a:pPr fontAlgn="base">
                <a:spcBef>
                  <a:spcPct val="0"/>
                </a:spcBef>
                <a:spcAft>
                  <a:spcPct val="0"/>
                </a:spcAft>
              </a:pPr>
              <a:t>4/12/2019</a:t>
            </a:fld>
            <a:endParaRPr lang="en-GB">
              <a:solidFill>
                <a:prstClr val="black"/>
              </a:solidFill>
              <a:latin typeface="Arial" charset="0"/>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fontAlgn="base">
              <a:spcBef>
                <a:spcPct val="0"/>
              </a:spcBef>
              <a:spcAft>
                <a:spcPct val="0"/>
              </a:spcAft>
            </a:pPr>
            <a:endParaRPr lang="en-GB">
              <a:solidFill>
                <a:prstClr val="black"/>
              </a:solidFill>
              <a:latin typeface="Arial" charset="0"/>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fontAlgn="base">
              <a:spcBef>
                <a:spcPct val="0"/>
              </a:spcBef>
              <a:spcAft>
                <a:spcPct val="0"/>
              </a:spcAft>
            </a:pPr>
            <a:fld id="{308FCDA7-3DE4-48E9-ADC9-81842AFF8C38}" type="slidenum">
              <a:rPr lang="en-GB" smtClean="0">
                <a:solidFill>
                  <a:prstClr val="black"/>
                </a:solidFill>
                <a:latin typeface="Arial" charset="0"/>
              </a:rPr>
              <a:pPr fontAlgn="base">
                <a:spcBef>
                  <a:spcPct val="0"/>
                </a:spcBef>
                <a:spcAft>
                  <a:spcPct val="0"/>
                </a:spcAft>
              </a:pPr>
              <a:t>‹#›</a:t>
            </a:fld>
            <a:endParaRPr lang="en-GB">
              <a:solidFill>
                <a:prstClr val="black"/>
              </a:solidFill>
              <a:latin typeface="Arial" charset="0"/>
            </a:endParaRPr>
          </a:p>
        </p:txBody>
      </p:sp>
    </p:spTree>
    <p:extLst>
      <p:ext uri="{BB962C8B-B14F-4D97-AF65-F5344CB8AC3E}">
        <p14:creationId xmlns:p14="http://schemas.microsoft.com/office/powerpoint/2010/main" val="17226160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GB"/>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GB"/>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304D0B3A-C1B9-4131-B8F4-927F4DBDE407}" type="slidenum">
              <a:rPr lang="en-GB"/>
              <a:pPr>
                <a:defRPr/>
              </a:pPr>
              <a:t>‹#›</a:t>
            </a:fld>
            <a:endParaRPr lang="en-GB"/>
          </a:p>
        </p:txBody>
      </p:sp>
    </p:spTree>
    <p:extLst>
      <p:ext uri="{BB962C8B-B14F-4D97-AF65-F5344CB8AC3E}">
        <p14:creationId xmlns:p14="http://schemas.microsoft.com/office/powerpoint/2010/main" val="4053017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2 Title slide and divider slide">
    <p:spTree>
      <p:nvGrpSpPr>
        <p:cNvPr id="1" name=""/>
        <p:cNvGrpSpPr/>
        <p:nvPr/>
      </p:nvGrpSpPr>
      <p:grpSpPr>
        <a:xfrm>
          <a:off x="0" y="0"/>
          <a:ext cx="0" cy="0"/>
          <a:chOff x="0" y="0"/>
          <a:chExt cx="0" cy="0"/>
        </a:xfrm>
      </p:grpSpPr>
      <p:sp>
        <p:nvSpPr>
          <p:cNvPr id="5" name="Rectangle 6"/>
          <p:cNvSpPr/>
          <p:nvPr userDrawn="1"/>
        </p:nvSpPr>
        <p:spPr>
          <a:xfrm>
            <a:off x="0" y="-26988"/>
            <a:ext cx="9144000" cy="3455988"/>
          </a:xfrm>
          <a:prstGeom prst="rect">
            <a:avLst/>
          </a:prstGeom>
          <a:solidFill>
            <a:schemeClr val="bg1">
              <a:alpha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prstClr val="white"/>
              </a:solidFill>
            </a:endParaRPr>
          </a:p>
        </p:txBody>
      </p:sp>
      <p:pic>
        <p:nvPicPr>
          <p:cNvPr id="7" name="Picture 8"/>
          <p:cNvPicPr>
            <a:picLocks noChangeAspect="1"/>
          </p:cNvPicPr>
          <p:nvPr userDrawn="1"/>
        </p:nvPicPr>
        <p:blipFill>
          <a:blip r:embed="rId2" cstate="print"/>
          <a:srcRect/>
          <a:stretch>
            <a:fillRect/>
          </a:stretch>
        </p:blipFill>
        <p:spPr bwMode="auto">
          <a:xfrm>
            <a:off x="250825" y="314325"/>
            <a:ext cx="1512888" cy="811213"/>
          </a:xfrm>
          <a:prstGeom prst="rect">
            <a:avLst/>
          </a:prstGeom>
          <a:noFill/>
          <a:ln w="9525">
            <a:noFill/>
            <a:miter lim="800000"/>
            <a:headEnd/>
            <a:tailEnd/>
          </a:ln>
        </p:spPr>
      </p:pic>
      <p:sp>
        <p:nvSpPr>
          <p:cNvPr id="2" name="Title 1"/>
          <p:cNvSpPr>
            <a:spLocks noGrp="1"/>
          </p:cNvSpPr>
          <p:nvPr>
            <p:ph type="title"/>
          </p:nvPr>
        </p:nvSpPr>
        <p:spPr>
          <a:xfrm>
            <a:off x="1809818" y="1484784"/>
            <a:ext cx="6471678" cy="360040"/>
          </a:xfrm>
          <a:blipFill>
            <a:blip r:embed="rId3" cstate="print"/>
            <a:stretch>
              <a:fillRect/>
            </a:stretch>
          </a:blipFill>
          <a:ln w="28575">
            <a:noFill/>
          </a:ln>
        </p:spPr>
        <p:txBody>
          <a:bodyPr>
            <a:noAutofit/>
          </a:bodyPr>
          <a:lstStyle>
            <a:lvl1pPr>
              <a:lnSpc>
                <a:spcPts val="2700"/>
              </a:lnSpc>
              <a:defRPr lang="en-GB" sz="2600" spc="-100"/>
            </a:lvl1pPr>
          </a:lstStyle>
          <a:p>
            <a:pPr lvl="0"/>
            <a:r>
              <a:rPr lang="en-US" dirty="0" smtClean="0"/>
              <a:t>Click to edit Master title style</a:t>
            </a:r>
            <a:endParaRPr lang="en-GB" dirty="0"/>
          </a:p>
        </p:txBody>
      </p:sp>
      <p:sp>
        <p:nvSpPr>
          <p:cNvPr id="6" name="Text Placeholder 5"/>
          <p:cNvSpPr>
            <a:spLocks noGrp="1"/>
          </p:cNvSpPr>
          <p:nvPr>
            <p:ph type="body" sz="quarter" idx="10"/>
          </p:nvPr>
        </p:nvSpPr>
        <p:spPr>
          <a:xfrm>
            <a:off x="1809037" y="1834191"/>
            <a:ext cx="6480175" cy="360040"/>
          </a:xfrm>
          <a:blipFill>
            <a:blip r:embed="rId3" cstate="print"/>
            <a:stretch>
              <a:fillRect/>
            </a:stretch>
          </a:blipFill>
        </p:spPr>
        <p:txBody>
          <a:bodyPr lIns="108000"/>
          <a:lstStyle>
            <a:lvl1pPr marL="0" indent="0">
              <a:lnSpc>
                <a:spcPts val="2700"/>
              </a:lnSpc>
              <a:buNone/>
              <a:defRPr lang="en-US" sz="2600" i="1" kern="1200" spc="-100" baseline="0" dirty="0" smtClean="0">
                <a:solidFill>
                  <a:srgbClr val="621B40"/>
                </a:solidFill>
                <a:latin typeface="Arial" pitchFamily="34" charset="0"/>
                <a:ea typeface="+mj-ea"/>
                <a:cs typeface="Arial" pitchFamily="34" charset="0"/>
              </a:defRPr>
            </a:lvl1pPr>
          </a:lstStyle>
          <a:p>
            <a:pPr lvl="0"/>
            <a:r>
              <a:rPr lang="en-US" dirty="0" smtClean="0"/>
              <a:t>Click to edit Master text styles</a:t>
            </a:r>
          </a:p>
        </p:txBody>
      </p:sp>
      <p:sp>
        <p:nvSpPr>
          <p:cNvPr id="12" name="Picture Placeholder 11"/>
          <p:cNvSpPr>
            <a:spLocks noGrp="1"/>
          </p:cNvSpPr>
          <p:nvPr>
            <p:ph type="pic" sz="quarter" idx="11"/>
          </p:nvPr>
        </p:nvSpPr>
        <p:spPr>
          <a:xfrm>
            <a:off x="0" y="3428999"/>
            <a:ext cx="9144000" cy="3429001"/>
          </a:xfrm>
        </p:spPr>
        <p:txBody>
          <a:bodyPr rtlCol="0">
            <a:noAutofit/>
          </a:bodyPr>
          <a:lstStyle>
            <a:lvl1pPr marL="0" indent="0">
              <a:buNone/>
              <a:defRPr/>
            </a:lvl1pPr>
          </a:lstStyle>
          <a:p>
            <a:pPr lvl="0"/>
            <a:endParaRPr lang="en-GB" noProof="0" dirty="0"/>
          </a:p>
        </p:txBody>
      </p:sp>
    </p:spTree>
    <p:extLst>
      <p:ext uri="{BB962C8B-B14F-4D97-AF65-F5344CB8AC3E}">
        <p14:creationId xmlns:p14="http://schemas.microsoft.com/office/powerpoint/2010/main" val="2566300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3 Standard Text Slide">
    <p:spTree>
      <p:nvGrpSpPr>
        <p:cNvPr id="1" name=""/>
        <p:cNvGrpSpPr/>
        <p:nvPr/>
      </p:nvGrpSpPr>
      <p:grpSpPr>
        <a:xfrm>
          <a:off x="0" y="0"/>
          <a:ext cx="0" cy="0"/>
          <a:chOff x="0" y="0"/>
          <a:chExt cx="0" cy="0"/>
        </a:xfrm>
      </p:grpSpPr>
      <p:sp>
        <p:nvSpPr>
          <p:cNvPr id="2" name="Title 1"/>
          <p:cNvSpPr>
            <a:spLocks noGrp="1"/>
          </p:cNvSpPr>
          <p:nvPr>
            <p:ph type="title"/>
          </p:nvPr>
        </p:nvSpPr>
        <p:spPr>
          <a:xfrm>
            <a:off x="1809818" y="1484784"/>
            <a:ext cx="6471678" cy="720080"/>
          </a:xfrm>
          <a:blipFill>
            <a:blip r:embed="rId2" cstate="print"/>
            <a:stretch>
              <a:fillRect/>
            </a:stretch>
          </a:blipFill>
          <a:ln w="28575">
            <a:noFill/>
          </a:ln>
        </p:spPr>
        <p:txBody>
          <a:bodyPr>
            <a:noAutofit/>
          </a:bodyPr>
          <a:lstStyle>
            <a:lvl1pPr>
              <a:lnSpc>
                <a:spcPts val="2700"/>
              </a:lnSpc>
              <a:defRPr lang="en-GB" spc="-100"/>
            </a:lvl1pPr>
          </a:lstStyle>
          <a:p>
            <a:pPr lvl="0"/>
            <a:r>
              <a:rPr lang="en-US" dirty="0" smtClean="0"/>
              <a:t>Click to edit Master title style</a:t>
            </a:r>
            <a:endParaRPr lang="en-GB" dirty="0"/>
          </a:p>
        </p:txBody>
      </p:sp>
      <p:sp>
        <p:nvSpPr>
          <p:cNvPr id="3" name="Content Placeholder 2"/>
          <p:cNvSpPr>
            <a:spLocks noGrp="1"/>
          </p:cNvSpPr>
          <p:nvPr>
            <p:ph idx="1"/>
          </p:nvPr>
        </p:nvSpPr>
        <p:spPr>
          <a:xfrm>
            <a:off x="1807425" y="3040385"/>
            <a:ext cx="6480000" cy="2304256"/>
          </a:xfrm>
        </p:spPr>
        <p:txBody>
          <a:bodyPr lIns="108000"/>
          <a:lstStyle>
            <a:lvl1pPr marL="0" indent="0">
              <a:buNone/>
              <a:defRPr/>
            </a:lvl1pPr>
            <a:lvl2pPr marL="180975" indent="0">
              <a:buNone/>
              <a:defRPr/>
            </a:lvl2pPr>
            <a:lvl3pPr marL="449263" indent="0">
              <a:buNone/>
              <a:defRPr/>
            </a:lvl3pPr>
            <a:lvl4pPr marL="630238" indent="0">
              <a:buNone/>
              <a:defRPr/>
            </a:lvl4pPr>
            <a:lvl5pPr marL="896938" indent="0">
              <a:buNone/>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Text Placeholder 5"/>
          <p:cNvSpPr>
            <a:spLocks noGrp="1"/>
          </p:cNvSpPr>
          <p:nvPr>
            <p:ph type="body" sz="quarter" idx="10"/>
          </p:nvPr>
        </p:nvSpPr>
        <p:spPr>
          <a:xfrm>
            <a:off x="1809037" y="2175181"/>
            <a:ext cx="6480175" cy="648072"/>
          </a:xfrm>
          <a:blipFill>
            <a:blip r:embed="rId2" cstate="print"/>
            <a:stretch>
              <a:fillRect/>
            </a:stretch>
          </a:blipFill>
        </p:spPr>
        <p:txBody>
          <a:bodyPr lIns="108000"/>
          <a:lstStyle>
            <a:lvl1pPr marL="0" indent="0">
              <a:lnSpc>
                <a:spcPts val="2700"/>
              </a:lnSpc>
              <a:spcBef>
                <a:spcPts val="0"/>
              </a:spcBef>
              <a:buNone/>
              <a:defRPr lang="en-US" sz="2600" i="1" kern="1200" spc="-100" baseline="0" dirty="0" smtClean="0">
                <a:solidFill>
                  <a:srgbClr val="621B40"/>
                </a:solidFill>
                <a:latin typeface="Arial" pitchFamily="34" charset="0"/>
                <a:ea typeface="+mj-ea"/>
                <a:cs typeface="Arial" pitchFamily="34" charset="0"/>
              </a:defRPr>
            </a:lvl1pPr>
          </a:lstStyle>
          <a:p>
            <a:pPr lvl="0"/>
            <a:r>
              <a:rPr lang="en-US" dirty="0" smtClean="0"/>
              <a:t>Click to edit </a:t>
            </a:r>
          </a:p>
          <a:p>
            <a:pPr lvl="0"/>
            <a:r>
              <a:rPr lang="en-US" dirty="0" smtClean="0"/>
              <a:t>subtitle</a:t>
            </a:r>
          </a:p>
        </p:txBody>
      </p:sp>
    </p:spTree>
    <p:extLst>
      <p:ext uri="{BB962C8B-B14F-4D97-AF65-F5344CB8AC3E}">
        <p14:creationId xmlns:p14="http://schemas.microsoft.com/office/powerpoint/2010/main" val="3949463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4 Standard text bullet slide">
    <p:spTree>
      <p:nvGrpSpPr>
        <p:cNvPr id="1" name=""/>
        <p:cNvGrpSpPr/>
        <p:nvPr/>
      </p:nvGrpSpPr>
      <p:grpSpPr>
        <a:xfrm>
          <a:off x="0" y="0"/>
          <a:ext cx="0" cy="0"/>
          <a:chOff x="0" y="0"/>
          <a:chExt cx="0" cy="0"/>
        </a:xfrm>
      </p:grpSpPr>
      <p:sp>
        <p:nvSpPr>
          <p:cNvPr id="2" name="Title 1"/>
          <p:cNvSpPr>
            <a:spLocks noGrp="1"/>
          </p:cNvSpPr>
          <p:nvPr>
            <p:ph type="title"/>
          </p:nvPr>
        </p:nvSpPr>
        <p:spPr>
          <a:xfrm>
            <a:off x="1809818" y="1484784"/>
            <a:ext cx="6471678" cy="720080"/>
          </a:xfrm>
          <a:blipFill>
            <a:blip r:embed="rId2" cstate="print"/>
            <a:stretch>
              <a:fillRect/>
            </a:stretch>
          </a:blipFill>
          <a:ln w="28575">
            <a:noFill/>
          </a:ln>
        </p:spPr>
        <p:txBody>
          <a:bodyPr>
            <a:noAutofit/>
          </a:bodyPr>
          <a:lstStyle>
            <a:lvl1pPr>
              <a:lnSpc>
                <a:spcPts val="2700"/>
              </a:lnSpc>
              <a:defRPr lang="en-GB" spc="-100"/>
            </a:lvl1pPr>
          </a:lstStyle>
          <a:p>
            <a:pPr lvl="0"/>
            <a:r>
              <a:rPr lang="en-US" dirty="0" smtClean="0"/>
              <a:t>Click to edit Master title style</a:t>
            </a:r>
            <a:endParaRPr lang="en-GB" dirty="0"/>
          </a:p>
        </p:txBody>
      </p:sp>
      <p:sp>
        <p:nvSpPr>
          <p:cNvPr id="3" name="Content Placeholder 2"/>
          <p:cNvSpPr>
            <a:spLocks noGrp="1"/>
          </p:cNvSpPr>
          <p:nvPr>
            <p:ph idx="1"/>
          </p:nvPr>
        </p:nvSpPr>
        <p:spPr>
          <a:xfrm>
            <a:off x="1807425" y="3040385"/>
            <a:ext cx="6480000" cy="2304256"/>
          </a:xfrm>
        </p:spPr>
        <p:txBody>
          <a:bodyPr/>
          <a:lstStyle>
            <a:lvl1pPr marL="104775" indent="-104775">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Text Placeholder 5"/>
          <p:cNvSpPr>
            <a:spLocks noGrp="1"/>
          </p:cNvSpPr>
          <p:nvPr>
            <p:ph type="body" sz="quarter" idx="10"/>
          </p:nvPr>
        </p:nvSpPr>
        <p:spPr>
          <a:xfrm>
            <a:off x="1809037" y="2175181"/>
            <a:ext cx="6480175" cy="648072"/>
          </a:xfrm>
          <a:blipFill>
            <a:blip r:embed="rId2" cstate="print"/>
            <a:stretch>
              <a:fillRect/>
            </a:stretch>
          </a:blipFill>
        </p:spPr>
        <p:txBody>
          <a:bodyPr lIns="108000"/>
          <a:lstStyle>
            <a:lvl1pPr marL="0" indent="0">
              <a:lnSpc>
                <a:spcPts val="2700"/>
              </a:lnSpc>
              <a:spcBef>
                <a:spcPts val="0"/>
              </a:spcBef>
              <a:buNone/>
              <a:defRPr lang="en-US" sz="2600" i="1" kern="1200" spc="-100" baseline="0" dirty="0" smtClean="0">
                <a:solidFill>
                  <a:srgbClr val="621B40"/>
                </a:solidFill>
                <a:latin typeface="Arial" pitchFamily="34" charset="0"/>
                <a:ea typeface="+mj-ea"/>
                <a:cs typeface="Arial" pitchFamily="34" charset="0"/>
              </a:defRPr>
            </a:lvl1pPr>
          </a:lstStyle>
          <a:p>
            <a:pPr lvl="0"/>
            <a:r>
              <a:rPr lang="en-US" dirty="0" smtClean="0"/>
              <a:t>Click to edit </a:t>
            </a:r>
          </a:p>
          <a:p>
            <a:pPr lvl="0"/>
            <a:r>
              <a:rPr lang="en-US" dirty="0" smtClean="0"/>
              <a:t>subtitle</a:t>
            </a:r>
          </a:p>
        </p:txBody>
      </p:sp>
    </p:spTree>
    <p:extLst>
      <p:ext uri="{BB962C8B-B14F-4D97-AF65-F5344CB8AC3E}">
        <p14:creationId xmlns:p14="http://schemas.microsoft.com/office/powerpoint/2010/main" val="1434012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6 Multiple images">
    <p:spTree>
      <p:nvGrpSpPr>
        <p:cNvPr id="1" name=""/>
        <p:cNvGrpSpPr/>
        <p:nvPr/>
      </p:nvGrpSpPr>
      <p:grpSpPr>
        <a:xfrm>
          <a:off x="0" y="0"/>
          <a:ext cx="0" cy="0"/>
          <a:chOff x="0" y="0"/>
          <a:chExt cx="0" cy="0"/>
        </a:xfrm>
      </p:grpSpPr>
      <p:sp>
        <p:nvSpPr>
          <p:cNvPr id="7" name="Rectangle 6"/>
          <p:cNvSpPr/>
          <p:nvPr userDrawn="1"/>
        </p:nvSpPr>
        <p:spPr>
          <a:xfrm>
            <a:off x="0" y="0"/>
            <a:ext cx="3851275" cy="68421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anchor="ctr"/>
          <a:lstStyle/>
          <a:p>
            <a:pPr algn="ctr">
              <a:defRPr/>
            </a:pPr>
            <a:endParaRPr lang="en-GB">
              <a:solidFill>
                <a:prstClr val="white"/>
              </a:solidFill>
            </a:endParaRPr>
          </a:p>
        </p:txBody>
      </p:sp>
      <p:pic>
        <p:nvPicPr>
          <p:cNvPr id="10" name="Picture 9"/>
          <p:cNvPicPr>
            <a:picLocks noChangeAspect="1"/>
          </p:cNvPicPr>
          <p:nvPr userDrawn="1"/>
        </p:nvPicPr>
        <p:blipFill>
          <a:blip r:embed="rId2" cstate="print"/>
          <a:srcRect/>
          <a:stretch>
            <a:fillRect/>
          </a:stretch>
        </p:blipFill>
        <p:spPr bwMode="auto">
          <a:xfrm>
            <a:off x="250825" y="314325"/>
            <a:ext cx="1512888" cy="811213"/>
          </a:xfrm>
          <a:prstGeom prst="rect">
            <a:avLst/>
          </a:prstGeom>
          <a:noFill/>
          <a:ln w="9525">
            <a:noFill/>
            <a:miter lim="800000"/>
            <a:headEnd/>
            <a:tailEnd/>
          </a:ln>
        </p:spPr>
      </p:pic>
      <p:sp>
        <p:nvSpPr>
          <p:cNvPr id="2" name="Title 1"/>
          <p:cNvSpPr>
            <a:spLocks noGrp="1"/>
          </p:cNvSpPr>
          <p:nvPr>
            <p:ph type="title"/>
          </p:nvPr>
        </p:nvSpPr>
        <p:spPr>
          <a:xfrm>
            <a:off x="150454" y="1484784"/>
            <a:ext cx="2727262" cy="1930524"/>
          </a:xfrm>
          <a:noFill/>
          <a:ln w="28575">
            <a:noFill/>
          </a:ln>
        </p:spPr>
        <p:txBody>
          <a:bodyPr>
            <a:noAutofit/>
          </a:bodyPr>
          <a:lstStyle>
            <a:lvl1pPr>
              <a:lnSpc>
                <a:spcPts val="1900"/>
              </a:lnSpc>
              <a:defRPr lang="en-GB" sz="1800" spc="-100"/>
            </a:lvl1pPr>
          </a:lstStyle>
          <a:p>
            <a:pPr lvl="0"/>
            <a:r>
              <a:rPr lang="en-US" dirty="0" smtClean="0"/>
              <a:t>Click to edit Master title style</a:t>
            </a:r>
            <a:endParaRPr lang="en-GB" dirty="0"/>
          </a:p>
        </p:txBody>
      </p:sp>
      <p:sp>
        <p:nvSpPr>
          <p:cNvPr id="12" name="Picture Placeholder 11"/>
          <p:cNvSpPr>
            <a:spLocks noGrp="1"/>
          </p:cNvSpPr>
          <p:nvPr>
            <p:ph type="pic" sz="quarter" idx="11"/>
          </p:nvPr>
        </p:nvSpPr>
        <p:spPr>
          <a:xfrm>
            <a:off x="4932040" y="188639"/>
            <a:ext cx="3960440" cy="3211413"/>
          </a:xfrm>
        </p:spPr>
        <p:txBody>
          <a:bodyPr rtlCol="0">
            <a:noAutofit/>
          </a:bodyPr>
          <a:lstStyle>
            <a:lvl1pPr marL="0" indent="0">
              <a:buNone/>
              <a:defRPr/>
            </a:lvl1pPr>
          </a:lstStyle>
          <a:p>
            <a:pPr lvl="0"/>
            <a:endParaRPr lang="en-GB" noProof="0"/>
          </a:p>
        </p:txBody>
      </p:sp>
      <p:sp>
        <p:nvSpPr>
          <p:cNvPr id="6" name="Picture Placeholder 11"/>
          <p:cNvSpPr>
            <a:spLocks noGrp="1"/>
          </p:cNvSpPr>
          <p:nvPr>
            <p:ph type="pic" sz="quarter" idx="12"/>
          </p:nvPr>
        </p:nvSpPr>
        <p:spPr>
          <a:xfrm>
            <a:off x="4932040" y="3573016"/>
            <a:ext cx="1872208" cy="2736304"/>
          </a:xfrm>
        </p:spPr>
        <p:txBody>
          <a:bodyPr rtlCol="0">
            <a:noAutofit/>
          </a:bodyPr>
          <a:lstStyle>
            <a:lvl1pPr marL="0" indent="0">
              <a:buNone/>
              <a:defRPr/>
            </a:lvl1pPr>
          </a:lstStyle>
          <a:p>
            <a:pPr lvl="0"/>
            <a:endParaRPr lang="en-GB" noProof="0"/>
          </a:p>
        </p:txBody>
      </p:sp>
      <p:sp>
        <p:nvSpPr>
          <p:cNvPr id="9" name="Picture Placeholder 11"/>
          <p:cNvSpPr>
            <a:spLocks noGrp="1"/>
          </p:cNvSpPr>
          <p:nvPr>
            <p:ph type="pic" sz="quarter" idx="13"/>
          </p:nvPr>
        </p:nvSpPr>
        <p:spPr>
          <a:xfrm>
            <a:off x="7020272" y="3573016"/>
            <a:ext cx="1872208" cy="2736304"/>
          </a:xfrm>
        </p:spPr>
        <p:txBody>
          <a:bodyPr rtlCol="0">
            <a:noAutofit/>
          </a:bodyPr>
          <a:lstStyle>
            <a:lvl1pPr marL="0" indent="0">
              <a:buNone/>
              <a:defRPr/>
            </a:lvl1pPr>
          </a:lstStyle>
          <a:p>
            <a:pPr lvl="0"/>
            <a:endParaRPr lang="en-GB" noProof="0"/>
          </a:p>
        </p:txBody>
      </p:sp>
    </p:spTree>
    <p:extLst>
      <p:ext uri="{BB962C8B-B14F-4D97-AF65-F5344CB8AC3E}">
        <p14:creationId xmlns:p14="http://schemas.microsoft.com/office/powerpoint/2010/main" val="2873496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6b Multiple images plus text">
    <p:spTree>
      <p:nvGrpSpPr>
        <p:cNvPr id="1" name=""/>
        <p:cNvGrpSpPr/>
        <p:nvPr/>
      </p:nvGrpSpPr>
      <p:grpSpPr>
        <a:xfrm>
          <a:off x="0" y="0"/>
          <a:ext cx="0" cy="0"/>
          <a:chOff x="0" y="0"/>
          <a:chExt cx="0" cy="0"/>
        </a:xfrm>
      </p:grpSpPr>
      <p:sp>
        <p:nvSpPr>
          <p:cNvPr id="7" name="Rectangle 6"/>
          <p:cNvSpPr/>
          <p:nvPr userDrawn="1"/>
        </p:nvSpPr>
        <p:spPr>
          <a:xfrm>
            <a:off x="-7938" y="19050"/>
            <a:ext cx="3851276" cy="6843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anchor="ctr"/>
          <a:lstStyle/>
          <a:p>
            <a:pPr algn="ctr">
              <a:defRPr/>
            </a:pPr>
            <a:endParaRPr lang="en-GB">
              <a:solidFill>
                <a:prstClr val="white"/>
              </a:solidFill>
            </a:endParaRPr>
          </a:p>
        </p:txBody>
      </p:sp>
      <p:pic>
        <p:nvPicPr>
          <p:cNvPr id="11" name="Picture 10"/>
          <p:cNvPicPr>
            <a:picLocks noChangeAspect="1"/>
          </p:cNvPicPr>
          <p:nvPr userDrawn="1"/>
        </p:nvPicPr>
        <p:blipFill>
          <a:blip r:embed="rId2" cstate="print"/>
          <a:srcRect/>
          <a:stretch>
            <a:fillRect/>
          </a:stretch>
        </p:blipFill>
        <p:spPr bwMode="auto">
          <a:xfrm>
            <a:off x="250825" y="314325"/>
            <a:ext cx="1512888" cy="811213"/>
          </a:xfrm>
          <a:prstGeom prst="rect">
            <a:avLst/>
          </a:prstGeom>
          <a:noFill/>
          <a:ln w="9525">
            <a:noFill/>
            <a:miter lim="800000"/>
            <a:headEnd/>
            <a:tailEnd/>
          </a:ln>
        </p:spPr>
      </p:pic>
      <p:sp>
        <p:nvSpPr>
          <p:cNvPr id="2" name="Title 1"/>
          <p:cNvSpPr>
            <a:spLocks noGrp="1"/>
          </p:cNvSpPr>
          <p:nvPr>
            <p:ph type="title"/>
          </p:nvPr>
        </p:nvSpPr>
        <p:spPr>
          <a:xfrm>
            <a:off x="151200" y="1484784"/>
            <a:ext cx="2727262" cy="1080120"/>
          </a:xfrm>
          <a:noFill/>
          <a:ln w="28575">
            <a:noFill/>
          </a:ln>
        </p:spPr>
        <p:txBody>
          <a:bodyPr>
            <a:noAutofit/>
          </a:bodyPr>
          <a:lstStyle>
            <a:lvl1pPr>
              <a:lnSpc>
                <a:spcPts val="1900"/>
              </a:lnSpc>
              <a:defRPr lang="en-GB" sz="1800" spc="-100"/>
            </a:lvl1pPr>
          </a:lstStyle>
          <a:p>
            <a:pPr lvl="0"/>
            <a:r>
              <a:rPr lang="en-US" dirty="0" smtClean="0"/>
              <a:t>Click to edit Master title style</a:t>
            </a:r>
            <a:endParaRPr lang="en-GB" dirty="0"/>
          </a:p>
        </p:txBody>
      </p:sp>
      <p:sp>
        <p:nvSpPr>
          <p:cNvPr id="12" name="Picture Placeholder 11"/>
          <p:cNvSpPr>
            <a:spLocks noGrp="1"/>
          </p:cNvSpPr>
          <p:nvPr>
            <p:ph type="pic" sz="quarter" idx="11"/>
          </p:nvPr>
        </p:nvSpPr>
        <p:spPr>
          <a:xfrm>
            <a:off x="4932040" y="188639"/>
            <a:ext cx="3960440" cy="3211413"/>
          </a:xfrm>
        </p:spPr>
        <p:txBody>
          <a:bodyPr rtlCol="0">
            <a:noAutofit/>
          </a:bodyPr>
          <a:lstStyle>
            <a:lvl1pPr marL="0" indent="0">
              <a:buNone/>
              <a:defRPr/>
            </a:lvl1pPr>
          </a:lstStyle>
          <a:p>
            <a:pPr lvl="0"/>
            <a:endParaRPr lang="en-GB" noProof="0"/>
          </a:p>
        </p:txBody>
      </p:sp>
      <p:sp>
        <p:nvSpPr>
          <p:cNvPr id="6" name="Picture Placeholder 11"/>
          <p:cNvSpPr>
            <a:spLocks noGrp="1"/>
          </p:cNvSpPr>
          <p:nvPr>
            <p:ph type="pic" sz="quarter" idx="12"/>
          </p:nvPr>
        </p:nvSpPr>
        <p:spPr>
          <a:xfrm>
            <a:off x="4932040" y="3573016"/>
            <a:ext cx="1872208" cy="2736304"/>
          </a:xfrm>
        </p:spPr>
        <p:txBody>
          <a:bodyPr rtlCol="0">
            <a:noAutofit/>
          </a:bodyPr>
          <a:lstStyle>
            <a:lvl1pPr marL="0" indent="0">
              <a:buNone/>
              <a:defRPr/>
            </a:lvl1pPr>
          </a:lstStyle>
          <a:p>
            <a:pPr lvl="0"/>
            <a:endParaRPr lang="en-GB" noProof="0"/>
          </a:p>
        </p:txBody>
      </p:sp>
      <p:sp>
        <p:nvSpPr>
          <p:cNvPr id="9" name="Picture Placeholder 11"/>
          <p:cNvSpPr>
            <a:spLocks noGrp="1"/>
          </p:cNvSpPr>
          <p:nvPr>
            <p:ph type="pic" sz="quarter" idx="13"/>
          </p:nvPr>
        </p:nvSpPr>
        <p:spPr>
          <a:xfrm>
            <a:off x="7020272" y="3573016"/>
            <a:ext cx="1872208" cy="2736304"/>
          </a:xfrm>
        </p:spPr>
        <p:txBody>
          <a:bodyPr rtlCol="0">
            <a:noAutofit/>
          </a:bodyPr>
          <a:lstStyle>
            <a:lvl1pPr marL="0" indent="0">
              <a:buNone/>
              <a:defRPr/>
            </a:lvl1pPr>
          </a:lstStyle>
          <a:p>
            <a:pPr lvl="0"/>
            <a:endParaRPr lang="en-GB" noProof="0"/>
          </a:p>
        </p:txBody>
      </p:sp>
      <p:sp>
        <p:nvSpPr>
          <p:cNvPr id="10" name="Content Placeholder 2"/>
          <p:cNvSpPr>
            <a:spLocks noGrp="1"/>
          </p:cNvSpPr>
          <p:nvPr>
            <p:ph idx="1"/>
          </p:nvPr>
        </p:nvSpPr>
        <p:spPr>
          <a:xfrm>
            <a:off x="138505" y="3140968"/>
            <a:ext cx="2725494" cy="2304256"/>
          </a:xfrm>
        </p:spPr>
        <p:txBody>
          <a:bodyPr lIns="108000"/>
          <a:lstStyle>
            <a:lvl1pPr marL="0" indent="0">
              <a:lnSpc>
                <a:spcPts val="1500"/>
              </a:lnSpc>
              <a:buNone/>
              <a:defRPr sz="1400"/>
            </a:lvl1pPr>
            <a:lvl2pPr marL="180975" indent="0">
              <a:lnSpc>
                <a:spcPts val="1500"/>
              </a:lnSpc>
              <a:buNone/>
              <a:defRPr sz="1400"/>
            </a:lvl2pPr>
            <a:lvl3pPr marL="449263" indent="0">
              <a:lnSpc>
                <a:spcPts val="1500"/>
              </a:lnSpc>
              <a:buNone/>
              <a:defRPr sz="1400"/>
            </a:lvl3pPr>
            <a:lvl4pPr marL="630238" indent="0">
              <a:lnSpc>
                <a:spcPts val="1500"/>
              </a:lnSpc>
              <a:buNone/>
              <a:defRPr sz="1400"/>
            </a:lvl4pPr>
            <a:lvl5pPr marL="896938" indent="0">
              <a:lnSpc>
                <a:spcPts val="1500"/>
              </a:lnSpc>
              <a:buNone/>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404416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1.6b Multiple images plus text">
    <p:spTree>
      <p:nvGrpSpPr>
        <p:cNvPr id="1" name=""/>
        <p:cNvGrpSpPr/>
        <p:nvPr/>
      </p:nvGrpSpPr>
      <p:grpSpPr>
        <a:xfrm>
          <a:off x="0" y="0"/>
          <a:ext cx="0" cy="0"/>
          <a:chOff x="0" y="0"/>
          <a:chExt cx="0" cy="0"/>
        </a:xfrm>
      </p:grpSpPr>
      <p:sp>
        <p:nvSpPr>
          <p:cNvPr id="7" name="Rectangle 6"/>
          <p:cNvSpPr/>
          <p:nvPr userDrawn="1"/>
        </p:nvSpPr>
        <p:spPr>
          <a:xfrm>
            <a:off x="0" y="0"/>
            <a:ext cx="3851275" cy="68421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anchor="ctr"/>
          <a:lstStyle/>
          <a:p>
            <a:pPr algn="ctr">
              <a:defRPr/>
            </a:pPr>
            <a:endParaRPr lang="en-GB">
              <a:solidFill>
                <a:prstClr val="white"/>
              </a:solidFill>
            </a:endParaRPr>
          </a:p>
        </p:txBody>
      </p:sp>
      <p:pic>
        <p:nvPicPr>
          <p:cNvPr id="11" name="Picture 10"/>
          <p:cNvPicPr>
            <a:picLocks noChangeAspect="1"/>
          </p:cNvPicPr>
          <p:nvPr userDrawn="1"/>
        </p:nvPicPr>
        <p:blipFill>
          <a:blip r:embed="rId2" cstate="print"/>
          <a:srcRect/>
          <a:stretch>
            <a:fillRect/>
          </a:stretch>
        </p:blipFill>
        <p:spPr bwMode="auto">
          <a:xfrm>
            <a:off x="250825" y="314325"/>
            <a:ext cx="1512888" cy="811213"/>
          </a:xfrm>
          <a:prstGeom prst="rect">
            <a:avLst/>
          </a:prstGeom>
          <a:noFill/>
          <a:ln w="9525">
            <a:noFill/>
            <a:miter lim="800000"/>
            <a:headEnd/>
            <a:tailEnd/>
          </a:ln>
        </p:spPr>
      </p:pic>
      <p:sp>
        <p:nvSpPr>
          <p:cNvPr id="2" name="Title 1"/>
          <p:cNvSpPr>
            <a:spLocks noGrp="1"/>
          </p:cNvSpPr>
          <p:nvPr>
            <p:ph type="title"/>
          </p:nvPr>
        </p:nvSpPr>
        <p:spPr>
          <a:xfrm>
            <a:off x="151200" y="1484784"/>
            <a:ext cx="2727262" cy="1080120"/>
          </a:xfrm>
          <a:noFill/>
          <a:ln w="28575">
            <a:noFill/>
          </a:ln>
        </p:spPr>
        <p:txBody>
          <a:bodyPr>
            <a:noAutofit/>
          </a:bodyPr>
          <a:lstStyle>
            <a:lvl1pPr>
              <a:lnSpc>
                <a:spcPts val="1900"/>
              </a:lnSpc>
              <a:defRPr lang="en-GB" sz="1800" spc="-100"/>
            </a:lvl1pPr>
          </a:lstStyle>
          <a:p>
            <a:pPr lvl="0"/>
            <a:r>
              <a:rPr lang="en-US" dirty="0" smtClean="0"/>
              <a:t>Click to edit Master title style</a:t>
            </a:r>
            <a:endParaRPr lang="en-GB" dirty="0"/>
          </a:p>
        </p:txBody>
      </p:sp>
      <p:sp>
        <p:nvSpPr>
          <p:cNvPr id="12" name="Picture Placeholder 11"/>
          <p:cNvSpPr>
            <a:spLocks noGrp="1"/>
          </p:cNvSpPr>
          <p:nvPr>
            <p:ph type="pic" sz="quarter" idx="11"/>
          </p:nvPr>
        </p:nvSpPr>
        <p:spPr>
          <a:xfrm>
            <a:off x="4932040" y="188639"/>
            <a:ext cx="3960440" cy="3211413"/>
          </a:xfrm>
        </p:spPr>
        <p:txBody>
          <a:bodyPr rtlCol="0">
            <a:noAutofit/>
          </a:bodyPr>
          <a:lstStyle>
            <a:lvl1pPr marL="0" indent="0">
              <a:buNone/>
              <a:defRPr/>
            </a:lvl1pPr>
          </a:lstStyle>
          <a:p>
            <a:pPr lvl="0"/>
            <a:endParaRPr lang="en-GB" noProof="0"/>
          </a:p>
        </p:txBody>
      </p:sp>
      <p:sp>
        <p:nvSpPr>
          <p:cNvPr id="6" name="Picture Placeholder 11"/>
          <p:cNvSpPr>
            <a:spLocks noGrp="1"/>
          </p:cNvSpPr>
          <p:nvPr>
            <p:ph type="pic" sz="quarter" idx="12"/>
          </p:nvPr>
        </p:nvSpPr>
        <p:spPr>
          <a:xfrm>
            <a:off x="4932040" y="3573016"/>
            <a:ext cx="1872208" cy="2736304"/>
          </a:xfrm>
        </p:spPr>
        <p:txBody>
          <a:bodyPr rtlCol="0">
            <a:noAutofit/>
          </a:bodyPr>
          <a:lstStyle>
            <a:lvl1pPr marL="0" indent="0">
              <a:buNone/>
              <a:defRPr/>
            </a:lvl1pPr>
          </a:lstStyle>
          <a:p>
            <a:pPr lvl="0"/>
            <a:endParaRPr lang="en-GB" noProof="0"/>
          </a:p>
        </p:txBody>
      </p:sp>
      <p:sp>
        <p:nvSpPr>
          <p:cNvPr id="9" name="Picture Placeholder 11"/>
          <p:cNvSpPr>
            <a:spLocks noGrp="1"/>
          </p:cNvSpPr>
          <p:nvPr>
            <p:ph type="pic" sz="quarter" idx="13"/>
          </p:nvPr>
        </p:nvSpPr>
        <p:spPr>
          <a:xfrm>
            <a:off x="7020272" y="3573016"/>
            <a:ext cx="1872208" cy="2736304"/>
          </a:xfrm>
        </p:spPr>
        <p:txBody>
          <a:bodyPr rtlCol="0">
            <a:noAutofit/>
          </a:bodyPr>
          <a:lstStyle>
            <a:lvl1pPr marL="0" indent="0">
              <a:buNone/>
              <a:defRPr/>
            </a:lvl1pPr>
          </a:lstStyle>
          <a:p>
            <a:pPr lvl="0"/>
            <a:endParaRPr lang="en-GB" noProof="0"/>
          </a:p>
        </p:txBody>
      </p:sp>
      <p:sp>
        <p:nvSpPr>
          <p:cNvPr id="10" name="Content Placeholder 2"/>
          <p:cNvSpPr>
            <a:spLocks noGrp="1"/>
          </p:cNvSpPr>
          <p:nvPr>
            <p:ph idx="1"/>
          </p:nvPr>
        </p:nvSpPr>
        <p:spPr>
          <a:xfrm>
            <a:off x="151425" y="3140968"/>
            <a:ext cx="2725494" cy="2304256"/>
          </a:xfrm>
        </p:spPr>
        <p:txBody>
          <a:bodyPr lIns="108000"/>
          <a:lstStyle>
            <a:lvl1pPr marL="85725" indent="-85725">
              <a:lnSpc>
                <a:spcPts val="1500"/>
              </a:lnSpc>
              <a:buFont typeface="Arial" pitchFamily="34" charset="0"/>
              <a:buChar char="•"/>
              <a:defRPr lang="en-GB" sz="1400" kern="1200" dirty="0">
                <a:solidFill>
                  <a:schemeClr val="tx1"/>
                </a:solidFill>
                <a:latin typeface="Arial" pitchFamily="34" charset="0"/>
                <a:ea typeface="+mn-ea"/>
                <a:cs typeface="Arial" pitchFamily="34" charset="0"/>
              </a:defRPr>
            </a:lvl1pPr>
            <a:lvl2pPr marL="85725" indent="-85725">
              <a:lnSpc>
                <a:spcPts val="1500"/>
              </a:lnSpc>
              <a:buFont typeface="Arial" pitchFamily="34" charset="0"/>
              <a:buChar char="•"/>
              <a:defRPr sz="1400"/>
            </a:lvl2pPr>
            <a:lvl3pPr marL="85725" indent="-85725">
              <a:lnSpc>
                <a:spcPts val="1500"/>
              </a:lnSpc>
              <a:buFont typeface="Arial" pitchFamily="34" charset="0"/>
              <a:buChar char="•"/>
              <a:defRPr sz="1400"/>
            </a:lvl3pPr>
            <a:lvl4pPr marL="85725" indent="-85725">
              <a:lnSpc>
                <a:spcPts val="1500"/>
              </a:lnSpc>
              <a:buFont typeface="Arial" pitchFamily="34" charset="0"/>
              <a:buChar char="•"/>
              <a:defRPr sz="1400"/>
            </a:lvl4pPr>
            <a:lvl5pPr marL="85725" indent="-85725">
              <a:lnSpc>
                <a:spcPts val="1500"/>
              </a:lnSpc>
              <a:buFont typeface="Arial" pitchFamily="34" charset="0"/>
              <a:buChar char="•"/>
              <a:defRPr sz="1400"/>
            </a:lvl5pPr>
          </a:lstStyle>
          <a:p>
            <a:pPr lvl="0"/>
            <a:r>
              <a:rPr lang="en-US" dirty="0" smtClean="0"/>
              <a:t>Click to edit Master text styles</a:t>
            </a:r>
          </a:p>
          <a:p>
            <a:pPr lvl="0"/>
            <a:r>
              <a:rPr lang="en-US" dirty="0" smtClean="0"/>
              <a:t>Second level</a:t>
            </a:r>
          </a:p>
          <a:p>
            <a:pPr lvl="0"/>
            <a:r>
              <a:rPr lang="en-US" dirty="0" smtClean="0"/>
              <a:t>Third level</a:t>
            </a:r>
          </a:p>
          <a:p>
            <a:pPr lvl="0"/>
            <a:r>
              <a:rPr lang="en-US" dirty="0" smtClean="0"/>
              <a:t>Fourth level</a:t>
            </a:r>
          </a:p>
          <a:p>
            <a:pPr lvl="0"/>
            <a:r>
              <a:rPr lang="en-US" dirty="0" smtClean="0"/>
              <a:t>Fifth level</a:t>
            </a:r>
            <a:endParaRPr lang="en-GB" dirty="0"/>
          </a:p>
        </p:txBody>
      </p:sp>
    </p:spTree>
    <p:extLst>
      <p:ext uri="{BB962C8B-B14F-4D97-AF65-F5344CB8AC3E}">
        <p14:creationId xmlns:p14="http://schemas.microsoft.com/office/powerpoint/2010/main" val="4270305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6c Multiple images plus numbers">
    <p:spTree>
      <p:nvGrpSpPr>
        <p:cNvPr id="1" name=""/>
        <p:cNvGrpSpPr/>
        <p:nvPr/>
      </p:nvGrpSpPr>
      <p:grpSpPr>
        <a:xfrm>
          <a:off x="0" y="0"/>
          <a:ext cx="0" cy="0"/>
          <a:chOff x="0" y="0"/>
          <a:chExt cx="0" cy="0"/>
        </a:xfrm>
      </p:grpSpPr>
      <p:sp>
        <p:nvSpPr>
          <p:cNvPr id="7" name="Rectangle 6"/>
          <p:cNvSpPr/>
          <p:nvPr userDrawn="1"/>
        </p:nvSpPr>
        <p:spPr>
          <a:xfrm>
            <a:off x="0" y="0"/>
            <a:ext cx="3851275" cy="68421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anchor="ctr"/>
          <a:lstStyle/>
          <a:p>
            <a:pPr algn="ctr">
              <a:defRPr/>
            </a:pPr>
            <a:endParaRPr lang="en-GB">
              <a:solidFill>
                <a:prstClr val="white"/>
              </a:solidFill>
            </a:endParaRPr>
          </a:p>
        </p:txBody>
      </p:sp>
      <p:pic>
        <p:nvPicPr>
          <p:cNvPr id="11" name="Picture 10"/>
          <p:cNvPicPr>
            <a:picLocks noChangeAspect="1"/>
          </p:cNvPicPr>
          <p:nvPr userDrawn="1"/>
        </p:nvPicPr>
        <p:blipFill>
          <a:blip r:embed="rId2" cstate="print"/>
          <a:srcRect/>
          <a:stretch>
            <a:fillRect/>
          </a:stretch>
        </p:blipFill>
        <p:spPr bwMode="auto">
          <a:xfrm>
            <a:off x="250825" y="314325"/>
            <a:ext cx="1512888" cy="811213"/>
          </a:xfrm>
          <a:prstGeom prst="rect">
            <a:avLst/>
          </a:prstGeom>
          <a:noFill/>
          <a:ln w="9525">
            <a:noFill/>
            <a:miter lim="800000"/>
            <a:headEnd/>
            <a:tailEnd/>
          </a:ln>
        </p:spPr>
      </p:pic>
      <p:sp>
        <p:nvSpPr>
          <p:cNvPr id="2" name="Title 1"/>
          <p:cNvSpPr>
            <a:spLocks noGrp="1"/>
          </p:cNvSpPr>
          <p:nvPr>
            <p:ph type="title"/>
          </p:nvPr>
        </p:nvSpPr>
        <p:spPr>
          <a:xfrm>
            <a:off x="151200" y="1484784"/>
            <a:ext cx="2727262" cy="1080120"/>
          </a:xfrm>
          <a:noFill/>
          <a:ln w="28575">
            <a:noFill/>
          </a:ln>
        </p:spPr>
        <p:txBody>
          <a:bodyPr>
            <a:noAutofit/>
          </a:bodyPr>
          <a:lstStyle>
            <a:lvl1pPr>
              <a:lnSpc>
                <a:spcPts val="1900"/>
              </a:lnSpc>
              <a:defRPr lang="en-GB" sz="1800" spc="-100"/>
            </a:lvl1pPr>
          </a:lstStyle>
          <a:p>
            <a:pPr lvl="0"/>
            <a:r>
              <a:rPr lang="en-US" dirty="0" smtClean="0"/>
              <a:t>Click to edit Master title style</a:t>
            </a:r>
            <a:endParaRPr lang="en-GB" dirty="0"/>
          </a:p>
        </p:txBody>
      </p:sp>
      <p:sp>
        <p:nvSpPr>
          <p:cNvPr id="12" name="Picture Placeholder 11"/>
          <p:cNvSpPr>
            <a:spLocks noGrp="1"/>
          </p:cNvSpPr>
          <p:nvPr>
            <p:ph type="pic" sz="quarter" idx="11"/>
          </p:nvPr>
        </p:nvSpPr>
        <p:spPr>
          <a:xfrm>
            <a:off x="4932040" y="188639"/>
            <a:ext cx="3960440" cy="3211413"/>
          </a:xfrm>
        </p:spPr>
        <p:txBody>
          <a:bodyPr rtlCol="0">
            <a:noAutofit/>
          </a:bodyPr>
          <a:lstStyle>
            <a:lvl1pPr marL="0" indent="0">
              <a:buNone/>
              <a:defRPr/>
            </a:lvl1pPr>
          </a:lstStyle>
          <a:p>
            <a:pPr lvl="0"/>
            <a:endParaRPr lang="en-GB" noProof="0"/>
          </a:p>
        </p:txBody>
      </p:sp>
      <p:sp>
        <p:nvSpPr>
          <p:cNvPr id="6" name="Picture Placeholder 11"/>
          <p:cNvSpPr>
            <a:spLocks noGrp="1"/>
          </p:cNvSpPr>
          <p:nvPr>
            <p:ph type="pic" sz="quarter" idx="12"/>
          </p:nvPr>
        </p:nvSpPr>
        <p:spPr>
          <a:xfrm>
            <a:off x="4932040" y="3573016"/>
            <a:ext cx="1872208" cy="2736304"/>
          </a:xfrm>
        </p:spPr>
        <p:txBody>
          <a:bodyPr rtlCol="0">
            <a:noAutofit/>
          </a:bodyPr>
          <a:lstStyle>
            <a:lvl1pPr marL="0" indent="0">
              <a:buNone/>
              <a:defRPr/>
            </a:lvl1pPr>
          </a:lstStyle>
          <a:p>
            <a:pPr lvl="0"/>
            <a:endParaRPr lang="en-GB" noProof="0"/>
          </a:p>
        </p:txBody>
      </p:sp>
      <p:sp>
        <p:nvSpPr>
          <p:cNvPr id="9" name="Picture Placeholder 11"/>
          <p:cNvSpPr>
            <a:spLocks noGrp="1"/>
          </p:cNvSpPr>
          <p:nvPr>
            <p:ph type="pic" sz="quarter" idx="13"/>
          </p:nvPr>
        </p:nvSpPr>
        <p:spPr>
          <a:xfrm>
            <a:off x="7020272" y="3573016"/>
            <a:ext cx="1872208" cy="2736304"/>
          </a:xfrm>
        </p:spPr>
        <p:txBody>
          <a:bodyPr rtlCol="0">
            <a:noAutofit/>
          </a:bodyPr>
          <a:lstStyle>
            <a:lvl1pPr marL="0" indent="0">
              <a:buNone/>
              <a:defRPr/>
            </a:lvl1pPr>
          </a:lstStyle>
          <a:p>
            <a:pPr lvl="0"/>
            <a:endParaRPr lang="en-GB" noProof="0"/>
          </a:p>
        </p:txBody>
      </p:sp>
      <p:sp>
        <p:nvSpPr>
          <p:cNvPr id="10" name="Content Placeholder 2"/>
          <p:cNvSpPr>
            <a:spLocks noGrp="1"/>
          </p:cNvSpPr>
          <p:nvPr>
            <p:ph idx="1"/>
          </p:nvPr>
        </p:nvSpPr>
        <p:spPr>
          <a:xfrm>
            <a:off x="146745" y="3140968"/>
            <a:ext cx="2725494" cy="2304256"/>
          </a:xfrm>
        </p:spPr>
        <p:txBody>
          <a:bodyPr lIns="108000"/>
          <a:lstStyle>
            <a:lvl1pPr marL="180975" indent="-180975">
              <a:lnSpc>
                <a:spcPts val="1500"/>
              </a:lnSpc>
              <a:buSzPct val="95000"/>
              <a:buFont typeface="+mj-lt"/>
              <a:buAutoNum type="arabicPeriod"/>
              <a:tabLst>
                <a:tab pos="180975" algn="l"/>
              </a:tabLst>
              <a:defRPr lang="en-GB" sz="1400" kern="1200" dirty="0">
                <a:solidFill>
                  <a:schemeClr val="tx1"/>
                </a:solidFill>
                <a:latin typeface="Arial" pitchFamily="34" charset="0"/>
                <a:ea typeface="+mn-ea"/>
                <a:cs typeface="Arial" pitchFamily="34" charset="0"/>
              </a:defRPr>
            </a:lvl1pPr>
            <a:lvl2pPr marL="85725" indent="-85725">
              <a:lnSpc>
                <a:spcPts val="1500"/>
              </a:lnSpc>
              <a:buFont typeface="Arial" pitchFamily="34" charset="0"/>
              <a:buChar char="•"/>
              <a:defRPr sz="1400"/>
            </a:lvl2pPr>
            <a:lvl3pPr marL="85725" indent="-85725">
              <a:lnSpc>
                <a:spcPts val="1500"/>
              </a:lnSpc>
              <a:buFont typeface="Arial" pitchFamily="34" charset="0"/>
              <a:buChar char="•"/>
              <a:defRPr sz="1400"/>
            </a:lvl3pPr>
            <a:lvl4pPr marL="85725" indent="-85725">
              <a:lnSpc>
                <a:spcPts val="1500"/>
              </a:lnSpc>
              <a:buFont typeface="Arial" pitchFamily="34" charset="0"/>
              <a:buChar char="•"/>
              <a:defRPr sz="1400"/>
            </a:lvl4pPr>
            <a:lvl5pPr marL="85725" indent="-85725">
              <a:lnSpc>
                <a:spcPts val="1500"/>
              </a:lnSpc>
              <a:buFont typeface="Arial" pitchFamily="34" charset="0"/>
              <a:buChar char="•"/>
              <a:defRPr sz="1400"/>
            </a:lvl5pPr>
          </a:lstStyle>
          <a:p>
            <a:pPr lvl="0"/>
            <a:r>
              <a:rPr lang="en-US" dirty="0" smtClean="0"/>
              <a:t>Click to edit Master text styles</a:t>
            </a:r>
          </a:p>
          <a:p>
            <a:pPr lvl="0"/>
            <a:r>
              <a:rPr lang="en-US" dirty="0" smtClean="0"/>
              <a:t>Second level</a:t>
            </a:r>
          </a:p>
          <a:p>
            <a:pPr lvl="0"/>
            <a:r>
              <a:rPr lang="en-US" dirty="0" smtClean="0"/>
              <a:t>Third level</a:t>
            </a:r>
          </a:p>
          <a:p>
            <a:pPr lvl="0"/>
            <a:r>
              <a:rPr lang="en-US" dirty="0" smtClean="0"/>
              <a:t>Fourth level</a:t>
            </a:r>
          </a:p>
          <a:p>
            <a:pPr lvl="0"/>
            <a:r>
              <a:rPr lang="en-US" dirty="0" smtClean="0"/>
              <a:t>Fifth level</a:t>
            </a:r>
            <a:endParaRPr lang="en-GB" dirty="0"/>
          </a:p>
        </p:txBody>
      </p:sp>
    </p:spTree>
    <p:extLst>
      <p:ext uri="{BB962C8B-B14F-4D97-AF65-F5344CB8AC3E}">
        <p14:creationId xmlns:p14="http://schemas.microsoft.com/office/powerpoint/2010/main" val="41479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7 Full bleed image and text">
    <p:spTree>
      <p:nvGrpSpPr>
        <p:cNvPr id="1" name=""/>
        <p:cNvGrpSpPr/>
        <p:nvPr/>
      </p:nvGrpSpPr>
      <p:grpSpPr>
        <a:xfrm>
          <a:off x="0" y="0"/>
          <a:ext cx="0" cy="0"/>
          <a:chOff x="0" y="0"/>
          <a:chExt cx="0" cy="0"/>
        </a:xfrm>
      </p:grpSpPr>
      <p:sp>
        <p:nvSpPr>
          <p:cNvPr id="5" name="Rectangle 6"/>
          <p:cNvSpPr/>
          <p:nvPr userDrawn="1"/>
        </p:nvSpPr>
        <p:spPr>
          <a:xfrm>
            <a:off x="0" y="-42863"/>
            <a:ext cx="9144000" cy="3455988"/>
          </a:xfrm>
          <a:prstGeom prst="rect">
            <a:avLst/>
          </a:prstGeom>
          <a:solidFill>
            <a:schemeClr val="bg1">
              <a:alpha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prstClr val="white"/>
              </a:solidFill>
            </a:endParaRPr>
          </a:p>
        </p:txBody>
      </p:sp>
      <p:pic>
        <p:nvPicPr>
          <p:cNvPr id="7" name="Picture 7"/>
          <p:cNvPicPr>
            <a:picLocks noChangeAspect="1"/>
          </p:cNvPicPr>
          <p:nvPr userDrawn="1"/>
        </p:nvPicPr>
        <p:blipFill>
          <a:blip r:embed="rId2" cstate="print"/>
          <a:srcRect/>
          <a:stretch>
            <a:fillRect/>
          </a:stretch>
        </p:blipFill>
        <p:spPr bwMode="auto">
          <a:xfrm>
            <a:off x="250825" y="314325"/>
            <a:ext cx="1512888" cy="811213"/>
          </a:xfrm>
          <a:prstGeom prst="rect">
            <a:avLst/>
          </a:prstGeom>
          <a:noFill/>
          <a:ln w="9525">
            <a:noFill/>
            <a:miter lim="800000"/>
            <a:headEnd/>
            <a:tailEnd/>
          </a:ln>
        </p:spPr>
      </p:pic>
      <p:sp>
        <p:nvSpPr>
          <p:cNvPr id="6" name="Text Placeholder 5"/>
          <p:cNvSpPr>
            <a:spLocks noGrp="1"/>
          </p:cNvSpPr>
          <p:nvPr>
            <p:ph type="body" sz="quarter" idx="10"/>
          </p:nvPr>
        </p:nvSpPr>
        <p:spPr>
          <a:xfrm>
            <a:off x="1809037" y="1923646"/>
            <a:ext cx="6480175" cy="432857"/>
          </a:xfrm>
          <a:blipFill>
            <a:blip r:embed="rId3" cstate="print"/>
            <a:stretch>
              <a:fillRect/>
            </a:stretch>
          </a:blipFill>
        </p:spPr>
        <p:txBody>
          <a:bodyPr lIns="108000"/>
          <a:lstStyle>
            <a:lvl1pPr marL="0" indent="0">
              <a:lnSpc>
                <a:spcPts val="1900"/>
              </a:lnSpc>
              <a:buNone/>
              <a:defRPr lang="en-US" sz="1800" i="1" kern="1200" spc="-100" baseline="0" dirty="0" smtClean="0">
                <a:solidFill>
                  <a:srgbClr val="621B40"/>
                </a:solidFill>
                <a:latin typeface="Arial" pitchFamily="34" charset="0"/>
                <a:ea typeface="+mj-ea"/>
                <a:cs typeface="Arial" pitchFamily="34" charset="0"/>
              </a:defRPr>
            </a:lvl1pPr>
          </a:lstStyle>
          <a:p>
            <a:pPr lvl="0"/>
            <a:r>
              <a:rPr lang="en-US" dirty="0" smtClean="0"/>
              <a:t>Click to edit </a:t>
            </a:r>
          </a:p>
          <a:p>
            <a:pPr lvl="0"/>
            <a:r>
              <a:rPr lang="en-US" dirty="0" smtClean="0"/>
              <a:t>subtitle</a:t>
            </a:r>
          </a:p>
        </p:txBody>
      </p:sp>
      <p:sp>
        <p:nvSpPr>
          <p:cNvPr id="12" name="Picture Placeholder 11"/>
          <p:cNvSpPr>
            <a:spLocks noGrp="1"/>
          </p:cNvSpPr>
          <p:nvPr>
            <p:ph type="pic" sz="quarter" idx="11"/>
          </p:nvPr>
        </p:nvSpPr>
        <p:spPr>
          <a:xfrm>
            <a:off x="0" y="3428999"/>
            <a:ext cx="9144000" cy="3429001"/>
          </a:xfrm>
        </p:spPr>
        <p:txBody>
          <a:bodyPr rtlCol="0">
            <a:noAutofit/>
          </a:bodyPr>
          <a:lstStyle>
            <a:lvl1pPr marL="0" indent="0">
              <a:buNone/>
              <a:defRPr/>
            </a:lvl1pPr>
          </a:lstStyle>
          <a:p>
            <a:pPr lvl="0"/>
            <a:endParaRPr lang="en-GB" noProof="0" dirty="0"/>
          </a:p>
        </p:txBody>
      </p:sp>
      <p:sp>
        <p:nvSpPr>
          <p:cNvPr id="2" name="Title 1"/>
          <p:cNvSpPr>
            <a:spLocks noGrp="1"/>
          </p:cNvSpPr>
          <p:nvPr>
            <p:ph type="title"/>
          </p:nvPr>
        </p:nvSpPr>
        <p:spPr>
          <a:xfrm>
            <a:off x="1809818" y="1484784"/>
            <a:ext cx="6471678" cy="432048"/>
          </a:xfrm>
          <a:blipFill>
            <a:blip r:embed="rId3" cstate="print"/>
            <a:stretch>
              <a:fillRect/>
            </a:stretch>
          </a:blipFill>
          <a:ln w="28575">
            <a:noFill/>
          </a:ln>
        </p:spPr>
        <p:txBody>
          <a:bodyPr>
            <a:noAutofit/>
          </a:bodyPr>
          <a:lstStyle>
            <a:lvl1pPr>
              <a:lnSpc>
                <a:spcPts val="1900"/>
              </a:lnSpc>
              <a:defRPr lang="en-GB" sz="1800" spc="-100"/>
            </a:lvl1pPr>
          </a:lstStyle>
          <a:p>
            <a:pPr lvl="0"/>
            <a:r>
              <a:rPr lang="en-US" dirty="0" smtClean="0"/>
              <a:t>Click to edit Master title style</a:t>
            </a:r>
            <a:endParaRPr lang="en-GB" dirty="0"/>
          </a:p>
        </p:txBody>
      </p:sp>
    </p:spTree>
    <p:extLst>
      <p:ext uri="{BB962C8B-B14F-4D97-AF65-F5344CB8AC3E}">
        <p14:creationId xmlns:p14="http://schemas.microsoft.com/office/powerpoint/2010/main" val="2922308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09750" y="1682750"/>
            <a:ext cx="6472238" cy="396875"/>
          </a:xfrm>
          <a:prstGeom prst="rect">
            <a:avLst/>
          </a:prstGeom>
          <a:blipFill>
            <a:blip r:embed="rId20" cstate="print"/>
            <a:stretch>
              <a:fillRect/>
            </a:stretch>
          </a:blipFill>
        </p:spPr>
        <p:txBody>
          <a:bodyPr vert="horz" lIns="108000" tIns="0" rIns="0" bIns="0" rtlCol="0" anchor="t" anchorCtr="0">
            <a:spAutoFit/>
          </a:bodyPr>
          <a:lstStyle/>
          <a:p>
            <a:r>
              <a:rPr lang="en-US" dirty="0" smtClean="0"/>
              <a:t>Click to edit Master title style</a:t>
            </a:r>
            <a:endParaRPr lang="en-GB" dirty="0"/>
          </a:p>
        </p:txBody>
      </p:sp>
      <p:sp>
        <p:nvSpPr>
          <p:cNvPr id="1027" name="Text Placeholder 2"/>
          <p:cNvSpPr>
            <a:spLocks noGrp="1"/>
          </p:cNvSpPr>
          <p:nvPr>
            <p:ph type="body" idx="1"/>
          </p:nvPr>
        </p:nvSpPr>
        <p:spPr bwMode="auto">
          <a:xfrm>
            <a:off x="1812925" y="2214563"/>
            <a:ext cx="6480175" cy="271621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pic>
        <p:nvPicPr>
          <p:cNvPr id="1028" name="Picture 3"/>
          <p:cNvPicPr>
            <a:picLocks noChangeAspect="1"/>
          </p:cNvPicPr>
          <p:nvPr userDrawn="1"/>
        </p:nvPicPr>
        <p:blipFill>
          <a:blip r:embed="rId21" cstate="print"/>
          <a:srcRect/>
          <a:stretch>
            <a:fillRect/>
          </a:stretch>
        </p:blipFill>
        <p:spPr bwMode="auto">
          <a:xfrm>
            <a:off x="250825" y="314325"/>
            <a:ext cx="1512888" cy="811213"/>
          </a:xfrm>
          <a:prstGeom prst="rect">
            <a:avLst/>
          </a:prstGeom>
          <a:noFill/>
          <a:ln w="9525">
            <a:noFill/>
            <a:miter lim="800000"/>
            <a:headEnd/>
            <a:tailEnd/>
          </a:ln>
        </p:spPr>
      </p:pic>
    </p:spTree>
    <p:extLst>
      <p:ext uri="{BB962C8B-B14F-4D97-AF65-F5344CB8AC3E}">
        <p14:creationId xmlns:p14="http://schemas.microsoft.com/office/powerpoint/2010/main" val="35681095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748" r:id="rId18"/>
  </p:sldLayoutIdLst>
  <p:timing>
    <p:tnLst>
      <p:par>
        <p:cTn id="1" dur="indefinite" restart="never" nodeType="tmRoot"/>
      </p:par>
    </p:tnLst>
  </p:timing>
  <p:txStyles>
    <p:titleStyle>
      <a:lvl1pPr algn="l" rtl="0" fontAlgn="base">
        <a:lnSpc>
          <a:spcPts val="3100"/>
        </a:lnSpc>
        <a:spcBef>
          <a:spcPct val="0"/>
        </a:spcBef>
        <a:spcAft>
          <a:spcPct val="0"/>
        </a:spcAft>
        <a:buClr>
          <a:srgbClr val="B70D50"/>
        </a:buClr>
        <a:buFont typeface="FS Clerkenwell"/>
        <a:defRPr sz="2600" kern="1200" spc="-20">
          <a:solidFill>
            <a:srgbClr val="B70D50"/>
          </a:solidFill>
          <a:latin typeface="Arial" pitchFamily="34" charset="0"/>
          <a:ea typeface="+mj-ea"/>
          <a:cs typeface="Arial" pitchFamily="34" charset="0"/>
        </a:defRPr>
      </a:lvl1pPr>
      <a:lvl2pPr algn="l" rtl="0" fontAlgn="base">
        <a:lnSpc>
          <a:spcPts val="3100"/>
        </a:lnSpc>
        <a:spcBef>
          <a:spcPct val="0"/>
        </a:spcBef>
        <a:spcAft>
          <a:spcPct val="0"/>
        </a:spcAft>
        <a:buClr>
          <a:srgbClr val="B70D50"/>
        </a:buClr>
        <a:buFont typeface="FS Clerkenwell"/>
        <a:defRPr sz="2600">
          <a:solidFill>
            <a:srgbClr val="B70D50"/>
          </a:solidFill>
          <a:latin typeface="Arial" charset="0"/>
          <a:cs typeface="Arial" charset="0"/>
        </a:defRPr>
      </a:lvl2pPr>
      <a:lvl3pPr algn="l" rtl="0" fontAlgn="base">
        <a:lnSpc>
          <a:spcPts val="3100"/>
        </a:lnSpc>
        <a:spcBef>
          <a:spcPct val="0"/>
        </a:spcBef>
        <a:spcAft>
          <a:spcPct val="0"/>
        </a:spcAft>
        <a:buClr>
          <a:srgbClr val="B70D50"/>
        </a:buClr>
        <a:buFont typeface="FS Clerkenwell"/>
        <a:defRPr sz="2600">
          <a:solidFill>
            <a:srgbClr val="B70D50"/>
          </a:solidFill>
          <a:latin typeface="Arial" charset="0"/>
          <a:cs typeface="Arial" charset="0"/>
        </a:defRPr>
      </a:lvl3pPr>
      <a:lvl4pPr algn="l" rtl="0" fontAlgn="base">
        <a:lnSpc>
          <a:spcPts val="3100"/>
        </a:lnSpc>
        <a:spcBef>
          <a:spcPct val="0"/>
        </a:spcBef>
        <a:spcAft>
          <a:spcPct val="0"/>
        </a:spcAft>
        <a:buClr>
          <a:srgbClr val="B70D50"/>
        </a:buClr>
        <a:buFont typeface="FS Clerkenwell"/>
        <a:defRPr sz="2600">
          <a:solidFill>
            <a:srgbClr val="B70D50"/>
          </a:solidFill>
          <a:latin typeface="Arial" charset="0"/>
          <a:cs typeface="Arial" charset="0"/>
        </a:defRPr>
      </a:lvl4pPr>
      <a:lvl5pPr algn="l" rtl="0" fontAlgn="base">
        <a:lnSpc>
          <a:spcPts val="3100"/>
        </a:lnSpc>
        <a:spcBef>
          <a:spcPct val="0"/>
        </a:spcBef>
        <a:spcAft>
          <a:spcPct val="0"/>
        </a:spcAft>
        <a:buClr>
          <a:srgbClr val="B70D50"/>
        </a:buClr>
        <a:buFont typeface="FS Clerkenwell"/>
        <a:defRPr sz="2600">
          <a:solidFill>
            <a:srgbClr val="B70D50"/>
          </a:solidFill>
          <a:latin typeface="Arial" charset="0"/>
          <a:cs typeface="Arial" charset="0"/>
        </a:defRPr>
      </a:lvl5pPr>
      <a:lvl6pPr marL="457200" algn="l" rtl="0" fontAlgn="base">
        <a:lnSpc>
          <a:spcPts val="3100"/>
        </a:lnSpc>
        <a:spcBef>
          <a:spcPct val="0"/>
        </a:spcBef>
        <a:spcAft>
          <a:spcPct val="0"/>
        </a:spcAft>
        <a:buClr>
          <a:srgbClr val="B70D50"/>
        </a:buClr>
        <a:buFont typeface="FS Clerkenwell"/>
        <a:defRPr sz="2600">
          <a:solidFill>
            <a:srgbClr val="B70D50"/>
          </a:solidFill>
          <a:latin typeface="Arial" charset="0"/>
          <a:cs typeface="Arial" charset="0"/>
        </a:defRPr>
      </a:lvl6pPr>
      <a:lvl7pPr marL="914400" algn="l" rtl="0" fontAlgn="base">
        <a:lnSpc>
          <a:spcPts val="3100"/>
        </a:lnSpc>
        <a:spcBef>
          <a:spcPct val="0"/>
        </a:spcBef>
        <a:spcAft>
          <a:spcPct val="0"/>
        </a:spcAft>
        <a:buClr>
          <a:srgbClr val="B70D50"/>
        </a:buClr>
        <a:buFont typeface="FS Clerkenwell"/>
        <a:defRPr sz="2600">
          <a:solidFill>
            <a:srgbClr val="B70D50"/>
          </a:solidFill>
          <a:latin typeface="Arial" charset="0"/>
          <a:cs typeface="Arial" charset="0"/>
        </a:defRPr>
      </a:lvl7pPr>
      <a:lvl8pPr marL="1371600" algn="l" rtl="0" fontAlgn="base">
        <a:lnSpc>
          <a:spcPts val="3100"/>
        </a:lnSpc>
        <a:spcBef>
          <a:spcPct val="0"/>
        </a:spcBef>
        <a:spcAft>
          <a:spcPct val="0"/>
        </a:spcAft>
        <a:buClr>
          <a:srgbClr val="B70D50"/>
        </a:buClr>
        <a:buFont typeface="FS Clerkenwell"/>
        <a:defRPr sz="2600">
          <a:solidFill>
            <a:srgbClr val="B70D50"/>
          </a:solidFill>
          <a:latin typeface="Arial" charset="0"/>
          <a:cs typeface="Arial" charset="0"/>
        </a:defRPr>
      </a:lvl8pPr>
      <a:lvl9pPr marL="1828800" algn="l" rtl="0" fontAlgn="base">
        <a:lnSpc>
          <a:spcPts val="3100"/>
        </a:lnSpc>
        <a:spcBef>
          <a:spcPct val="0"/>
        </a:spcBef>
        <a:spcAft>
          <a:spcPct val="0"/>
        </a:spcAft>
        <a:buClr>
          <a:srgbClr val="B70D50"/>
        </a:buClr>
        <a:buFont typeface="FS Clerkenwell"/>
        <a:defRPr sz="2600">
          <a:solidFill>
            <a:srgbClr val="B70D50"/>
          </a:solidFill>
          <a:latin typeface="Arial" charset="0"/>
          <a:cs typeface="Arial" charset="0"/>
        </a:defRPr>
      </a:lvl9pPr>
    </p:titleStyle>
    <p:bodyStyle>
      <a:lvl1pPr marL="180975" indent="-180975" algn="l" rtl="0" fontAlgn="base">
        <a:lnSpc>
          <a:spcPts val="2100"/>
        </a:lnSpc>
        <a:spcBef>
          <a:spcPct val="0"/>
        </a:spcBef>
        <a:spcAft>
          <a:spcPct val="0"/>
        </a:spcAft>
        <a:buSzPct val="80000"/>
        <a:buFont typeface="Arial" charset="0"/>
        <a:buChar char="•"/>
        <a:defRPr kern="1200">
          <a:solidFill>
            <a:schemeClr val="tx1"/>
          </a:solidFill>
          <a:latin typeface="Arial" pitchFamily="34" charset="0"/>
          <a:ea typeface="+mn-ea"/>
          <a:cs typeface="Arial" pitchFamily="34" charset="0"/>
        </a:defRPr>
      </a:lvl1pPr>
      <a:lvl2pPr marL="449263" indent="-268288" algn="l" rtl="0" fontAlgn="base">
        <a:lnSpc>
          <a:spcPts val="2100"/>
        </a:lnSpc>
        <a:spcBef>
          <a:spcPct val="0"/>
        </a:spcBef>
        <a:spcAft>
          <a:spcPct val="0"/>
        </a:spcAft>
        <a:buFont typeface="Arial" charset="0"/>
        <a:buChar char="–"/>
        <a:defRPr kern="1200">
          <a:solidFill>
            <a:schemeClr val="tx1"/>
          </a:solidFill>
          <a:latin typeface="Arial" pitchFamily="34" charset="0"/>
          <a:ea typeface="+mn-ea"/>
          <a:cs typeface="Arial" pitchFamily="34" charset="0"/>
        </a:defRPr>
      </a:lvl2pPr>
      <a:lvl3pPr marL="630238" indent="-180975" algn="l" rtl="0" fontAlgn="base">
        <a:lnSpc>
          <a:spcPts val="2100"/>
        </a:lnSpc>
        <a:spcBef>
          <a:spcPct val="0"/>
        </a:spcBef>
        <a:spcAft>
          <a:spcPct val="0"/>
        </a:spcAft>
        <a:buFont typeface="Arial" charset="0"/>
        <a:buChar char="•"/>
        <a:defRPr kern="1200">
          <a:solidFill>
            <a:schemeClr val="tx1"/>
          </a:solidFill>
          <a:latin typeface="Arial" pitchFamily="34" charset="0"/>
          <a:ea typeface="+mn-ea"/>
          <a:cs typeface="Arial" pitchFamily="34" charset="0"/>
        </a:defRPr>
      </a:lvl3pPr>
      <a:lvl4pPr marL="896938" indent="-266700" algn="l" rtl="0" fontAlgn="base">
        <a:lnSpc>
          <a:spcPts val="2100"/>
        </a:lnSpc>
        <a:spcBef>
          <a:spcPct val="0"/>
        </a:spcBef>
        <a:spcAft>
          <a:spcPct val="0"/>
        </a:spcAft>
        <a:buFont typeface="Arial" charset="0"/>
        <a:buChar char="–"/>
        <a:defRPr kern="1200">
          <a:solidFill>
            <a:schemeClr val="tx1"/>
          </a:solidFill>
          <a:latin typeface="Arial" pitchFamily="34" charset="0"/>
          <a:ea typeface="+mn-ea"/>
          <a:cs typeface="Arial" pitchFamily="34" charset="0"/>
        </a:defRPr>
      </a:lvl4pPr>
      <a:lvl5pPr marL="1077913" indent="-180975" algn="l" rtl="0" fontAlgn="base">
        <a:lnSpc>
          <a:spcPts val="2100"/>
        </a:lnSpc>
        <a:spcBef>
          <a:spcPct val="0"/>
        </a:spcBef>
        <a:spcAft>
          <a:spcPct val="0"/>
        </a:spcAft>
        <a:buFont typeface="Arial" charset="0"/>
        <a:buChar char="»"/>
        <a:defRPr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3" Type="http://schemas.openxmlformats.org/officeDocument/2006/relationships/hyperlink" Target="mailto:rdcadmin@shu.ac.uk" TargetMode="External"/><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hyperlink" Target="http://ethos.bl.uk/" TargetMode="External"/><Relationship Id="rId2" Type="http://schemas.openxmlformats.org/officeDocument/2006/relationships/hyperlink" Target="https://shura.shu.ac.uk/" TargetMode="External"/><Relationship Id="rId1" Type="http://schemas.openxmlformats.org/officeDocument/2006/relationships/slideLayout" Target="../slideLayouts/slideLayout17.xml"/><Relationship Id="rId4" Type="http://schemas.openxmlformats.org/officeDocument/2006/relationships/hyperlink" Target="http://blogs.shu.ac.uk/libraryresearchsupport/your-thesi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763688" y="1412776"/>
            <a:ext cx="6471678" cy="1080120"/>
          </a:xfrm>
        </p:spPr>
        <p:txBody>
          <a:bodyPr/>
          <a:lstStyle/>
          <a:p>
            <a:pPr eaLnBrk="1" hangingPunct="1"/>
            <a:r>
              <a:rPr lang="en-US" altLang="en-US" dirty="0" smtClean="0"/>
              <a:t>Research Degree Independent Chair Workshop</a:t>
            </a:r>
            <a:br>
              <a:rPr lang="en-US" altLang="en-US" dirty="0" smtClean="0"/>
            </a:br>
            <a:r>
              <a:rPr lang="en-US" altLang="en-US" dirty="0" smtClean="0">
                <a:solidFill>
                  <a:srgbClr val="621B40"/>
                </a:solidFill>
              </a:rPr>
              <a:t>4 April 2019</a:t>
            </a:r>
          </a:p>
        </p:txBody>
      </p:sp>
      <p:sp>
        <p:nvSpPr>
          <p:cNvPr id="2051" name="Rectangle 3"/>
          <p:cNvSpPr>
            <a:spLocks noGrp="1" noChangeArrowheads="1"/>
          </p:cNvSpPr>
          <p:nvPr>
            <p:ph idx="4294967295"/>
          </p:nvPr>
        </p:nvSpPr>
        <p:spPr>
          <a:xfrm>
            <a:off x="1979712" y="3068960"/>
            <a:ext cx="6478587" cy="1152128"/>
          </a:xfrm>
        </p:spPr>
        <p:txBody>
          <a:bodyPr/>
          <a:lstStyle/>
          <a:p>
            <a:pPr eaLnBrk="1" hangingPunct="1"/>
            <a:endParaRPr lang="en-US" altLang="en-US" dirty="0" smtClean="0"/>
          </a:p>
          <a:p>
            <a:pPr marL="0" indent="0" eaLnBrk="1" hangingPunct="1">
              <a:buNone/>
            </a:pPr>
            <a:endParaRPr lang="en-US" altLang="en-US" dirty="0" smtClean="0"/>
          </a:p>
        </p:txBody>
      </p:sp>
      <p:pic>
        <p:nvPicPr>
          <p:cNvPr id="2053" name="Picture 8" descr="**NEW LOGO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4841875"/>
            <a:ext cx="4191000" cy="186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24882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9818" y="1484784"/>
            <a:ext cx="6471678" cy="1152128"/>
          </a:xfrm>
        </p:spPr>
        <p:txBody>
          <a:bodyPr/>
          <a:lstStyle/>
          <a:p>
            <a:pPr>
              <a:defRPr/>
            </a:pPr>
            <a:r>
              <a:rPr lang="en-GB" dirty="0" smtClean="0"/>
              <a:t>Submission of the thesis</a:t>
            </a:r>
            <a:br>
              <a:rPr lang="en-GB" dirty="0" smtClean="0"/>
            </a:br>
            <a:r>
              <a:rPr lang="en-GB" dirty="0"/>
              <a:t/>
            </a:r>
            <a:br>
              <a:rPr lang="en-GB" dirty="0"/>
            </a:br>
            <a:r>
              <a:rPr lang="en-GB" altLang="en-US" dirty="0">
                <a:solidFill>
                  <a:srgbClr val="621B40"/>
                </a:solidFill>
              </a:rPr>
              <a:t>Adapted from the SHU Regulations</a:t>
            </a:r>
            <a:r>
              <a:rPr lang="en-GB" altLang="en-US" dirty="0"/>
              <a:t/>
            </a:r>
            <a:br>
              <a:rPr lang="en-GB" altLang="en-US" dirty="0"/>
            </a:br>
            <a:endParaRPr lang="en-GB" dirty="0"/>
          </a:p>
        </p:txBody>
      </p:sp>
    </p:spTree>
    <p:extLst>
      <p:ext uri="{BB962C8B-B14F-4D97-AF65-F5344CB8AC3E}">
        <p14:creationId xmlns:p14="http://schemas.microsoft.com/office/powerpoint/2010/main" val="3830320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smtClean="0"/>
              <a:t>Submission of the thesis</a:t>
            </a:r>
          </a:p>
        </p:txBody>
      </p:sp>
      <p:sp>
        <p:nvSpPr>
          <p:cNvPr id="10243" name="Content Placeholder 2"/>
          <p:cNvSpPr>
            <a:spLocks noGrp="1"/>
          </p:cNvSpPr>
          <p:nvPr>
            <p:ph idx="1"/>
          </p:nvPr>
        </p:nvSpPr>
        <p:spPr>
          <a:xfrm>
            <a:off x="1812925" y="2214562"/>
            <a:ext cx="6480175" cy="4022750"/>
          </a:xfrm>
        </p:spPr>
        <p:txBody>
          <a:bodyPr/>
          <a:lstStyle/>
          <a:p>
            <a:r>
              <a:rPr lang="en-GB" altLang="en-US" dirty="0" smtClean="0"/>
              <a:t>The candidate must ensure that the thesis is submitted to SHU Student </a:t>
            </a:r>
            <a:r>
              <a:rPr lang="en-GB" altLang="en-US" dirty="0"/>
              <a:t>Systems and Records (Research Degrees) staff in Registry </a:t>
            </a:r>
            <a:r>
              <a:rPr lang="en-GB" altLang="en-US" dirty="0" smtClean="0"/>
              <a:t>Services - based in the </a:t>
            </a:r>
            <a:r>
              <a:rPr lang="en-GB" altLang="en-US" dirty="0" err="1" smtClean="0"/>
              <a:t>Oneleven</a:t>
            </a:r>
            <a:r>
              <a:rPr lang="en-GB" altLang="en-US" dirty="0" smtClean="0"/>
              <a:t> Building at City Campus</a:t>
            </a:r>
          </a:p>
          <a:p>
            <a:r>
              <a:rPr lang="en-GB" altLang="en-US" dirty="0" smtClean="0"/>
              <a:t>The submission of the thesis for examination is at the sole discretion of the candidate.  </a:t>
            </a:r>
          </a:p>
          <a:p>
            <a:pPr lvl="1"/>
            <a:r>
              <a:rPr lang="en-GB" altLang="en-US" dirty="0" smtClean="0"/>
              <a:t>Although a candidate would be unwise to submit the thesis against the advice of the supervisors, it is his/her right to do so. </a:t>
            </a:r>
          </a:p>
          <a:p>
            <a:pPr lvl="1"/>
            <a:r>
              <a:rPr lang="en-GB" altLang="en-US" dirty="0" smtClean="0"/>
              <a:t>Candidates should not assume that a supervisor's agreement to submission guarantees the award of the degree. </a:t>
            </a:r>
          </a:p>
          <a:p>
            <a:r>
              <a:rPr lang="en-GB" altLang="en-US" dirty="0" smtClean="0"/>
              <a:t>The candidate must satisfy any conditions of eligibility for examination required by the University.  </a:t>
            </a:r>
          </a:p>
          <a:p>
            <a:pPr>
              <a:buFontTx/>
              <a:buNone/>
            </a:pPr>
            <a:endParaRPr lang="en-GB" altLang="en-US" dirty="0" smtClean="0"/>
          </a:p>
          <a:p>
            <a:pPr>
              <a:buFontTx/>
              <a:buNone/>
            </a:pPr>
            <a:endParaRPr lang="en-GB" altLang="en-US" dirty="0" smtClean="0"/>
          </a:p>
        </p:txBody>
      </p:sp>
    </p:spTree>
    <p:extLst>
      <p:ext uri="{BB962C8B-B14F-4D97-AF65-F5344CB8AC3E}">
        <p14:creationId xmlns:p14="http://schemas.microsoft.com/office/powerpoint/2010/main" val="351742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altLang="en-US" smtClean="0"/>
              <a:t>Submission of the thesis</a:t>
            </a:r>
          </a:p>
        </p:txBody>
      </p:sp>
      <p:sp>
        <p:nvSpPr>
          <p:cNvPr id="11267" name="Content Placeholder 2"/>
          <p:cNvSpPr>
            <a:spLocks noGrp="1"/>
          </p:cNvSpPr>
          <p:nvPr>
            <p:ph idx="1"/>
          </p:nvPr>
        </p:nvSpPr>
        <p:spPr>
          <a:xfrm>
            <a:off x="1812925" y="2214562"/>
            <a:ext cx="6480175" cy="3734718"/>
          </a:xfrm>
        </p:spPr>
        <p:txBody>
          <a:bodyPr/>
          <a:lstStyle/>
          <a:p>
            <a:r>
              <a:rPr lang="en-GB" altLang="en-US" dirty="0" smtClean="0"/>
              <a:t>The candidate must take no part in the arrangement of the examination and must have no formal contact with the external examiner(s) between the appointment of the examiners and the oral examination.</a:t>
            </a:r>
          </a:p>
          <a:p>
            <a:pPr marL="0" indent="0">
              <a:buNone/>
            </a:pPr>
            <a:endParaRPr lang="en-GB" altLang="en-US" dirty="0" smtClean="0"/>
          </a:p>
          <a:p>
            <a:r>
              <a:rPr lang="en-GB" altLang="en-US" dirty="0" smtClean="0"/>
              <a:t>The candidate must confirm, that the thesis has not been submitted for a comparable academic award </a:t>
            </a:r>
          </a:p>
          <a:p>
            <a:pPr marL="0" indent="0">
              <a:buNone/>
            </a:pPr>
            <a:endParaRPr lang="en-GB" altLang="en-US" dirty="0" smtClean="0"/>
          </a:p>
          <a:p>
            <a:pPr lvl="1"/>
            <a:r>
              <a:rPr lang="en-GB" altLang="en-US" dirty="0" smtClean="0"/>
              <a:t>The candidate will not be precluded from incorporating in the thesis work which has already been submitted for a degree or comparable award, provided that it is indicated, on the declaration form and also in the thesis, which work has been so incorporated.</a:t>
            </a:r>
          </a:p>
          <a:p>
            <a:pPr>
              <a:buFontTx/>
              <a:buNone/>
            </a:pPr>
            <a:endParaRPr lang="en-GB" altLang="en-US" dirty="0" smtClean="0"/>
          </a:p>
        </p:txBody>
      </p:sp>
    </p:spTree>
    <p:extLst>
      <p:ext uri="{BB962C8B-B14F-4D97-AF65-F5344CB8AC3E}">
        <p14:creationId xmlns:p14="http://schemas.microsoft.com/office/powerpoint/2010/main" val="1252167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altLang="en-US" smtClean="0"/>
              <a:t>Format of the documentation</a:t>
            </a:r>
          </a:p>
        </p:txBody>
      </p:sp>
      <p:sp>
        <p:nvSpPr>
          <p:cNvPr id="12291" name="Content Placeholder 2"/>
          <p:cNvSpPr>
            <a:spLocks noGrp="1"/>
          </p:cNvSpPr>
          <p:nvPr>
            <p:ph idx="1"/>
          </p:nvPr>
        </p:nvSpPr>
        <p:spPr/>
        <p:txBody>
          <a:bodyPr/>
          <a:lstStyle/>
          <a:p>
            <a:r>
              <a:rPr lang="en-GB" altLang="en-US" dirty="0" smtClean="0"/>
              <a:t>The candidate must ensure that the format of the document/s as submitted for examination and as finalised following examination, is in accordance with the requirements of the University's regulations</a:t>
            </a:r>
          </a:p>
          <a:p>
            <a:endParaRPr lang="en-GB" altLang="en-US" dirty="0" smtClean="0"/>
          </a:p>
          <a:p>
            <a:r>
              <a:rPr lang="en-GB" altLang="en-US" dirty="0" smtClean="0"/>
              <a:t>The Research Degree Thesis Guidelines 2018-19 provide information to candidates on all research degrees about the thesis submission and formatting requirements</a:t>
            </a:r>
          </a:p>
        </p:txBody>
      </p:sp>
    </p:spTree>
    <p:extLst>
      <p:ext uri="{BB962C8B-B14F-4D97-AF65-F5344CB8AC3E}">
        <p14:creationId xmlns:p14="http://schemas.microsoft.com/office/powerpoint/2010/main" val="16734486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smtClean="0"/>
              <a:t>Final Thesis</a:t>
            </a:r>
          </a:p>
        </p:txBody>
      </p:sp>
      <p:sp>
        <p:nvSpPr>
          <p:cNvPr id="13315" name="Content Placeholder 2"/>
          <p:cNvSpPr>
            <a:spLocks noGrp="1"/>
          </p:cNvSpPr>
          <p:nvPr>
            <p:ph idx="1"/>
          </p:nvPr>
        </p:nvSpPr>
        <p:spPr>
          <a:xfrm>
            <a:off x="1812925" y="2214562"/>
            <a:ext cx="6480175" cy="3806725"/>
          </a:xfrm>
        </p:spPr>
        <p:txBody>
          <a:bodyPr/>
          <a:lstStyle/>
          <a:p>
            <a:r>
              <a:rPr lang="en-GB" altLang="en-US" dirty="0" smtClean="0"/>
              <a:t>the University now </a:t>
            </a:r>
            <a:r>
              <a:rPr lang="en-GB" dirty="0" smtClean="0"/>
              <a:t>promotes </a:t>
            </a:r>
            <a:r>
              <a:rPr lang="en-GB" dirty="0"/>
              <a:t>the submission and preservation of e-theses as the final Version of Record instead of the previously required hard-bound purple </a:t>
            </a:r>
            <a:r>
              <a:rPr lang="en-GB" dirty="0" smtClean="0"/>
              <a:t>copy</a:t>
            </a:r>
          </a:p>
          <a:p>
            <a:pPr marL="0" indent="0">
              <a:buNone/>
            </a:pPr>
            <a:r>
              <a:rPr lang="en-GB" altLang="en-US" dirty="0" smtClean="0"/>
              <a:t> </a:t>
            </a:r>
          </a:p>
          <a:p>
            <a:r>
              <a:rPr lang="en-GB" dirty="0" smtClean="0"/>
              <a:t>Candidates </a:t>
            </a:r>
            <a:r>
              <a:rPr lang="en-GB" dirty="0"/>
              <a:t>will need to </a:t>
            </a:r>
            <a:r>
              <a:rPr lang="en-GB" dirty="0" smtClean="0"/>
              <a:t>complete a Thesis Deposit Agreement (TDA) and  submit </a:t>
            </a:r>
            <a:r>
              <a:rPr lang="en-GB" dirty="0"/>
              <a:t>it together with the electronic version of record of their thesis as a PDF/A file to </a:t>
            </a:r>
            <a:r>
              <a:rPr lang="en-GB" dirty="0">
                <a:hlinkClick r:id="rId3"/>
              </a:rPr>
              <a:t>rdcadmin@shu.ac.uk</a:t>
            </a:r>
            <a:r>
              <a:rPr lang="en-GB" dirty="0" smtClean="0"/>
              <a:t>.</a:t>
            </a:r>
          </a:p>
          <a:p>
            <a:pPr marL="0" indent="0">
              <a:buNone/>
            </a:pPr>
            <a:endParaRPr lang="en-GB" dirty="0" smtClean="0"/>
          </a:p>
          <a:p>
            <a:r>
              <a:rPr lang="en-GB" dirty="0" smtClean="0"/>
              <a:t>Candidates </a:t>
            </a:r>
            <a:r>
              <a:rPr lang="en-GB" dirty="0"/>
              <a:t>who complete a practice-based research degree with supporting creative outputs should submit these to Student Systems and Records (Research Degrees). SSR staff will forward them to the Library who will store these in the Library Special Collections. </a:t>
            </a:r>
            <a:endParaRPr lang="en-GB" altLang="en-US" dirty="0" smtClean="0"/>
          </a:p>
        </p:txBody>
      </p:sp>
    </p:spTree>
    <p:extLst>
      <p:ext uri="{BB962C8B-B14F-4D97-AF65-F5344CB8AC3E}">
        <p14:creationId xmlns:p14="http://schemas.microsoft.com/office/powerpoint/2010/main" val="966780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E-theses</a:t>
            </a:r>
            <a:endParaRPr lang="en-GB" dirty="0"/>
          </a:p>
        </p:txBody>
      </p:sp>
      <p:sp>
        <p:nvSpPr>
          <p:cNvPr id="3" name="Content Placeholder 2"/>
          <p:cNvSpPr>
            <a:spLocks noGrp="1"/>
          </p:cNvSpPr>
          <p:nvPr>
            <p:ph idx="1"/>
          </p:nvPr>
        </p:nvSpPr>
        <p:spPr>
          <a:xfrm>
            <a:off x="1812925" y="2214562"/>
            <a:ext cx="6480175" cy="3446685"/>
          </a:xfrm>
        </p:spPr>
        <p:txBody>
          <a:bodyPr/>
          <a:lstStyle/>
          <a:p>
            <a:r>
              <a:rPr lang="en-GB" dirty="0"/>
              <a:t>E-theses will be made available via the University's Research Archive (SHURA, </a:t>
            </a:r>
            <a:r>
              <a:rPr lang="en-GB" u="sng" dirty="0">
                <a:hlinkClick r:id="rId2"/>
              </a:rPr>
              <a:t>https://shura.shu.ac.uk</a:t>
            </a:r>
            <a:r>
              <a:rPr lang="en-GB" dirty="0"/>
              <a:t>) and an electronic copy of the thesis will also be included in the British Library Electronic Theses Online Service (</a:t>
            </a:r>
            <a:r>
              <a:rPr lang="en-GB" dirty="0" err="1"/>
              <a:t>EThOS</a:t>
            </a:r>
            <a:r>
              <a:rPr lang="en-GB" dirty="0"/>
              <a:t> </a:t>
            </a:r>
            <a:r>
              <a:rPr lang="en-GB" u="sng" dirty="0">
                <a:hlinkClick r:id="rId3"/>
              </a:rPr>
              <a:t>http://ethos.bl.uk</a:t>
            </a:r>
            <a:r>
              <a:rPr lang="en-GB" dirty="0" smtClean="0"/>
              <a:t>)  </a:t>
            </a:r>
            <a:r>
              <a:rPr lang="en-GB" dirty="0"/>
              <a:t>The candidate's Director of Studies is responsible for sending a link to the thesis to any Collaborating </a:t>
            </a:r>
            <a:r>
              <a:rPr lang="en-GB" dirty="0" smtClean="0"/>
              <a:t>Organisation</a:t>
            </a:r>
          </a:p>
          <a:p>
            <a:endParaRPr lang="en-GB" dirty="0" smtClean="0"/>
          </a:p>
          <a:p>
            <a:r>
              <a:rPr lang="en-GB" altLang="en-US" dirty="0" smtClean="0"/>
              <a:t>The </a:t>
            </a:r>
            <a:r>
              <a:rPr lang="en-GB" altLang="en-US" dirty="0"/>
              <a:t>Research Degree Thesis Guidelines </a:t>
            </a:r>
            <a:r>
              <a:rPr lang="en-GB" altLang="en-US" dirty="0" smtClean="0"/>
              <a:t>2018-19 also include information on embargo periods, confidentiality and copyright.</a:t>
            </a:r>
          </a:p>
          <a:p>
            <a:endParaRPr lang="en-GB" altLang="en-US" dirty="0" smtClean="0"/>
          </a:p>
          <a:p>
            <a:r>
              <a:rPr lang="en-GB" dirty="0"/>
              <a:t>Further guidance is available </a:t>
            </a:r>
            <a:r>
              <a:rPr lang="en-GB" dirty="0" smtClean="0"/>
              <a:t>from the Library at </a:t>
            </a:r>
            <a:r>
              <a:rPr lang="en-GB" u="sng" dirty="0">
                <a:hlinkClick r:id="rId4"/>
              </a:rPr>
              <a:t>http://blogs.shu.ac.uk/libraryresearchsupport/your-thesis/</a:t>
            </a:r>
            <a:r>
              <a:rPr lang="en-GB" dirty="0"/>
              <a:t>. </a:t>
            </a:r>
          </a:p>
          <a:p>
            <a:endParaRPr lang="en-GB" dirty="0"/>
          </a:p>
          <a:p>
            <a:endParaRPr lang="en-GB" dirty="0"/>
          </a:p>
        </p:txBody>
      </p:sp>
    </p:spTree>
    <p:extLst>
      <p:ext uri="{BB962C8B-B14F-4D97-AF65-F5344CB8AC3E}">
        <p14:creationId xmlns:p14="http://schemas.microsoft.com/office/powerpoint/2010/main" val="3075412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9818" y="1484784"/>
            <a:ext cx="6471678" cy="1152128"/>
          </a:xfrm>
        </p:spPr>
        <p:txBody>
          <a:bodyPr/>
          <a:lstStyle/>
          <a:p>
            <a:pPr>
              <a:defRPr/>
            </a:pPr>
            <a:r>
              <a:rPr lang="en-GB" dirty="0" smtClean="0"/>
              <a:t>Formal Criteria for choosing examiners.</a:t>
            </a:r>
            <a:br>
              <a:rPr lang="en-GB" dirty="0" smtClean="0"/>
            </a:br>
            <a:r>
              <a:rPr lang="en-GB" dirty="0" smtClean="0">
                <a:solidFill>
                  <a:srgbClr val="621B40"/>
                </a:solidFill>
              </a:rPr>
              <a:t/>
            </a:r>
            <a:br>
              <a:rPr lang="en-GB" dirty="0" smtClean="0">
                <a:solidFill>
                  <a:srgbClr val="621B40"/>
                </a:solidFill>
              </a:rPr>
            </a:br>
            <a:r>
              <a:rPr lang="en-GB" altLang="en-US" dirty="0">
                <a:solidFill>
                  <a:srgbClr val="621B40"/>
                </a:solidFill>
              </a:rPr>
              <a:t>Adapted from the SHU </a:t>
            </a:r>
            <a:r>
              <a:rPr lang="en-GB" altLang="en-US" dirty="0" smtClean="0">
                <a:solidFill>
                  <a:srgbClr val="621B40"/>
                </a:solidFill>
              </a:rPr>
              <a:t>Regulations</a:t>
            </a:r>
            <a:endParaRPr lang="en-GB" dirty="0"/>
          </a:p>
        </p:txBody>
      </p:sp>
    </p:spTree>
    <p:extLst>
      <p:ext uri="{BB962C8B-B14F-4D97-AF65-F5344CB8AC3E}">
        <p14:creationId xmlns:p14="http://schemas.microsoft.com/office/powerpoint/2010/main" val="2160318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809750" y="1484784"/>
            <a:ext cx="6472238" cy="396875"/>
          </a:xfrm>
        </p:spPr>
        <p:txBody>
          <a:bodyPr/>
          <a:lstStyle/>
          <a:p>
            <a:r>
              <a:rPr lang="en-GB" altLang="en-US" dirty="0" smtClean="0"/>
              <a:t>Examiners</a:t>
            </a:r>
          </a:p>
        </p:txBody>
      </p:sp>
      <p:sp>
        <p:nvSpPr>
          <p:cNvPr id="4099" name="Content Placeholder 2"/>
          <p:cNvSpPr>
            <a:spLocks noGrp="1"/>
          </p:cNvSpPr>
          <p:nvPr>
            <p:ph idx="1"/>
          </p:nvPr>
        </p:nvSpPr>
        <p:spPr>
          <a:xfrm>
            <a:off x="1812925" y="1988840"/>
            <a:ext cx="6480175" cy="4392488"/>
          </a:xfrm>
        </p:spPr>
        <p:txBody>
          <a:bodyPr/>
          <a:lstStyle/>
          <a:p>
            <a:r>
              <a:rPr lang="en-GB" altLang="en-US" sz="1600" dirty="0" smtClean="0"/>
              <a:t>Size and composition of examining team</a:t>
            </a:r>
          </a:p>
          <a:p>
            <a:pPr marL="0" indent="0">
              <a:buNone/>
            </a:pPr>
            <a:endParaRPr lang="en-GB" altLang="en-US" sz="1200" dirty="0" smtClean="0"/>
          </a:p>
          <a:p>
            <a:pPr lvl="1"/>
            <a:r>
              <a:rPr lang="en-GB" altLang="en-US" sz="1600" dirty="0" smtClean="0"/>
              <a:t>A candidate must be examined by at least two and normally not more than three examiners </a:t>
            </a:r>
          </a:p>
          <a:p>
            <a:pPr lvl="1"/>
            <a:r>
              <a:rPr lang="en-GB" altLang="en-US" sz="1600" dirty="0" smtClean="0"/>
              <a:t>At least one must be an external examiner.</a:t>
            </a:r>
          </a:p>
          <a:p>
            <a:pPr marL="180975" lvl="1" indent="0">
              <a:buNone/>
            </a:pPr>
            <a:endParaRPr lang="en-GB" altLang="en-US" sz="1600" dirty="0" smtClean="0"/>
          </a:p>
          <a:p>
            <a:r>
              <a:rPr lang="en-GB" altLang="en-US" sz="1600" dirty="0" smtClean="0"/>
              <a:t>Examiners must be experienced in research in the general area of the candidate's thesis and (where possible) have experience as a topic specialist</a:t>
            </a:r>
          </a:p>
          <a:p>
            <a:pPr marL="0" indent="0">
              <a:buNone/>
            </a:pPr>
            <a:endParaRPr lang="en-GB" altLang="en-US" sz="1600" dirty="0" smtClean="0"/>
          </a:p>
          <a:p>
            <a:r>
              <a:rPr lang="en-GB" altLang="en-US" sz="1600" dirty="0" smtClean="0"/>
              <a:t>At least one external examiner must have substantial experience of examining research degree candidates. </a:t>
            </a:r>
          </a:p>
          <a:p>
            <a:pPr lvl="1"/>
            <a:r>
              <a:rPr lang="en-GB" altLang="en-US" sz="1600" dirty="0" smtClean="0"/>
              <a:t>Where this is not possible RDC may exercise its discretion in ensuring the team has relevant experience</a:t>
            </a:r>
          </a:p>
          <a:p>
            <a:pPr marL="180975" lvl="1" indent="0">
              <a:buNone/>
            </a:pPr>
            <a:endParaRPr lang="en-GB" altLang="en-US" sz="1600" dirty="0" smtClean="0"/>
          </a:p>
          <a:p>
            <a:r>
              <a:rPr lang="en-GB" altLang="en-US" sz="1600" dirty="0" smtClean="0"/>
              <a:t>No candidate for a research degree may act as an examiner.</a:t>
            </a:r>
          </a:p>
          <a:p>
            <a:pPr>
              <a:buFontTx/>
              <a:buNone/>
            </a:pPr>
            <a:endParaRPr lang="en-GB" altLang="en-US" dirty="0" smtClean="0"/>
          </a:p>
          <a:p>
            <a:pPr>
              <a:buFontTx/>
              <a:buNone/>
            </a:pPr>
            <a:endParaRPr lang="en-GB" altLang="en-US" dirty="0" smtClean="0"/>
          </a:p>
          <a:p>
            <a:endParaRPr lang="en-GB" altLang="en-US" dirty="0" smtClean="0"/>
          </a:p>
        </p:txBody>
      </p:sp>
    </p:spTree>
    <p:extLst>
      <p:ext uri="{BB962C8B-B14F-4D97-AF65-F5344CB8AC3E}">
        <p14:creationId xmlns:p14="http://schemas.microsoft.com/office/powerpoint/2010/main" val="758618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smtClean="0"/>
              <a:t>Examining Team</a:t>
            </a:r>
            <a:endParaRPr lang="en-GB" dirty="0"/>
          </a:p>
        </p:txBody>
      </p:sp>
      <p:sp>
        <p:nvSpPr>
          <p:cNvPr id="3" name="Content Placeholder 2"/>
          <p:cNvSpPr>
            <a:spLocks noGrp="1"/>
          </p:cNvSpPr>
          <p:nvPr>
            <p:ph idx="1"/>
          </p:nvPr>
        </p:nvSpPr>
        <p:spPr>
          <a:xfrm>
            <a:off x="1812925" y="2214562"/>
            <a:ext cx="6480175" cy="4022749"/>
          </a:xfrm>
        </p:spPr>
        <p:txBody>
          <a:bodyPr/>
          <a:lstStyle/>
          <a:p>
            <a:pPr hangingPunct="0"/>
            <a:r>
              <a:rPr lang="en-GB" dirty="0"/>
              <a:t>R13.1	</a:t>
            </a:r>
            <a:r>
              <a:rPr lang="en-GB" u="sng" dirty="0"/>
              <a:t>Size and composition of examining team</a:t>
            </a:r>
            <a:endParaRPr lang="en-GB" dirty="0"/>
          </a:p>
          <a:p>
            <a:pPr marL="0" indent="0" hangingPunct="0">
              <a:buNone/>
            </a:pPr>
            <a:r>
              <a:rPr lang="en-GB" dirty="0"/>
              <a:t> </a:t>
            </a:r>
          </a:p>
          <a:p>
            <a:pPr hangingPunct="0">
              <a:lnSpc>
                <a:spcPct val="150000"/>
              </a:lnSpc>
            </a:pPr>
            <a:r>
              <a:rPr lang="en-GB" dirty="0" smtClean="0"/>
              <a:t>A </a:t>
            </a:r>
            <a:r>
              <a:rPr lang="en-GB" dirty="0"/>
              <a:t>candidate must be examined by at least two and normally not more than three </a:t>
            </a:r>
            <a:r>
              <a:rPr lang="en-GB" dirty="0" smtClean="0"/>
              <a:t>of </a:t>
            </a:r>
            <a:r>
              <a:rPr lang="en-GB" dirty="0"/>
              <a:t>whom at least one must be an external examiner</a:t>
            </a:r>
            <a:r>
              <a:rPr lang="en-GB" b="1" dirty="0"/>
              <a:t>.  The examining team must have suitable experience and expertise, be unbiased, and be clearly independent of the supervisor, of the student, and of each other in order that no conflicts of interest arise.</a:t>
            </a:r>
          </a:p>
          <a:p>
            <a:endParaRPr lang="en-GB" dirty="0"/>
          </a:p>
        </p:txBody>
      </p:sp>
    </p:spTree>
    <p:extLst>
      <p:ext uri="{BB962C8B-B14F-4D97-AF65-F5344CB8AC3E}">
        <p14:creationId xmlns:p14="http://schemas.microsoft.com/office/powerpoint/2010/main" val="3788006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11560" y="1412776"/>
            <a:ext cx="6472238" cy="396875"/>
          </a:xfrm>
        </p:spPr>
        <p:txBody>
          <a:bodyPr/>
          <a:lstStyle/>
          <a:p>
            <a:r>
              <a:rPr lang="en-GB" altLang="en-US" dirty="0" smtClean="0"/>
              <a:t>Examining team</a:t>
            </a:r>
          </a:p>
        </p:txBody>
      </p:sp>
      <p:sp>
        <p:nvSpPr>
          <p:cNvPr id="5123" name="Content Placeholder 2"/>
          <p:cNvSpPr>
            <a:spLocks noGrp="1"/>
          </p:cNvSpPr>
          <p:nvPr>
            <p:ph sz="half" idx="1"/>
          </p:nvPr>
        </p:nvSpPr>
        <p:spPr>
          <a:xfrm>
            <a:off x="457200" y="2341869"/>
            <a:ext cx="4038600" cy="4255483"/>
          </a:xfrm>
        </p:spPr>
        <p:txBody>
          <a:bodyPr/>
          <a:lstStyle/>
          <a:p>
            <a:pPr algn="ctr">
              <a:buFontTx/>
              <a:buNone/>
            </a:pPr>
            <a:r>
              <a:rPr lang="en-GB" altLang="en-US" dirty="0" smtClean="0"/>
              <a:t>External Examiners</a:t>
            </a:r>
          </a:p>
          <a:p>
            <a:pPr algn="ctr">
              <a:buFontTx/>
              <a:buNone/>
            </a:pPr>
            <a:endParaRPr lang="en-GB" altLang="en-US" dirty="0" smtClean="0"/>
          </a:p>
          <a:p>
            <a:pPr>
              <a:lnSpc>
                <a:spcPct val="100000"/>
              </a:lnSpc>
            </a:pPr>
            <a:r>
              <a:rPr lang="en-GB" altLang="en-US" sz="1800" dirty="0" smtClean="0"/>
              <a:t>External examiners must be independent of SHU/ Collaborating Organisation. </a:t>
            </a:r>
          </a:p>
          <a:p>
            <a:r>
              <a:rPr lang="en-GB" altLang="en-US" sz="1800" dirty="0" smtClean="0"/>
              <a:t>Must not have acted as the candidate's supervisor or adviser </a:t>
            </a:r>
          </a:p>
          <a:p>
            <a:r>
              <a:rPr lang="en-GB" altLang="en-US" sz="1800" dirty="0" smtClean="0"/>
              <a:t>Former members of staff or students normally not approved until three years after termination of association with SHU. </a:t>
            </a:r>
          </a:p>
          <a:p>
            <a:r>
              <a:rPr lang="en-GB" altLang="en-US" sz="1800" dirty="0" smtClean="0"/>
              <a:t>RDC ensures that external examiner is not approved so frequently that familiarity might prejudice objective judgement.</a:t>
            </a:r>
          </a:p>
          <a:p>
            <a:endParaRPr lang="en-GB" altLang="en-US" dirty="0" smtClean="0"/>
          </a:p>
        </p:txBody>
      </p:sp>
      <p:sp>
        <p:nvSpPr>
          <p:cNvPr id="5124" name="Content Placeholder 3"/>
          <p:cNvSpPr>
            <a:spLocks noGrp="1"/>
          </p:cNvSpPr>
          <p:nvPr>
            <p:ph sz="half" idx="2"/>
          </p:nvPr>
        </p:nvSpPr>
        <p:spPr>
          <a:xfrm>
            <a:off x="4648200" y="2204864"/>
            <a:ext cx="4038600" cy="4176464"/>
          </a:xfrm>
        </p:spPr>
        <p:txBody>
          <a:bodyPr/>
          <a:lstStyle/>
          <a:p>
            <a:pPr algn="ctr">
              <a:lnSpc>
                <a:spcPct val="100000"/>
              </a:lnSpc>
              <a:buFontTx/>
              <a:buNone/>
            </a:pPr>
            <a:r>
              <a:rPr lang="en-GB" altLang="en-US" dirty="0" smtClean="0"/>
              <a:t>Internal examiners</a:t>
            </a:r>
          </a:p>
          <a:p>
            <a:pPr algn="ctr">
              <a:lnSpc>
                <a:spcPct val="100000"/>
              </a:lnSpc>
              <a:buFontTx/>
              <a:buNone/>
            </a:pPr>
            <a:endParaRPr lang="en-GB" altLang="en-US" dirty="0" smtClean="0"/>
          </a:p>
          <a:p>
            <a:pPr>
              <a:lnSpc>
                <a:spcPct val="100000"/>
              </a:lnSpc>
            </a:pPr>
            <a:r>
              <a:rPr lang="en-GB" altLang="en-US" sz="1800" dirty="0" smtClean="0"/>
              <a:t>An internal examiner is defined as an examiner who is a member of staff of the University  (or candidate's Collaborating Organisation).</a:t>
            </a:r>
            <a:endParaRPr lang="en-GB" altLang="en-US" sz="1400" dirty="0" smtClean="0"/>
          </a:p>
          <a:p>
            <a:pPr>
              <a:lnSpc>
                <a:spcPct val="100000"/>
              </a:lnSpc>
            </a:pPr>
            <a:r>
              <a:rPr lang="en-GB" altLang="en-US" sz="1800" dirty="0" smtClean="0"/>
              <a:t>Members of the supervisory team cannot examine that candidate.</a:t>
            </a:r>
          </a:p>
          <a:p>
            <a:pPr>
              <a:lnSpc>
                <a:spcPct val="100000"/>
              </a:lnSpc>
            </a:pPr>
            <a:r>
              <a:rPr lang="en-GB" altLang="en-US" sz="1800" dirty="0" smtClean="0"/>
              <a:t>When candidate and internal examiner are both from the same organisation, a second external must be appointed to ensure objectivity prevails in the examination.</a:t>
            </a:r>
          </a:p>
          <a:p>
            <a:pPr>
              <a:lnSpc>
                <a:spcPct val="100000"/>
              </a:lnSpc>
            </a:pPr>
            <a:endParaRPr lang="en-GB" altLang="en-US" sz="1800" dirty="0" smtClean="0"/>
          </a:p>
        </p:txBody>
      </p:sp>
    </p:spTree>
    <p:extLst>
      <p:ext uri="{BB962C8B-B14F-4D97-AF65-F5344CB8AC3E}">
        <p14:creationId xmlns:p14="http://schemas.microsoft.com/office/powerpoint/2010/main" val="1852352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9818" y="1484784"/>
            <a:ext cx="6471678" cy="1152128"/>
          </a:xfrm>
        </p:spPr>
        <p:txBody>
          <a:bodyPr/>
          <a:lstStyle/>
          <a:p>
            <a:pPr>
              <a:defRPr/>
            </a:pPr>
            <a:r>
              <a:rPr lang="en-GB" dirty="0" smtClean="0"/>
              <a:t>Setting up the examination</a:t>
            </a:r>
            <a:br>
              <a:rPr lang="en-GB" dirty="0" smtClean="0"/>
            </a:br>
            <a:r>
              <a:rPr lang="en-GB" dirty="0"/>
              <a:t/>
            </a:r>
            <a:br>
              <a:rPr lang="en-GB" dirty="0"/>
            </a:br>
            <a:r>
              <a:rPr lang="en-GB" altLang="en-US" dirty="0">
                <a:solidFill>
                  <a:srgbClr val="621B40"/>
                </a:solidFill>
              </a:rPr>
              <a:t>Adapted from the SHU Regulations</a:t>
            </a:r>
            <a:r>
              <a:rPr lang="en-GB" altLang="en-US" dirty="0"/>
              <a:t/>
            </a:r>
            <a:br>
              <a:rPr lang="en-GB" altLang="en-US" dirty="0"/>
            </a:br>
            <a:endParaRPr lang="en-GB" dirty="0"/>
          </a:p>
        </p:txBody>
      </p:sp>
    </p:spTree>
    <p:extLst>
      <p:ext uri="{BB962C8B-B14F-4D97-AF65-F5344CB8AC3E}">
        <p14:creationId xmlns:p14="http://schemas.microsoft.com/office/powerpoint/2010/main" val="2888735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altLang="en-US" dirty="0" smtClean="0"/>
              <a:t>The examiners</a:t>
            </a:r>
          </a:p>
        </p:txBody>
      </p:sp>
      <p:sp>
        <p:nvSpPr>
          <p:cNvPr id="7171" name="Content Placeholder 2"/>
          <p:cNvSpPr>
            <a:spLocks noGrp="1"/>
          </p:cNvSpPr>
          <p:nvPr>
            <p:ph idx="1"/>
          </p:nvPr>
        </p:nvSpPr>
        <p:spPr>
          <a:xfrm>
            <a:off x="1812925" y="2214562"/>
            <a:ext cx="6480175" cy="3662709"/>
          </a:xfrm>
        </p:spPr>
        <p:txBody>
          <a:bodyPr/>
          <a:lstStyle/>
          <a:p>
            <a:r>
              <a:rPr lang="en-GB" altLang="en-US" sz="1800" dirty="0" smtClean="0"/>
              <a:t>The Director of Studies must seek RDC approval for the examination arrangements (the examining team and thesis title): </a:t>
            </a:r>
          </a:p>
          <a:p>
            <a:pPr lvl="1"/>
            <a:r>
              <a:rPr lang="en-GB" altLang="en-US" sz="1800" dirty="0" smtClean="0"/>
              <a:t>Normally no later than four months before expected date of submission of thesis. </a:t>
            </a:r>
          </a:p>
          <a:p>
            <a:pPr lvl="1"/>
            <a:r>
              <a:rPr lang="en-GB" altLang="en-US" sz="1800" dirty="0" smtClean="0"/>
              <a:t>The examination may not take place until the examination arrangements have been approved by RDC (or chair)</a:t>
            </a:r>
          </a:p>
          <a:p>
            <a:pPr lvl="1"/>
            <a:endParaRPr lang="en-GB" altLang="en-US" sz="1800" dirty="0" smtClean="0"/>
          </a:p>
          <a:p>
            <a:r>
              <a:rPr lang="en-GB" altLang="en-US" sz="1800" dirty="0" smtClean="0"/>
              <a:t>Briefing of examiners:</a:t>
            </a:r>
          </a:p>
          <a:p>
            <a:pPr lvl="1"/>
            <a:r>
              <a:rPr lang="en-GB" altLang="en-US" sz="1800" dirty="0" smtClean="0"/>
              <a:t>SHU Student Systems and Records (Research Degrees) staff in Registry Services sends thesis to each examiner, together with the examiner's preliminary report form, with regulations and briefing guidelines. </a:t>
            </a:r>
          </a:p>
          <a:p>
            <a:endParaRPr lang="en-GB" altLang="en-US" sz="1600" dirty="0" smtClean="0"/>
          </a:p>
          <a:p>
            <a:pPr lvl="1">
              <a:buFontTx/>
              <a:buNone/>
            </a:pPr>
            <a:endParaRPr lang="en-GB" altLang="en-US" dirty="0" smtClean="0"/>
          </a:p>
        </p:txBody>
      </p:sp>
    </p:spTree>
    <p:extLst>
      <p:ext uri="{BB962C8B-B14F-4D97-AF65-F5344CB8AC3E}">
        <p14:creationId xmlns:p14="http://schemas.microsoft.com/office/powerpoint/2010/main" val="561830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altLang="en-US" dirty="0" smtClean="0"/>
              <a:t>The examiners (</a:t>
            </a:r>
            <a:r>
              <a:rPr lang="en-GB" altLang="en-US" dirty="0" err="1" smtClean="0"/>
              <a:t>cont</a:t>
            </a:r>
            <a:r>
              <a:rPr lang="en-GB" altLang="en-US" dirty="0" smtClean="0"/>
              <a:t>)</a:t>
            </a:r>
          </a:p>
        </p:txBody>
      </p:sp>
      <p:sp>
        <p:nvSpPr>
          <p:cNvPr id="7171" name="Content Placeholder 2"/>
          <p:cNvSpPr>
            <a:spLocks noGrp="1"/>
          </p:cNvSpPr>
          <p:nvPr>
            <p:ph idx="1"/>
          </p:nvPr>
        </p:nvSpPr>
        <p:spPr>
          <a:xfrm>
            <a:off x="1812925" y="2214563"/>
            <a:ext cx="6480175" cy="4166766"/>
          </a:xfrm>
        </p:spPr>
        <p:txBody>
          <a:bodyPr/>
          <a:lstStyle/>
          <a:p>
            <a:r>
              <a:rPr lang="en-GB" altLang="en-US" sz="1800" dirty="0" smtClean="0"/>
              <a:t>Completion of examiners’ preliminary reports</a:t>
            </a:r>
          </a:p>
          <a:p>
            <a:endParaRPr lang="en-GB" altLang="en-US" sz="1800" dirty="0" smtClean="0"/>
          </a:p>
          <a:p>
            <a:pPr lvl="1"/>
            <a:r>
              <a:rPr lang="en-GB" altLang="en-US" sz="1800" dirty="0" smtClean="0"/>
              <a:t>SHU </a:t>
            </a:r>
            <a:r>
              <a:rPr lang="en-GB" altLang="en-US" dirty="0"/>
              <a:t>Student Systems and Records (Research Degrees) staff in Registry Services ensures </a:t>
            </a:r>
            <a:r>
              <a:rPr lang="en-GB" altLang="en-US" sz="1800" dirty="0" smtClean="0"/>
              <a:t>examiners have returned preliminary reports normally 1 week before the oral takes place.</a:t>
            </a:r>
          </a:p>
          <a:p>
            <a:pPr lvl="1"/>
            <a:endParaRPr lang="en-GB" altLang="en-US" dirty="0"/>
          </a:p>
          <a:p>
            <a:pPr lvl="1"/>
            <a:r>
              <a:rPr lang="en-GB" altLang="en-US" sz="1800" dirty="0" smtClean="0"/>
              <a:t>Each examiner must consider whether the thesis provisionally satisfies the requirements of the degree, and where possible, make an appropriate provisional recommendation subject to the outcome of any oral examination.</a:t>
            </a:r>
          </a:p>
          <a:p>
            <a:endParaRPr lang="en-GB" altLang="en-US" sz="1600" dirty="0" smtClean="0"/>
          </a:p>
          <a:p>
            <a:pPr lvl="1">
              <a:buFontTx/>
              <a:buNone/>
            </a:pPr>
            <a:endParaRPr lang="en-GB" altLang="en-US" dirty="0" smtClean="0"/>
          </a:p>
        </p:txBody>
      </p:sp>
    </p:spTree>
    <p:extLst>
      <p:ext uri="{BB962C8B-B14F-4D97-AF65-F5344CB8AC3E}">
        <p14:creationId xmlns:p14="http://schemas.microsoft.com/office/powerpoint/2010/main" val="2960605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ltLang="en-US" smtClean="0"/>
              <a:t>Preparation for examination</a:t>
            </a:r>
          </a:p>
        </p:txBody>
      </p:sp>
      <p:sp>
        <p:nvSpPr>
          <p:cNvPr id="8195" name="Content Placeholder 2"/>
          <p:cNvSpPr>
            <a:spLocks noGrp="1"/>
          </p:cNvSpPr>
          <p:nvPr>
            <p:ph idx="1"/>
          </p:nvPr>
        </p:nvSpPr>
        <p:spPr>
          <a:xfrm>
            <a:off x="1812925" y="2214562"/>
            <a:ext cx="6480175" cy="3374677"/>
          </a:xfrm>
        </p:spPr>
        <p:txBody>
          <a:bodyPr/>
          <a:lstStyle/>
          <a:p>
            <a:r>
              <a:rPr lang="en-GB" altLang="en-US" dirty="0"/>
              <a:t>Student Systems and Records (Research Degrees) staff in Registry Services </a:t>
            </a:r>
            <a:r>
              <a:rPr lang="en-GB" altLang="en-US" dirty="0" smtClean="0"/>
              <a:t>notifies the candidate of the procedure for submission of the thesis and any conditions.</a:t>
            </a:r>
          </a:p>
          <a:p>
            <a:pPr marL="0" indent="0">
              <a:buNone/>
            </a:pPr>
            <a:r>
              <a:rPr lang="en-GB" altLang="en-US" dirty="0" smtClean="0"/>
              <a:t> </a:t>
            </a:r>
          </a:p>
          <a:p>
            <a:r>
              <a:rPr lang="en-GB" altLang="en-US" dirty="0" smtClean="0"/>
              <a:t>The Director of Studies has responsibility to agree the date,  time and location of the examination. </a:t>
            </a:r>
          </a:p>
          <a:p>
            <a:pPr lvl="1"/>
            <a:r>
              <a:rPr lang="en-GB" altLang="en-US" i="1" dirty="0" smtClean="0"/>
              <a:t>In some faculties this process may be undertaken by the Research Administrator</a:t>
            </a:r>
          </a:p>
          <a:p>
            <a:pPr marL="180975" lvl="1" indent="0">
              <a:buNone/>
            </a:pPr>
            <a:endParaRPr lang="en-GB" altLang="en-US" dirty="0" smtClean="0"/>
          </a:p>
          <a:p>
            <a:r>
              <a:rPr lang="en-GB" altLang="en-US" dirty="0" smtClean="0"/>
              <a:t>SHU </a:t>
            </a:r>
            <a:r>
              <a:rPr lang="en-GB" altLang="en-US" dirty="0"/>
              <a:t>Student Systems and Records (Research Degrees) staff in Registry Services </a:t>
            </a:r>
            <a:r>
              <a:rPr lang="en-GB" altLang="en-US" dirty="0" smtClean="0"/>
              <a:t>will notify the candidate, supervisors and the examiners of the date of the oral examination.</a:t>
            </a:r>
          </a:p>
          <a:p>
            <a:pPr>
              <a:buFontTx/>
              <a:buNone/>
            </a:pPr>
            <a:endParaRPr lang="en-GB" altLang="en-US" dirty="0" smtClean="0"/>
          </a:p>
        </p:txBody>
      </p:sp>
    </p:spTree>
    <p:extLst>
      <p:ext uri="{BB962C8B-B14F-4D97-AF65-F5344CB8AC3E}">
        <p14:creationId xmlns:p14="http://schemas.microsoft.com/office/powerpoint/2010/main" val="1637864611"/>
      </p:ext>
    </p:extLst>
  </p:cSld>
  <p:clrMapOvr>
    <a:masterClrMapping/>
  </p:clrMapOvr>
</p:sld>
</file>

<file path=ppt/theme/theme1.xml><?xml version="1.0" encoding="utf-8"?>
<a:theme xmlns:a="http://schemas.openxmlformats.org/drawingml/2006/main" name="Sheffield Hallam Theme v1">
  <a:themeElements>
    <a:clrScheme name="Office">
      <a:dk1>
        <a:sysClr val="windowText" lastClr="000000"/>
      </a:dk1>
      <a:lt1>
        <a:sysClr val="window" lastClr="E0E0E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E0E0E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371</TotalTime>
  <Words>944</Words>
  <Application>Microsoft Office PowerPoint</Application>
  <PresentationFormat>On-screen Show (4:3)</PresentationFormat>
  <Paragraphs>84</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Sheffield Hallam Theme v1</vt:lpstr>
      <vt:lpstr>Research Degree Independent Chair Workshop 4 April 2019</vt:lpstr>
      <vt:lpstr>Formal Criteria for choosing examiners.  Adapted from the SHU Regulations</vt:lpstr>
      <vt:lpstr>Examiners</vt:lpstr>
      <vt:lpstr>Examining Team</vt:lpstr>
      <vt:lpstr>Examining team</vt:lpstr>
      <vt:lpstr>Setting up the examination  Adapted from the SHU Regulations </vt:lpstr>
      <vt:lpstr>The examiners</vt:lpstr>
      <vt:lpstr>The examiners (cont)</vt:lpstr>
      <vt:lpstr>Preparation for examination</vt:lpstr>
      <vt:lpstr>Submission of the thesis  Adapted from the SHU Regulations </vt:lpstr>
      <vt:lpstr>Submission of the thesis</vt:lpstr>
      <vt:lpstr>Submission of the thesis</vt:lpstr>
      <vt:lpstr>Format of the documentation</vt:lpstr>
      <vt:lpstr>Final Thesis</vt:lpstr>
      <vt:lpstr>E-theses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Becoming a SHU Doctoral Researcher</dc:title>
  <dc:creator>Elizabeth Scanlon</dc:creator>
  <cp:lastModifiedBy>Liz Brearley</cp:lastModifiedBy>
  <cp:revision>24</cp:revision>
  <dcterms:created xsi:type="dcterms:W3CDTF">2016-11-02T09:09:26Z</dcterms:created>
  <dcterms:modified xsi:type="dcterms:W3CDTF">2019-04-12T11:52:00Z</dcterms:modified>
</cp:coreProperties>
</file>