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5"/>
  </p:notesMasterIdLst>
  <p:handoutMasterIdLst>
    <p:handoutMasterId r:id="rId16"/>
  </p:handoutMasterIdLst>
  <p:sldIdLst>
    <p:sldId id="282" r:id="rId2"/>
    <p:sldId id="283" r:id="rId3"/>
    <p:sldId id="284" r:id="rId4"/>
    <p:sldId id="285" r:id="rId5"/>
    <p:sldId id="287" r:id="rId6"/>
    <p:sldId id="288" r:id="rId7"/>
    <p:sldId id="289" r:id="rId8"/>
    <p:sldId id="271" r:id="rId9"/>
    <p:sldId id="275" r:id="rId10"/>
    <p:sldId id="276" r:id="rId11"/>
    <p:sldId id="281" r:id="rId12"/>
    <p:sldId id="280" r:id="rId13"/>
    <p:sldId id="273" r:id="rId14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2A33"/>
    <a:srgbClr val="621B40"/>
    <a:srgbClr val="FEF6F0"/>
    <a:srgbClr val="B70D50"/>
    <a:srgbClr val="4A7335"/>
    <a:srgbClr val="07A33B"/>
    <a:srgbClr val="174B66"/>
    <a:srgbClr val="DE372D"/>
    <a:srgbClr val="503A6E"/>
    <a:srgbClr val="00B3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83" autoAdjust="0"/>
    <p:restoredTop sz="76791" autoAdjust="0"/>
  </p:normalViewPr>
  <p:slideViewPr>
    <p:cSldViewPr>
      <p:cViewPr varScale="1">
        <p:scale>
          <a:sx n="82" d="100"/>
          <a:sy n="82" d="100"/>
        </p:scale>
        <p:origin x="-172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-3114" y="-7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5D1DF2-FBA3-4B56-B72F-4865BC58455F}" type="doc">
      <dgm:prSet loTypeId="urn:microsoft.com/office/officeart/2005/8/layout/hierarchy6" loCatId="hierarchy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GB"/>
        </a:p>
      </dgm:t>
    </dgm:pt>
    <dgm:pt modelId="{5E093AEA-38DC-4630-899B-AB42BFBE9EA2}">
      <dgm:prSet phldrT="[Text]"/>
      <dgm:spPr/>
      <dgm:t>
        <a:bodyPr/>
        <a:lstStyle/>
        <a:p>
          <a:r>
            <a:rPr lang="en-GB" dirty="0">
              <a:latin typeface="Arial" panose="020B0604020202020204" pitchFamily="34" charset="0"/>
              <a:cs typeface="Arial" panose="020B0604020202020204" pitchFamily="34" charset="0"/>
            </a:rPr>
            <a:t>Good Teaching </a:t>
          </a:r>
        </a:p>
      </dgm:t>
    </dgm:pt>
    <dgm:pt modelId="{1C38F1EC-31F6-4661-A301-0D2D01619278}" type="parTrans" cxnId="{D84CEB32-112D-40EC-8350-7C76FAF747D5}">
      <dgm:prSet/>
      <dgm:spPr/>
      <dgm:t>
        <a:bodyPr/>
        <a:lstStyle/>
        <a:p>
          <a:endParaRPr lang="en-GB"/>
        </a:p>
      </dgm:t>
    </dgm:pt>
    <dgm:pt modelId="{A344B453-6D58-4777-9031-8EA6125A92EB}" type="sibTrans" cxnId="{D84CEB32-112D-40EC-8350-7C76FAF747D5}">
      <dgm:prSet/>
      <dgm:spPr/>
      <dgm:t>
        <a:bodyPr/>
        <a:lstStyle/>
        <a:p>
          <a:endParaRPr lang="en-GB"/>
        </a:p>
      </dgm:t>
    </dgm:pt>
    <dgm:pt modelId="{C4DB0562-392F-4C14-B098-192281B12850}">
      <dgm:prSet phldrT="[Text]"/>
      <dgm:spPr/>
      <dgm:t>
        <a:bodyPr/>
        <a:lstStyle/>
        <a:p>
          <a:r>
            <a:rPr lang="en-GB" dirty="0">
              <a:latin typeface="Arial" panose="020B0604020202020204" pitchFamily="34" charset="0"/>
              <a:cs typeface="Arial" panose="020B0604020202020204" pitchFamily="34" charset="0"/>
            </a:rPr>
            <a:t>Staff that offer a personalised and supportive experience  who provide students with guidance and positive feedback that develop their understanding and confidence in their own ability and knowledge. </a:t>
          </a:r>
        </a:p>
      </dgm:t>
    </dgm:pt>
    <dgm:pt modelId="{AED721CD-B577-4791-9111-D3DB47CCD936}" type="parTrans" cxnId="{81A25C54-CFF5-4B32-A7C3-53E69097B079}">
      <dgm:prSet/>
      <dgm:spPr/>
      <dgm:t>
        <a:bodyPr/>
        <a:lstStyle/>
        <a:p>
          <a:endParaRPr lang="en-GB"/>
        </a:p>
      </dgm:t>
    </dgm:pt>
    <dgm:pt modelId="{48A5391F-3549-49BD-BB2D-17D7749AB618}" type="sibTrans" cxnId="{81A25C54-CFF5-4B32-A7C3-53E69097B079}">
      <dgm:prSet/>
      <dgm:spPr/>
      <dgm:t>
        <a:bodyPr/>
        <a:lstStyle/>
        <a:p>
          <a:endParaRPr lang="en-GB"/>
        </a:p>
      </dgm:t>
    </dgm:pt>
    <dgm:pt modelId="{9DB7D8A3-1137-4EEA-8D2F-08F4B423E091}">
      <dgm:prSet phldrT="[Text]"/>
      <dgm:spPr/>
      <dgm:t>
        <a:bodyPr/>
        <a:lstStyle/>
        <a:p>
          <a:r>
            <a:rPr lang="en-GB" b="0" i="0" dirty="0">
              <a:latin typeface="Arial" panose="020B0604020202020204" pitchFamily="34" charset="0"/>
              <a:cs typeface="Arial" panose="020B0604020202020204" pitchFamily="34" charset="0"/>
            </a:rPr>
            <a:t>Staff with high quality, up to date subject knowledge and expertise that they have gained through practice or research that they can apply in their </a:t>
          </a:r>
          <a:r>
            <a:rPr lang="en-GB" b="0" i="0" dirty="0" smtClean="0">
              <a:latin typeface="Arial" panose="020B0604020202020204" pitchFamily="34" charset="0"/>
              <a:cs typeface="Arial" panose="020B0604020202020204" pitchFamily="34" charset="0"/>
            </a:rPr>
            <a:t>teaching, along with real world application and examples. </a:t>
          </a:r>
          <a:endParaRPr lang="en-GB" b="0" i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BA42B06-3A7C-4503-85BC-4EB6617584A6}" type="parTrans" cxnId="{6E540FA0-8754-4C64-9C51-6E354E9ED243}">
      <dgm:prSet/>
      <dgm:spPr/>
      <dgm:t>
        <a:bodyPr/>
        <a:lstStyle/>
        <a:p>
          <a:endParaRPr lang="en-GB"/>
        </a:p>
      </dgm:t>
    </dgm:pt>
    <dgm:pt modelId="{FCBF7678-B4DA-49C8-B0A3-977D5BAD2B51}" type="sibTrans" cxnId="{6E540FA0-8754-4C64-9C51-6E354E9ED243}">
      <dgm:prSet/>
      <dgm:spPr/>
      <dgm:t>
        <a:bodyPr/>
        <a:lstStyle/>
        <a:p>
          <a:endParaRPr lang="en-GB"/>
        </a:p>
      </dgm:t>
    </dgm:pt>
    <dgm:pt modelId="{163195FE-5791-4935-AD5F-3B2DCE2EC0E3}">
      <dgm:prSet/>
      <dgm:spPr/>
      <dgm:t>
        <a:bodyPr/>
        <a:lstStyle/>
        <a:p>
          <a:r>
            <a:rPr lang="en-GB" dirty="0">
              <a:latin typeface="Arial" panose="020B0604020202020204" pitchFamily="34" charset="0"/>
              <a:cs typeface="Arial" panose="020B0604020202020204" pitchFamily="34" charset="0"/>
            </a:rPr>
            <a:t>Staff that are friendly, personable, approachable, helpful, and professional who are inspiring, engaged, and enthusiastic about their roles and subject. </a:t>
          </a:r>
        </a:p>
      </dgm:t>
    </dgm:pt>
    <dgm:pt modelId="{82DBBC32-AAF2-4522-8880-8FA5E6F32211}" type="parTrans" cxnId="{35D8E653-7168-47F7-99C7-687D04C6728E}">
      <dgm:prSet/>
      <dgm:spPr/>
      <dgm:t>
        <a:bodyPr/>
        <a:lstStyle/>
        <a:p>
          <a:endParaRPr lang="en-GB"/>
        </a:p>
      </dgm:t>
    </dgm:pt>
    <dgm:pt modelId="{DD59D852-640F-412C-912E-D4E324FE7948}" type="sibTrans" cxnId="{35D8E653-7168-47F7-99C7-687D04C6728E}">
      <dgm:prSet/>
      <dgm:spPr/>
      <dgm:t>
        <a:bodyPr/>
        <a:lstStyle/>
        <a:p>
          <a:endParaRPr lang="en-GB"/>
        </a:p>
      </dgm:t>
    </dgm:pt>
    <dgm:pt modelId="{843C0AE2-BA3B-4082-9B05-AFFCA6823D4F}">
      <dgm:prSet/>
      <dgm:spPr/>
      <dgm:t>
        <a:bodyPr/>
        <a:lstStyle/>
        <a:p>
          <a:r>
            <a:rPr lang="en-GB" dirty="0">
              <a:latin typeface="Arial" panose="020B0604020202020204" pitchFamily="34" charset="0"/>
              <a:cs typeface="Arial" panose="020B0604020202020204" pitchFamily="34" charset="0"/>
            </a:rPr>
            <a:t>Effective and appropriate use of learning environments, tools and materials both physical and virtual.</a:t>
          </a:r>
        </a:p>
      </dgm:t>
    </dgm:pt>
    <dgm:pt modelId="{969753BB-BE64-4487-BBDB-7DC7B9C72DB7}" type="parTrans" cxnId="{802EBB15-790D-47DA-BD28-C8A44D8E8E79}">
      <dgm:prSet/>
      <dgm:spPr/>
      <dgm:t>
        <a:bodyPr/>
        <a:lstStyle/>
        <a:p>
          <a:endParaRPr lang="en-GB"/>
        </a:p>
      </dgm:t>
    </dgm:pt>
    <dgm:pt modelId="{F21F8013-0E1D-4FEF-A228-C07F28B39988}" type="sibTrans" cxnId="{802EBB15-790D-47DA-BD28-C8A44D8E8E79}">
      <dgm:prSet/>
      <dgm:spPr/>
      <dgm:t>
        <a:bodyPr/>
        <a:lstStyle/>
        <a:p>
          <a:endParaRPr lang="en-GB"/>
        </a:p>
      </dgm:t>
    </dgm:pt>
    <dgm:pt modelId="{E937FDE1-E518-4FB9-8755-83DCD9B837A4}">
      <dgm:prSet/>
      <dgm:spPr/>
      <dgm:t>
        <a:bodyPr/>
        <a:lstStyle/>
        <a:p>
          <a:r>
            <a:rPr lang="en-GB" dirty="0">
              <a:latin typeface="Arial" panose="020B0604020202020204" pitchFamily="34" charset="0"/>
              <a:cs typeface="Arial" panose="020B0604020202020204" pitchFamily="34" charset="0"/>
            </a:rPr>
            <a:t>Learning Environments</a:t>
          </a:r>
        </a:p>
      </dgm:t>
    </dgm:pt>
    <dgm:pt modelId="{57F43D28-1884-4229-BF49-7EEECD2B2F6B}" type="parTrans" cxnId="{83BE95E7-02B4-4A59-98A2-484E3FB626DE}">
      <dgm:prSet/>
      <dgm:spPr/>
      <dgm:t>
        <a:bodyPr/>
        <a:lstStyle/>
        <a:p>
          <a:endParaRPr lang="en-GB"/>
        </a:p>
      </dgm:t>
    </dgm:pt>
    <dgm:pt modelId="{611ACC83-68CB-4651-A0B5-3600054C982B}" type="sibTrans" cxnId="{83BE95E7-02B4-4A59-98A2-484E3FB626DE}">
      <dgm:prSet/>
      <dgm:spPr/>
      <dgm:t>
        <a:bodyPr/>
        <a:lstStyle/>
        <a:p>
          <a:endParaRPr lang="en-GB"/>
        </a:p>
      </dgm:t>
    </dgm:pt>
    <dgm:pt modelId="{651E4BEA-CDCE-4F17-9EF4-27A30AEE73B2}">
      <dgm:prSet/>
      <dgm:spPr/>
      <dgm:t>
        <a:bodyPr/>
        <a:lstStyle/>
        <a:p>
          <a:r>
            <a:rPr lang="en-GB" b="0" i="0" dirty="0">
              <a:latin typeface="Arial" panose="020B0604020202020204" pitchFamily="34" charset="0"/>
              <a:cs typeface="Arial" panose="020B0604020202020204" pitchFamily="34" charset="0"/>
            </a:rPr>
            <a:t>Staff Expertise &amp; Knowledge</a:t>
          </a:r>
          <a:endParaRPr lang="en-GB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EB3EF89-6950-4220-86E9-126481B84F6A}" type="parTrans" cxnId="{F3E69E66-7616-45FC-92DC-18086CEFE264}">
      <dgm:prSet/>
      <dgm:spPr/>
      <dgm:t>
        <a:bodyPr/>
        <a:lstStyle/>
        <a:p>
          <a:endParaRPr lang="en-GB"/>
        </a:p>
      </dgm:t>
    </dgm:pt>
    <dgm:pt modelId="{74BA65DF-8708-42DB-BCE1-2F56E696CD57}" type="sibTrans" cxnId="{F3E69E66-7616-45FC-92DC-18086CEFE264}">
      <dgm:prSet/>
      <dgm:spPr/>
      <dgm:t>
        <a:bodyPr/>
        <a:lstStyle/>
        <a:p>
          <a:endParaRPr lang="en-GB"/>
        </a:p>
      </dgm:t>
    </dgm:pt>
    <dgm:pt modelId="{35EB9AAB-6595-4553-8E35-4D4943F9EA4F}">
      <dgm:prSet/>
      <dgm:spPr/>
      <dgm:t>
        <a:bodyPr/>
        <a:lstStyle/>
        <a:p>
          <a:r>
            <a:rPr lang="en-GB" dirty="0">
              <a:latin typeface="Arial" panose="020B0604020202020204" pitchFamily="34" charset="0"/>
              <a:cs typeface="Arial" panose="020B0604020202020204" pitchFamily="34" charset="0"/>
            </a:rPr>
            <a:t>Support &amp; Guidance</a:t>
          </a:r>
        </a:p>
      </dgm:t>
    </dgm:pt>
    <dgm:pt modelId="{1965F277-781D-4827-8E97-94950822F296}" type="parTrans" cxnId="{552A2A65-5A2B-4045-9F5C-9399720E6F79}">
      <dgm:prSet/>
      <dgm:spPr/>
      <dgm:t>
        <a:bodyPr/>
        <a:lstStyle/>
        <a:p>
          <a:endParaRPr lang="en-GB"/>
        </a:p>
      </dgm:t>
    </dgm:pt>
    <dgm:pt modelId="{4747FE8F-CC37-4CEE-9E88-9BC7A744860C}" type="sibTrans" cxnId="{552A2A65-5A2B-4045-9F5C-9399720E6F79}">
      <dgm:prSet/>
      <dgm:spPr/>
      <dgm:t>
        <a:bodyPr/>
        <a:lstStyle/>
        <a:p>
          <a:endParaRPr lang="en-GB"/>
        </a:p>
      </dgm:t>
    </dgm:pt>
    <dgm:pt modelId="{635360E2-D498-4528-80BC-BDD966144274}">
      <dgm:prSet/>
      <dgm:spPr/>
      <dgm:t>
        <a:bodyPr/>
        <a:lstStyle/>
        <a:p>
          <a:r>
            <a:rPr lang="en-GB" dirty="0">
              <a:latin typeface="Arial" panose="020B0604020202020204" pitchFamily="34" charset="0"/>
              <a:cs typeface="Arial" panose="020B0604020202020204" pitchFamily="34" charset="0"/>
            </a:rPr>
            <a:t>Staff Attitude  &amp; Attributes</a:t>
          </a:r>
        </a:p>
      </dgm:t>
    </dgm:pt>
    <dgm:pt modelId="{7CFB6D48-C0B1-405B-9605-D42A36435598}" type="parTrans" cxnId="{61A79A27-DA3D-4D4E-A5CA-8A4EB6C81F7C}">
      <dgm:prSet/>
      <dgm:spPr/>
      <dgm:t>
        <a:bodyPr/>
        <a:lstStyle/>
        <a:p>
          <a:endParaRPr lang="en-GB"/>
        </a:p>
      </dgm:t>
    </dgm:pt>
    <dgm:pt modelId="{6A9CA530-DCF2-4285-A03E-216026318555}" type="sibTrans" cxnId="{61A79A27-DA3D-4D4E-A5CA-8A4EB6C81F7C}">
      <dgm:prSet/>
      <dgm:spPr/>
      <dgm:t>
        <a:bodyPr/>
        <a:lstStyle/>
        <a:p>
          <a:endParaRPr lang="en-GB"/>
        </a:p>
      </dgm:t>
    </dgm:pt>
    <dgm:pt modelId="{4DB3BB38-0315-4F10-804C-87A1FFEA0802}">
      <dgm:prSet/>
      <dgm:spPr/>
      <dgm:t>
        <a:bodyPr/>
        <a:lstStyle/>
        <a:p>
          <a:r>
            <a:rPr lang="en-GB" dirty="0">
              <a:latin typeface="Arial" panose="020B0604020202020204" pitchFamily="34" charset="0"/>
              <a:cs typeface="Arial" panose="020B0604020202020204" pitchFamily="34" charset="0"/>
            </a:rPr>
            <a:t>Content </a:t>
          </a:r>
          <a:r>
            <a:rPr lang="en-GB" dirty="0" smtClean="0">
              <a:latin typeface="Arial" panose="020B0604020202020204" pitchFamily="34" charset="0"/>
              <a:cs typeface="Arial" panose="020B0604020202020204" pitchFamily="34" charset="0"/>
            </a:rPr>
            <a:t>Delivery </a:t>
          </a:r>
          <a:r>
            <a:rPr lang="en-GB" dirty="0">
              <a:latin typeface="Arial" panose="020B0604020202020204" pitchFamily="34" charset="0"/>
              <a:cs typeface="Arial" panose="020B0604020202020204" pitchFamily="34" charset="0"/>
            </a:rPr>
            <a:t>&amp; Assessment </a:t>
          </a:r>
        </a:p>
      </dgm:t>
    </dgm:pt>
    <dgm:pt modelId="{438990D8-4575-4442-9133-377BF4E413FD}" type="sibTrans" cxnId="{76D43F8B-92BC-4EE2-94DA-E7E18B1B05ED}">
      <dgm:prSet/>
      <dgm:spPr/>
      <dgm:t>
        <a:bodyPr/>
        <a:lstStyle/>
        <a:p>
          <a:endParaRPr lang="en-GB"/>
        </a:p>
      </dgm:t>
    </dgm:pt>
    <dgm:pt modelId="{AC7CCB82-1775-4C96-B547-BB374E600323}" type="parTrans" cxnId="{76D43F8B-92BC-4EE2-94DA-E7E18B1B05ED}">
      <dgm:prSet/>
      <dgm:spPr/>
      <dgm:t>
        <a:bodyPr/>
        <a:lstStyle/>
        <a:p>
          <a:endParaRPr lang="en-GB"/>
        </a:p>
      </dgm:t>
    </dgm:pt>
    <dgm:pt modelId="{155EB35C-CEDB-44F2-9779-D4E209A074B0}">
      <dgm:prSet/>
      <dgm:spPr/>
      <dgm:t>
        <a:bodyPr/>
        <a:lstStyle/>
        <a:p>
          <a:r>
            <a:rPr lang="en-GB" dirty="0">
              <a:latin typeface="Arial" panose="020B0604020202020204" pitchFamily="34" charset="0"/>
              <a:cs typeface="Arial" panose="020B0604020202020204" pitchFamily="34" charset="0"/>
            </a:rPr>
            <a:t>Staff that are confident, consistent and </a:t>
          </a:r>
          <a:r>
            <a:rPr lang="en-GB" dirty="0" smtClean="0">
              <a:latin typeface="Arial" panose="020B0604020202020204" pitchFamily="34" charset="0"/>
              <a:cs typeface="Arial" panose="020B0604020202020204" pitchFamily="34" charset="0"/>
            </a:rPr>
            <a:t>clear </a:t>
          </a:r>
          <a:r>
            <a:rPr lang="en-GB" dirty="0">
              <a:latin typeface="Arial" panose="020B0604020202020204" pitchFamily="34" charset="0"/>
              <a:cs typeface="Arial" panose="020B0604020202020204" pitchFamily="34" charset="0"/>
            </a:rPr>
            <a:t>in their delivery of course content and </a:t>
          </a:r>
          <a:r>
            <a:rPr lang="en-GB" dirty="0" smtClean="0">
              <a:latin typeface="Arial" panose="020B0604020202020204" pitchFamily="34" charset="0"/>
              <a:cs typeface="Arial" panose="020B0604020202020204" pitchFamily="34" charset="0"/>
            </a:rPr>
            <a:t>assessment </a:t>
          </a:r>
          <a:r>
            <a:rPr lang="en-GB" dirty="0">
              <a:latin typeface="Arial" panose="020B0604020202020204" pitchFamily="34" charset="0"/>
              <a:cs typeface="Arial" panose="020B0604020202020204" pitchFamily="34" charset="0"/>
            </a:rPr>
            <a:t>information. Challenging content and assessments that have clear expectations and outcomes.</a:t>
          </a:r>
        </a:p>
        <a:p>
          <a:endParaRPr lang="en-GB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4D2B090-3F7F-41FF-B611-51D3AAA27E34}" type="sibTrans" cxnId="{72B01DEA-6802-46AA-BCE2-5A19932ABE93}">
      <dgm:prSet/>
      <dgm:spPr/>
      <dgm:t>
        <a:bodyPr/>
        <a:lstStyle/>
        <a:p>
          <a:endParaRPr lang="en-GB"/>
        </a:p>
      </dgm:t>
    </dgm:pt>
    <dgm:pt modelId="{113D6ED6-3467-4E63-A43E-56E588C9A2D4}" type="parTrans" cxnId="{72B01DEA-6802-46AA-BCE2-5A19932ABE93}">
      <dgm:prSet/>
      <dgm:spPr/>
      <dgm:t>
        <a:bodyPr/>
        <a:lstStyle/>
        <a:p>
          <a:endParaRPr lang="en-GB"/>
        </a:p>
      </dgm:t>
    </dgm:pt>
    <dgm:pt modelId="{4FCEE0A8-4737-4457-B34B-7C874428BA8C}" type="pres">
      <dgm:prSet presAssocID="{EB5D1DF2-FBA3-4B56-B72F-4865BC58455F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1D0D6964-07FC-4B9E-A520-F23CA9DA49B7}" type="pres">
      <dgm:prSet presAssocID="{EB5D1DF2-FBA3-4B56-B72F-4865BC58455F}" presName="hierFlow" presStyleCnt="0"/>
      <dgm:spPr/>
      <dgm:t>
        <a:bodyPr/>
        <a:lstStyle/>
        <a:p>
          <a:endParaRPr lang="en-GB"/>
        </a:p>
      </dgm:t>
    </dgm:pt>
    <dgm:pt modelId="{E4684560-5522-4659-B267-7370BE5B6563}" type="pres">
      <dgm:prSet presAssocID="{EB5D1DF2-FBA3-4B56-B72F-4865BC58455F}" presName="hierChild1" presStyleCnt="0">
        <dgm:presLayoutVars>
          <dgm:chPref val="1"/>
          <dgm:animOne val="branch"/>
          <dgm:animLvl val="lvl"/>
        </dgm:presLayoutVars>
      </dgm:prSet>
      <dgm:spPr/>
      <dgm:t>
        <a:bodyPr/>
        <a:lstStyle/>
        <a:p>
          <a:endParaRPr lang="en-GB"/>
        </a:p>
      </dgm:t>
    </dgm:pt>
    <dgm:pt modelId="{67DEC089-2C34-4F10-B506-880C6DD396E5}" type="pres">
      <dgm:prSet presAssocID="{5E093AEA-38DC-4630-899B-AB42BFBE9EA2}" presName="Name14" presStyleCnt="0"/>
      <dgm:spPr/>
      <dgm:t>
        <a:bodyPr/>
        <a:lstStyle/>
        <a:p>
          <a:endParaRPr lang="en-GB"/>
        </a:p>
      </dgm:t>
    </dgm:pt>
    <dgm:pt modelId="{B212C940-A841-4148-8292-9A48997A6E2D}" type="pres">
      <dgm:prSet presAssocID="{5E093AEA-38DC-4630-899B-AB42BFBE9EA2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8B332040-99EC-44F1-A24E-C662435C270E}" type="pres">
      <dgm:prSet presAssocID="{5E093AEA-38DC-4630-899B-AB42BFBE9EA2}" presName="hierChild2" presStyleCnt="0"/>
      <dgm:spPr/>
      <dgm:t>
        <a:bodyPr/>
        <a:lstStyle/>
        <a:p>
          <a:endParaRPr lang="en-GB"/>
        </a:p>
      </dgm:t>
    </dgm:pt>
    <dgm:pt modelId="{D201FB2C-BA53-4F02-B377-4C24EB05DE55}" type="pres">
      <dgm:prSet presAssocID="{7CFB6D48-C0B1-405B-9605-D42A36435598}" presName="Name19" presStyleLbl="parChTrans1D2" presStyleIdx="0" presStyleCnt="5"/>
      <dgm:spPr/>
      <dgm:t>
        <a:bodyPr/>
        <a:lstStyle/>
        <a:p>
          <a:endParaRPr lang="en-GB"/>
        </a:p>
      </dgm:t>
    </dgm:pt>
    <dgm:pt modelId="{B10CEC8C-2728-4FCA-9C41-A221BAFE9ADE}" type="pres">
      <dgm:prSet presAssocID="{635360E2-D498-4528-80BC-BDD966144274}" presName="Name21" presStyleCnt="0"/>
      <dgm:spPr/>
      <dgm:t>
        <a:bodyPr/>
        <a:lstStyle/>
        <a:p>
          <a:endParaRPr lang="en-GB"/>
        </a:p>
      </dgm:t>
    </dgm:pt>
    <dgm:pt modelId="{5F52B209-A981-4BE1-B3BE-6FDF5F4BFAC1}" type="pres">
      <dgm:prSet presAssocID="{635360E2-D498-4528-80BC-BDD966144274}" presName="level2Shape" presStyleLbl="node2" presStyleIdx="0" presStyleCnt="5" custScaleX="125075"/>
      <dgm:spPr/>
      <dgm:t>
        <a:bodyPr/>
        <a:lstStyle/>
        <a:p>
          <a:endParaRPr lang="en-GB"/>
        </a:p>
      </dgm:t>
    </dgm:pt>
    <dgm:pt modelId="{379E415D-9CCE-4AC8-AEED-24AA3AE749F4}" type="pres">
      <dgm:prSet presAssocID="{635360E2-D498-4528-80BC-BDD966144274}" presName="hierChild3" presStyleCnt="0"/>
      <dgm:spPr/>
      <dgm:t>
        <a:bodyPr/>
        <a:lstStyle/>
        <a:p>
          <a:endParaRPr lang="en-GB"/>
        </a:p>
      </dgm:t>
    </dgm:pt>
    <dgm:pt modelId="{0E55F05C-9D27-4CF8-B6EF-923587E0F2DE}" type="pres">
      <dgm:prSet presAssocID="{82DBBC32-AAF2-4522-8880-8FA5E6F32211}" presName="Name19" presStyleLbl="parChTrans1D3" presStyleIdx="0" presStyleCnt="5"/>
      <dgm:spPr/>
      <dgm:t>
        <a:bodyPr/>
        <a:lstStyle/>
        <a:p>
          <a:endParaRPr lang="en-GB"/>
        </a:p>
      </dgm:t>
    </dgm:pt>
    <dgm:pt modelId="{E2E62C67-3450-4A7F-B312-92A5F47A2653}" type="pres">
      <dgm:prSet presAssocID="{163195FE-5791-4935-AD5F-3B2DCE2EC0E3}" presName="Name21" presStyleCnt="0"/>
      <dgm:spPr/>
      <dgm:t>
        <a:bodyPr/>
        <a:lstStyle/>
        <a:p>
          <a:endParaRPr lang="en-GB"/>
        </a:p>
      </dgm:t>
    </dgm:pt>
    <dgm:pt modelId="{8A0CB05C-7A22-4FCC-BB6F-F767A81E5166}" type="pres">
      <dgm:prSet presAssocID="{163195FE-5791-4935-AD5F-3B2DCE2EC0E3}" presName="level2Shape" presStyleLbl="node3" presStyleIdx="0" presStyleCnt="5" custScaleX="125075" custScaleY="377069"/>
      <dgm:spPr>
        <a:prstGeom prst="roundRect">
          <a:avLst/>
        </a:prstGeom>
      </dgm:spPr>
      <dgm:t>
        <a:bodyPr/>
        <a:lstStyle/>
        <a:p>
          <a:endParaRPr lang="en-GB"/>
        </a:p>
      </dgm:t>
    </dgm:pt>
    <dgm:pt modelId="{5A3BAA74-10A0-4166-86E6-DF7B402A083F}" type="pres">
      <dgm:prSet presAssocID="{163195FE-5791-4935-AD5F-3B2DCE2EC0E3}" presName="hierChild3" presStyleCnt="0"/>
      <dgm:spPr/>
      <dgm:t>
        <a:bodyPr/>
        <a:lstStyle/>
        <a:p>
          <a:endParaRPr lang="en-GB"/>
        </a:p>
      </dgm:t>
    </dgm:pt>
    <dgm:pt modelId="{8700D05A-98E7-48BD-A53D-DDA4D0DDEEB6}" type="pres">
      <dgm:prSet presAssocID="{1965F277-781D-4827-8E97-94950822F296}" presName="Name19" presStyleLbl="parChTrans1D2" presStyleIdx="1" presStyleCnt="5"/>
      <dgm:spPr/>
      <dgm:t>
        <a:bodyPr/>
        <a:lstStyle/>
        <a:p>
          <a:endParaRPr lang="en-GB"/>
        </a:p>
      </dgm:t>
    </dgm:pt>
    <dgm:pt modelId="{0F210773-EADD-4537-A0BD-FAA32640D212}" type="pres">
      <dgm:prSet presAssocID="{35EB9AAB-6595-4553-8E35-4D4943F9EA4F}" presName="Name21" presStyleCnt="0"/>
      <dgm:spPr/>
      <dgm:t>
        <a:bodyPr/>
        <a:lstStyle/>
        <a:p>
          <a:endParaRPr lang="en-GB"/>
        </a:p>
      </dgm:t>
    </dgm:pt>
    <dgm:pt modelId="{B43EE33E-99B2-4C44-862F-41428CFAE685}" type="pres">
      <dgm:prSet presAssocID="{35EB9AAB-6595-4553-8E35-4D4943F9EA4F}" presName="level2Shape" presStyleLbl="node2" presStyleIdx="1" presStyleCnt="5" custScaleX="125075"/>
      <dgm:spPr/>
      <dgm:t>
        <a:bodyPr/>
        <a:lstStyle/>
        <a:p>
          <a:endParaRPr lang="en-GB"/>
        </a:p>
      </dgm:t>
    </dgm:pt>
    <dgm:pt modelId="{B8A8B7B0-F85E-46C3-B3CB-B6499C37A80A}" type="pres">
      <dgm:prSet presAssocID="{35EB9AAB-6595-4553-8E35-4D4943F9EA4F}" presName="hierChild3" presStyleCnt="0"/>
      <dgm:spPr/>
      <dgm:t>
        <a:bodyPr/>
        <a:lstStyle/>
        <a:p>
          <a:endParaRPr lang="en-GB"/>
        </a:p>
      </dgm:t>
    </dgm:pt>
    <dgm:pt modelId="{9505EDB7-931B-4DBD-AFE3-E1B979C57A3B}" type="pres">
      <dgm:prSet presAssocID="{AED721CD-B577-4791-9111-D3DB47CCD936}" presName="Name19" presStyleLbl="parChTrans1D3" presStyleIdx="1" presStyleCnt="5"/>
      <dgm:spPr/>
      <dgm:t>
        <a:bodyPr/>
        <a:lstStyle/>
        <a:p>
          <a:endParaRPr lang="en-GB"/>
        </a:p>
      </dgm:t>
    </dgm:pt>
    <dgm:pt modelId="{8D82FD43-62CA-4DF1-A0FA-02A993B16C9B}" type="pres">
      <dgm:prSet presAssocID="{C4DB0562-392F-4C14-B098-192281B12850}" presName="Name21" presStyleCnt="0"/>
      <dgm:spPr/>
      <dgm:t>
        <a:bodyPr/>
        <a:lstStyle/>
        <a:p>
          <a:endParaRPr lang="en-GB"/>
        </a:p>
      </dgm:t>
    </dgm:pt>
    <dgm:pt modelId="{BF27105F-DAF6-479A-BA7C-414B632630D2}" type="pres">
      <dgm:prSet presAssocID="{C4DB0562-392F-4C14-B098-192281B12850}" presName="level2Shape" presStyleLbl="node3" presStyleIdx="1" presStyleCnt="5" custScaleX="125075" custScaleY="377069"/>
      <dgm:spPr/>
      <dgm:t>
        <a:bodyPr/>
        <a:lstStyle/>
        <a:p>
          <a:endParaRPr lang="en-GB"/>
        </a:p>
      </dgm:t>
    </dgm:pt>
    <dgm:pt modelId="{90F67D20-22AB-4F76-969E-A0F4D4F2DF4E}" type="pres">
      <dgm:prSet presAssocID="{C4DB0562-392F-4C14-B098-192281B12850}" presName="hierChild3" presStyleCnt="0"/>
      <dgm:spPr/>
      <dgm:t>
        <a:bodyPr/>
        <a:lstStyle/>
        <a:p>
          <a:endParaRPr lang="en-GB"/>
        </a:p>
      </dgm:t>
    </dgm:pt>
    <dgm:pt modelId="{22416811-6046-416D-80F1-C1D74558CA4E}" type="pres">
      <dgm:prSet presAssocID="{BEB3EF89-6950-4220-86E9-126481B84F6A}" presName="Name19" presStyleLbl="parChTrans1D2" presStyleIdx="2" presStyleCnt="5"/>
      <dgm:spPr/>
      <dgm:t>
        <a:bodyPr/>
        <a:lstStyle/>
        <a:p>
          <a:endParaRPr lang="en-GB"/>
        </a:p>
      </dgm:t>
    </dgm:pt>
    <dgm:pt modelId="{31DB2758-15CA-4980-9FFB-9FB62ED95A64}" type="pres">
      <dgm:prSet presAssocID="{651E4BEA-CDCE-4F17-9EF4-27A30AEE73B2}" presName="Name21" presStyleCnt="0"/>
      <dgm:spPr/>
      <dgm:t>
        <a:bodyPr/>
        <a:lstStyle/>
        <a:p>
          <a:endParaRPr lang="en-GB"/>
        </a:p>
      </dgm:t>
    </dgm:pt>
    <dgm:pt modelId="{CC89F58E-D21B-40E0-AC95-49C322FE44CB}" type="pres">
      <dgm:prSet presAssocID="{651E4BEA-CDCE-4F17-9EF4-27A30AEE73B2}" presName="level2Shape" presStyleLbl="node2" presStyleIdx="2" presStyleCnt="5" custScaleX="125075"/>
      <dgm:spPr/>
      <dgm:t>
        <a:bodyPr/>
        <a:lstStyle/>
        <a:p>
          <a:endParaRPr lang="en-GB"/>
        </a:p>
      </dgm:t>
    </dgm:pt>
    <dgm:pt modelId="{2DF2E925-98A4-45EF-9550-2FEDE429DDEC}" type="pres">
      <dgm:prSet presAssocID="{651E4BEA-CDCE-4F17-9EF4-27A30AEE73B2}" presName="hierChild3" presStyleCnt="0"/>
      <dgm:spPr/>
      <dgm:t>
        <a:bodyPr/>
        <a:lstStyle/>
        <a:p>
          <a:endParaRPr lang="en-GB"/>
        </a:p>
      </dgm:t>
    </dgm:pt>
    <dgm:pt modelId="{6D0237BA-5FD7-42DF-A6E7-BC411F91AB82}" type="pres">
      <dgm:prSet presAssocID="{3BA42B06-3A7C-4503-85BC-4EB6617584A6}" presName="Name19" presStyleLbl="parChTrans1D3" presStyleIdx="2" presStyleCnt="5"/>
      <dgm:spPr/>
      <dgm:t>
        <a:bodyPr/>
        <a:lstStyle/>
        <a:p>
          <a:endParaRPr lang="en-GB"/>
        </a:p>
      </dgm:t>
    </dgm:pt>
    <dgm:pt modelId="{8D96C8D0-5A64-4E66-8079-507A13ECA3BE}" type="pres">
      <dgm:prSet presAssocID="{9DB7D8A3-1137-4EEA-8D2F-08F4B423E091}" presName="Name21" presStyleCnt="0"/>
      <dgm:spPr/>
      <dgm:t>
        <a:bodyPr/>
        <a:lstStyle/>
        <a:p>
          <a:endParaRPr lang="en-GB"/>
        </a:p>
      </dgm:t>
    </dgm:pt>
    <dgm:pt modelId="{269DC133-A4E7-40F5-AD57-D68C9B4E94A1}" type="pres">
      <dgm:prSet presAssocID="{9DB7D8A3-1137-4EEA-8D2F-08F4B423E091}" presName="level2Shape" presStyleLbl="node3" presStyleIdx="2" presStyleCnt="5" custScaleX="125075" custScaleY="377069"/>
      <dgm:spPr/>
      <dgm:t>
        <a:bodyPr/>
        <a:lstStyle/>
        <a:p>
          <a:endParaRPr lang="en-GB"/>
        </a:p>
      </dgm:t>
    </dgm:pt>
    <dgm:pt modelId="{DFBCB6FB-E6A3-4E05-BC5E-FE3D7D71DB9F}" type="pres">
      <dgm:prSet presAssocID="{9DB7D8A3-1137-4EEA-8D2F-08F4B423E091}" presName="hierChild3" presStyleCnt="0"/>
      <dgm:spPr/>
      <dgm:t>
        <a:bodyPr/>
        <a:lstStyle/>
        <a:p>
          <a:endParaRPr lang="en-GB"/>
        </a:p>
      </dgm:t>
    </dgm:pt>
    <dgm:pt modelId="{4E8B362B-4713-41FC-8475-0C515FB93D53}" type="pres">
      <dgm:prSet presAssocID="{AC7CCB82-1775-4C96-B547-BB374E600323}" presName="Name19" presStyleLbl="parChTrans1D2" presStyleIdx="3" presStyleCnt="5"/>
      <dgm:spPr/>
      <dgm:t>
        <a:bodyPr/>
        <a:lstStyle/>
        <a:p>
          <a:endParaRPr lang="en-GB"/>
        </a:p>
      </dgm:t>
    </dgm:pt>
    <dgm:pt modelId="{1DCDD9F4-BCCB-43FF-B092-83921FC51470}" type="pres">
      <dgm:prSet presAssocID="{4DB3BB38-0315-4F10-804C-87A1FFEA0802}" presName="Name21" presStyleCnt="0"/>
      <dgm:spPr/>
      <dgm:t>
        <a:bodyPr/>
        <a:lstStyle/>
        <a:p>
          <a:endParaRPr lang="en-GB"/>
        </a:p>
      </dgm:t>
    </dgm:pt>
    <dgm:pt modelId="{0C0E5428-122E-4D88-A8E6-3E692E1FBC40}" type="pres">
      <dgm:prSet presAssocID="{4DB3BB38-0315-4F10-804C-87A1FFEA0802}" presName="level2Shape" presStyleLbl="node2" presStyleIdx="3" presStyleCnt="5" custScaleX="125075"/>
      <dgm:spPr/>
      <dgm:t>
        <a:bodyPr/>
        <a:lstStyle/>
        <a:p>
          <a:endParaRPr lang="en-GB"/>
        </a:p>
      </dgm:t>
    </dgm:pt>
    <dgm:pt modelId="{F376C87F-3FDD-4F3E-A0AC-CA670EB1927D}" type="pres">
      <dgm:prSet presAssocID="{4DB3BB38-0315-4F10-804C-87A1FFEA0802}" presName="hierChild3" presStyleCnt="0"/>
      <dgm:spPr/>
      <dgm:t>
        <a:bodyPr/>
        <a:lstStyle/>
        <a:p>
          <a:endParaRPr lang="en-GB"/>
        </a:p>
      </dgm:t>
    </dgm:pt>
    <dgm:pt modelId="{EA742C6B-9C8F-450A-9363-619111DEAAC2}" type="pres">
      <dgm:prSet presAssocID="{113D6ED6-3467-4E63-A43E-56E588C9A2D4}" presName="Name19" presStyleLbl="parChTrans1D3" presStyleIdx="3" presStyleCnt="5"/>
      <dgm:spPr/>
      <dgm:t>
        <a:bodyPr/>
        <a:lstStyle/>
        <a:p>
          <a:endParaRPr lang="en-GB"/>
        </a:p>
      </dgm:t>
    </dgm:pt>
    <dgm:pt modelId="{4EC84622-0B6A-4940-83C8-B16C3CE70586}" type="pres">
      <dgm:prSet presAssocID="{155EB35C-CEDB-44F2-9779-D4E209A074B0}" presName="Name21" presStyleCnt="0"/>
      <dgm:spPr/>
      <dgm:t>
        <a:bodyPr/>
        <a:lstStyle/>
        <a:p>
          <a:endParaRPr lang="en-GB"/>
        </a:p>
      </dgm:t>
    </dgm:pt>
    <dgm:pt modelId="{8CA9A7DC-CD1E-4160-8DF7-1FCDF9BBFC4F}" type="pres">
      <dgm:prSet presAssocID="{155EB35C-CEDB-44F2-9779-D4E209A074B0}" presName="level2Shape" presStyleLbl="node3" presStyleIdx="3" presStyleCnt="5" custAng="0" custScaleX="125075" custScaleY="377069"/>
      <dgm:spPr/>
      <dgm:t>
        <a:bodyPr/>
        <a:lstStyle/>
        <a:p>
          <a:endParaRPr lang="en-GB"/>
        </a:p>
      </dgm:t>
    </dgm:pt>
    <dgm:pt modelId="{557675C3-5D27-4B20-80E2-5CEDA5479479}" type="pres">
      <dgm:prSet presAssocID="{155EB35C-CEDB-44F2-9779-D4E209A074B0}" presName="hierChild3" presStyleCnt="0"/>
      <dgm:spPr/>
      <dgm:t>
        <a:bodyPr/>
        <a:lstStyle/>
        <a:p>
          <a:endParaRPr lang="en-GB"/>
        </a:p>
      </dgm:t>
    </dgm:pt>
    <dgm:pt modelId="{8A3815AE-E674-4A62-AAF2-7CAD6C585386}" type="pres">
      <dgm:prSet presAssocID="{57F43D28-1884-4229-BF49-7EEECD2B2F6B}" presName="Name19" presStyleLbl="parChTrans1D2" presStyleIdx="4" presStyleCnt="5"/>
      <dgm:spPr/>
      <dgm:t>
        <a:bodyPr/>
        <a:lstStyle/>
        <a:p>
          <a:endParaRPr lang="en-GB"/>
        </a:p>
      </dgm:t>
    </dgm:pt>
    <dgm:pt modelId="{54908E5E-704D-48F0-A6FF-6E4DAF13C38A}" type="pres">
      <dgm:prSet presAssocID="{E937FDE1-E518-4FB9-8755-83DCD9B837A4}" presName="Name21" presStyleCnt="0"/>
      <dgm:spPr/>
      <dgm:t>
        <a:bodyPr/>
        <a:lstStyle/>
        <a:p>
          <a:endParaRPr lang="en-GB"/>
        </a:p>
      </dgm:t>
    </dgm:pt>
    <dgm:pt modelId="{6C0001C5-0EBC-4F1E-A945-1E7A190243D5}" type="pres">
      <dgm:prSet presAssocID="{E937FDE1-E518-4FB9-8755-83DCD9B837A4}" presName="level2Shape" presStyleLbl="node2" presStyleIdx="4" presStyleCnt="5" custScaleX="125075"/>
      <dgm:spPr/>
      <dgm:t>
        <a:bodyPr/>
        <a:lstStyle/>
        <a:p>
          <a:endParaRPr lang="en-GB"/>
        </a:p>
      </dgm:t>
    </dgm:pt>
    <dgm:pt modelId="{9F718057-BE1E-413C-8A2B-69DA288750E3}" type="pres">
      <dgm:prSet presAssocID="{E937FDE1-E518-4FB9-8755-83DCD9B837A4}" presName="hierChild3" presStyleCnt="0"/>
      <dgm:spPr/>
      <dgm:t>
        <a:bodyPr/>
        <a:lstStyle/>
        <a:p>
          <a:endParaRPr lang="en-GB"/>
        </a:p>
      </dgm:t>
    </dgm:pt>
    <dgm:pt modelId="{0AF36D3B-554A-4EB4-8882-C6EAC1169577}" type="pres">
      <dgm:prSet presAssocID="{969753BB-BE64-4487-BBDB-7DC7B9C72DB7}" presName="Name19" presStyleLbl="parChTrans1D3" presStyleIdx="4" presStyleCnt="5"/>
      <dgm:spPr/>
      <dgm:t>
        <a:bodyPr/>
        <a:lstStyle/>
        <a:p>
          <a:endParaRPr lang="en-GB"/>
        </a:p>
      </dgm:t>
    </dgm:pt>
    <dgm:pt modelId="{8F5E5BD2-FE0F-49E5-B9C9-8A39E959EE75}" type="pres">
      <dgm:prSet presAssocID="{843C0AE2-BA3B-4082-9B05-AFFCA6823D4F}" presName="Name21" presStyleCnt="0"/>
      <dgm:spPr/>
      <dgm:t>
        <a:bodyPr/>
        <a:lstStyle/>
        <a:p>
          <a:endParaRPr lang="en-GB"/>
        </a:p>
      </dgm:t>
    </dgm:pt>
    <dgm:pt modelId="{D455E3ED-E085-4845-8BC6-F8DDADDA3959}" type="pres">
      <dgm:prSet presAssocID="{843C0AE2-BA3B-4082-9B05-AFFCA6823D4F}" presName="level2Shape" presStyleLbl="node3" presStyleIdx="4" presStyleCnt="5" custScaleX="125075" custScaleY="374067"/>
      <dgm:spPr/>
      <dgm:t>
        <a:bodyPr/>
        <a:lstStyle/>
        <a:p>
          <a:endParaRPr lang="en-GB"/>
        </a:p>
      </dgm:t>
    </dgm:pt>
    <dgm:pt modelId="{80B81F95-5D06-4B40-8939-A0F5BA0BDD60}" type="pres">
      <dgm:prSet presAssocID="{843C0AE2-BA3B-4082-9B05-AFFCA6823D4F}" presName="hierChild3" presStyleCnt="0"/>
      <dgm:spPr/>
      <dgm:t>
        <a:bodyPr/>
        <a:lstStyle/>
        <a:p>
          <a:endParaRPr lang="en-GB"/>
        </a:p>
      </dgm:t>
    </dgm:pt>
    <dgm:pt modelId="{B88CA94B-44DB-4C54-9B1C-A84906F7D155}" type="pres">
      <dgm:prSet presAssocID="{EB5D1DF2-FBA3-4B56-B72F-4865BC58455F}" presName="bgShapesFlow" presStyleCnt="0"/>
      <dgm:spPr/>
      <dgm:t>
        <a:bodyPr/>
        <a:lstStyle/>
        <a:p>
          <a:endParaRPr lang="en-GB"/>
        </a:p>
      </dgm:t>
    </dgm:pt>
  </dgm:ptLst>
  <dgm:cxnLst>
    <dgm:cxn modelId="{49D93261-F581-4DD8-A257-7681FC0955AB}" type="presOf" srcId="{4DB3BB38-0315-4F10-804C-87A1FFEA0802}" destId="{0C0E5428-122E-4D88-A8E6-3E692E1FBC40}" srcOrd="0" destOrd="0" presId="urn:microsoft.com/office/officeart/2005/8/layout/hierarchy6"/>
    <dgm:cxn modelId="{0BC1B836-AD43-48F1-A576-B1818EAF3390}" type="presOf" srcId="{AC7CCB82-1775-4C96-B547-BB374E600323}" destId="{4E8B362B-4713-41FC-8475-0C515FB93D53}" srcOrd="0" destOrd="0" presId="urn:microsoft.com/office/officeart/2005/8/layout/hierarchy6"/>
    <dgm:cxn modelId="{0B847F3C-F954-4227-BC14-7B22AFCEB980}" type="presOf" srcId="{113D6ED6-3467-4E63-A43E-56E588C9A2D4}" destId="{EA742C6B-9C8F-450A-9363-619111DEAAC2}" srcOrd="0" destOrd="0" presId="urn:microsoft.com/office/officeart/2005/8/layout/hierarchy6"/>
    <dgm:cxn modelId="{3832A5D8-11E2-4D61-AEF9-EAC0782B5129}" type="presOf" srcId="{5E093AEA-38DC-4630-899B-AB42BFBE9EA2}" destId="{B212C940-A841-4148-8292-9A48997A6E2D}" srcOrd="0" destOrd="0" presId="urn:microsoft.com/office/officeart/2005/8/layout/hierarchy6"/>
    <dgm:cxn modelId="{8544F017-F63E-47CF-966D-B24E1A6A8F05}" type="presOf" srcId="{9DB7D8A3-1137-4EEA-8D2F-08F4B423E091}" destId="{269DC133-A4E7-40F5-AD57-D68C9B4E94A1}" srcOrd="0" destOrd="0" presId="urn:microsoft.com/office/officeart/2005/8/layout/hierarchy6"/>
    <dgm:cxn modelId="{2C7CF1ED-C180-4B62-9234-7A8E6CC8CA7E}" type="presOf" srcId="{82DBBC32-AAF2-4522-8880-8FA5E6F32211}" destId="{0E55F05C-9D27-4CF8-B6EF-923587E0F2DE}" srcOrd="0" destOrd="0" presId="urn:microsoft.com/office/officeart/2005/8/layout/hierarchy6"/>
    <dgm:cxn modelId="{0AEC38FF-9188-49FB-8E5F-28CF2FFEBF7E}" type="presOf" srcId="{EB5D1DF2-FBA3-4B56-B72F-4865BC58455F}" destId="{4FCEE0A8-4737-4457-B34B-7C874428BA8C}" srcOrd="0" destOrd="0" presId="urn:microsoft.com/office/officeart/2005/8/layout/hierarchy6"/>
    <dgm:cxn modelId="{81380E33-3654-441B-8122-D5C43057EFD3}" type="presOf" srcId="{7CFB6D48-C0B1-405B-9605-D42A36435598}" destId="{D201FB2C-BA53-4F02-B377-4C24EB05DE55}" srcOrd="0" destOrd="0" presId="urn:microsoft.com/office/officeart/2005/8/layout/hierarchy6"/>
    <dgm:cxn modelId="{F7B0A8F1-C36F-4488-8D2D-469D9ADE6B3E}" type="presOf" srcId="{163195FE-5791-4935-AD5F-3B2DCE2EC0E3}" destId="{8A0CB05C-7A22-4FCC-BB6F-F767A81E5166}" srcOrd="0" destOrd="0" presId="urn:microsoft.com/office/officeart/2005/8/layout/hierarchy6"/>
    <dgm:cxn modelId="{6E540FA0-8754-4C64-9C51-6E354E9ED243}" srcId="{651E4BEA-CDCE-4F17-9EF4-27A30AEE73B2}" destId="{9DB7D8A3-1137-4EEA-8D2F-08F4B423E091}" srcOrd="0" destOrd="0" parTransId="{3BA42B06-3A7C-4503-85BC-4EB6617584A6}" sibTransId="{FCBF7678-B4DA-49C8-B0A3-977D5BAD2B51}"/>
    <dgm:cxn modelId="{7399B1FA-4C79-4B82-BF11-B0422EAEFC09}" type="presOf" srcId="{651E4BEA-CDCE-4F17-9EF4-27A30AEE73B2}" destId="{CC89F58E-D21B-40E0-AC95-49C322FE44CB}" srcOrd="0" destOrd="0" presId="urn:microsoft.com/office/officeart/2005/8/layout/hierarchy6"/>
    <dgm:cxn modelId="{085E24FC-9679-47EE-A59F-CAB06DEC67D4}" type="presOf" srcId="{635360E2-D498-4528-80BC-BDD966144274}" destId="{5F52B209-A981-4BE1-B3BE-6FDF5F4BFAC1}" srcOrd="0" destOrd="0" presId="urn:microsoft.com/office/officeart/2005/8/layout/hierarchy6"/>
    <dgm:cxn modelId="{D84CEB32-112D-40EC-8350-7C76FAF747D5}" srcId="{EB5D1DF2-FBA3-4B56-B72F-4865BC58455F}" destId="{5E093AEA-38DC-4630-899B-AB42BFBE9EA2}" srcOrd="0" destOrd="0" parTransId="{1C38F1EC-31F6-4661-A301-0D2D01619278}" sibTransId="{A344B453-6D58-4777-9031-8EA6125A92EB}"/>
    <dgm:cxn modelId="{6A8CA510-9310-4186-8828-FBE46D753716}" type="presOf" srcId="{3BA42B06-3A7C-4503-85BC-4EB6617584A6}" destId="{6D0237BA-5FD7-42DF-A6E7-BC411F91AB82}" srcOrd="0" destOrd="0" presId="urn:microsoft.com/office/officeart/2005/8/layout/hierarchy6"/>
    <dgm:cxn modelId="{76D43F8B-92BC-4EE2-94DA-E7E18B1B05ED}" srcId="{5E093AEA-38DC-4630-899B-AB42BFBE9EA2}" destId="{4DB3BB38-0315-4F10-804C-87A1FFEA0802}" srcOrd="3" destOrd="0" parTransId="{AC7CCB82-1775-4C96-B547-BB374E600323}" sibTransId="{438990D8-4575-4442-9133-377BF4E413FD}"/>
    <dgm:cxn modelId="{802EBB15-790D-47DA-BD28-C8A44D8E8E79}" srcId="{E937FDE1-E518-4FB9-8755-83DCD9B837A4}" destId="{843C0AE2-BA3B-4082-9B05-AFFCA6823D4F}" srcOrd="0" destOrd="0" parTransId="{969753BB-BE64-4487-BBDB-7DC7B9C72DB7}" sibTransId="{F21F8013-0E1D-4FEF-A228-C07F28B39988}"/>
    <dgm:cxn modelId="{20055CCC-A51F-436D-83EC-9D22E8ADB0A8}" type="presOf" srcId="{155EB35C-CEDB-44F2-9779-D4E209A074B0}" destId="{8CA9A7DC-CD1E-4160-8DF7-1FCDF9BBFC4F}" srcOrd="0" destOrd="0" presId="urn:microsoft.com/office/officeart/2005/8/layout/hierarchy6"/>
    <dgm:cxn modelId="{930A563D-A9BC-4EA3-9B92-03AE07A55119}" type="presOf" srcId="{1965F277-781D-4827-8E97-94950822F296}" destId="{8700D05A-98E7-48BD-A53D-DDA4D0DDEEB6}" srcOrd="0" destOrd="0" presId="urn:microsoft.com/office/officeart/2005/8/layout/hierarchy6"/>
    <dgm:cxn modelId="{81A25C54-CFF5-4B32-A7C3-53E69097B079}" srcId="{35EB9AAB-6595-4553-8E35-4D4943F9EA4F}" destId="{C4DB0562-392F-4C14-B098-192281B12850}" srcOrd="0" destOrd="0" parTransId="{AED721CD-B577-4791-9111-D3DB47CCD936}" sibTransId="{48A5391F-3549-49BD-BB2D-17D7749AB618}"/>
    <dgm:cxn modelId="{F3E69E66-7616-45FC-92DC-18086CEFE264}" srcId="{5E093AEA-38DC-4630-899B-AB42BFBE9EA2}" destId="{651E4BEA-CDCE-4F17-9EF4-27A30AEE73B2}" srcOrd="2" destOrd="0" parTransId="{BEB3EF89-6950-4220-86E9-126481B84F6A}" sibTransId="{74BA65DF-8708-42DB-BCE1-2F56E696CD57}"/>
    <dgm:cxn modelId="{E8F45EC2-A2FA-474F-A9C9-6808E8B3D12F}" type="presOf" srcId="{57F43D28-1884-4229-BF49-7EEECD2B2F6B}" destId="{8A3815AE-E674-4A62-AAF2-7CAD6C585386}" srcOrd="0" destOrd="0" presId="urn:microsoft.com/office/officeart/2005/8/layout/hierarchy6"/>
    <dgm:cxn modelId="{F0805DF7-00B9-4EBF-92E5-277EBCA07E02}" type="presOf" srcId="{E937FDE1-E518-4FB9-8755-83DCD9B837A4}" destId="{6C0001C5-0EBC-4F1E-A945-1E7A190243D5}" srcOrd="0" destOrd="0" presId="urn:microsoft.com/office/officeart/2005/8/layout/hierarchy6"/>
    <dgm:cxn modelId="{1B1D227F-9FA3-4D5C-BB2B-C7352366BFBA}" type="presOf" srcId="{AED721CD-B577-4791-9111-D3DB47CCD936}" destId="{9505EDB7-931B-4DBD-AFE3-E1B979C57A3B}" srcOrd="0" destOrd="0" presId="urn:microsoft.com/office/officeart/2005/8/layout/hierarchy6"/>
    <dgm:cxn modelId="{102997D4-04BA-4A9A-AF3F-38384030283F}" type="presOf" srcId="{969753BB-BE64-4487-BBDB-7DC7B9C72DB7}" destId="{0AF36D3B-554A-4EB4-8882-C6EAC1169577}" srcOrd="0" destOrd="0" presId="urn:microsoft.com/office/officeart/2005/8/layout/hierarchy6"/>
    <dgm:cxn modelId="{552A2A65-5A2B-4045-9F5C-9399720E6F79}" srcId="{5E093AEA-38DC-4630-899B-AB42BFBE9EA2}" destId="{35EB9AAB-6595-4553-8E35-4D4943F9EA4F}" srcOrd="1" destOrd="0" parTransId="{1965F277-781D-4827-8E97-94950822F296}" sibTransId="{4747FE8F-CC37-4CEE-9E88-9BC7A744860C}"/>
    <dgm:cxn modelId="{8CE18976-EE8E-4AA3-8A2F-EE8BCD04C6B2}" type="presOf" srcId="{843C0AE2-BA3B-4082-9B05-AFFCA6823D4F}" destId="{D455E3ED-E085-4845-8BC6-F8DDADDA3959}" srcOrd="0" destOrd="0" presId="urn:microsoft.com/office/officeart/2005/8/layout/hierarchy6"/>
    <dgm:cxn modelId="{35D8E653-7168-47F7-99C7-687D04C6728E}" srcId="{635360E2-D498-4528-80BC-BDD966144274}" destId="{163195FE-5791-4935-AD5F-3B2DCE2EC0E3}" srcOrd="0" destOrd="0" parTransId="{82DBBC32-AAF2-4522-8880-8FA5E6F32211}" sibTransId="{DD59D852-640F-412C-912E-D4E324FE7948}"/>
    <dgm:cxn modelId="{B6FFC18B-E514-4C1E-A05B-3A6EBB02BEAA}" type="presOf" srcId="{35EB9AAB-6595-4553-8E35-4D4943F9EA4F}" destId="{B43EE33E-99B2-4C44-862F-41428CFAE685}" srcOrd="0" destOrd="0" presId="urn:microsoft.com/office/officeart/2005/8/layout/hierarchy6"/>
    <dgm:cxn modelId="{83BE95E7-02B4-4A59-98A2-484E3FB626DE}" srcId="{5E093AEA-38DC-4630-899B-AB42BFBE9EA2}" destId="{E937FDE1-E518-4FB9-8755-83DCD9B837A4}" srcOrd="4" destOrd="0" parTransId="{57F43D28-1884-4229-BF49-7EEECD2B2F6B}" sibTransId="{611ACC83-68CB-4651-A0B5-3600054C982B}"/>
    <dgm:cxn modelId="{7434F763-ED76-423B-BC2E-B4C3D1A4DFF4}" type="presOf" srcId="{BEB3EF89-6950-4220-86E9-126481B84F6A}" destId="{22416811-6046-416D-80F1-C1D74558CA4E}" srcOrd="0" destOrd="0" presId="urn:microsoft.com/office/officeart/2005/8/layout/hierarchy6"/>
    <dgm:cxn modelId="{61A79A27-DA3D-4D4E-A5CA-8A4EB6C81F7C}" srcId="{5E093AEA-38DC-4630-899B-AB42BFBE9EA2}" destId="{635360E2-D498-4528-80BC-BDD966144274}" srcOrd="0" destOrd="0" parTransId="{7CFB6D48-C0B1-405B-9605-D42A36435598}" sibTransId="{6A9CA530-DCF2-4285-A03E-216026318555}"/>
    <dgm:cxn modelId="{B717CF87-714D-4F9A-BB68-1D2CAFA4ED51}" type="presOf" srcId="{C4DB0562-392F-4C14-B098-192281B12850}" destId="{BF27105F-DAF6-479A-BA7C-414B632630D2}" srcOrd="0" destOrd="0" presId="urn:microsoft.com/office/officeart/2005/8/layout/hierarchy6"/>
    <dgm:cxn modelId="{72B01DEA-6802-46AA-BCE2-5A19932ABE93}" srcId="{4DB3BB38-0315-4F10-804C-87A1FFEA0802}" destId="{155EB35C-CEDB-44F2-9779-D4E209A074B0}" srcOrd="0" destOrd="0" parTransId="{113D6ED6-3467-4E63-A43E-56E588C9A2D4}" sibTransId="{74D2B090-3F7F-41FF-B611-51D3AAA27E34}"/>
    <dgm:cxn modelId="{C6996B78-C1B9-4FA8-B9D2-7DF3E8136C89}" type="presParOf" srcId="{4FCEE0A8-4737-4457-B34B-7C874428BA8C}" destId="{1D0D6964-07FC-4B9E-A520-F23CA9DA49B7}" srcOrd="0" destOrd="0" presId="urn:microsoft.com/office/officeart/2005/8/layout/hierarchy6"/>
    <dgm:cxn modelId="{1B9832F3-8C91-4865-95BA-585F9A055AC2}" type="presParOf" srcId="{1D0D6964-07FC-4B9E-A520-F23CA9DA49B7}" destId="{E4684560-5522-4659-B267-7370BE5B6563}" srcOrd="0" destOrd="0" presId="urn:microsoft.com/office/officeart/2005/8/layout/hierarchy6"/>
    <dgm:cxn modelId="{7AE7E6FC-1DED-4744-82DF-6F9FEB189E5E}" type="presParOf" srcId="{E4684560-5522-4659-B267-7370BE5B6563}" destId="{67DEC089-2C34-4F10-B506-880C6DD396E5}" srcOrd="0" destOrd="0" presId="urn:microsoft.com/office/officeart/2005/8/layout/hierarchy6"/>
    <dgm:cxn modelId="{4B9E3319-F598-4F13-BBFA-5E4AA98D3461}" type="presParOf" srcId="{67DEC089-2C34-4F10-B506-880C6DD396E5}" destId="{B212C940-A841-4148-8292-9A48997A6E2D}" srcOrd="0" destOrd="0" presId="urn:microsoft.com/office/officeart/2005/8/layout/hierarchy6"/>
    <dgm:cxn modelId="{2DE3901D-CB62-4EAE-AC07-E22229659417}" type="presParOf" srcId="{67DEC089-2C34-4F10-B506-880C6DD396E5}" destId="{8B332040-99EC-44F1-A24E-C662435C270E}" srcOrd="1" destOrd="0" presId="urn:microsoft.com/office/officeart/2005/8/layout/hierarchy6"/>
    <dgm:cxn modelId="{477FFA62-32A8-4A7B-AD0A-D9061A76749C}" type="presParOf" srcId="{8B332040-99EC-44F1-A24E-C662435C270E}" destId="{D201FB2C-BA53-4F02-B377-4C24EB05DE55}" srcOrd="0" destOrd="0" presId="urn:microsoft.com/office/officeart/2005/8/layout/hierarchy6"/>
    <dgm:cxn modelId="{14AE4EF1-3206-41BD-BCF5-81BFDCF576BD}" type="presParOf" srcId="{8B332040-99EC-44F1-A24E-C662435C270E}" destId="{B10CEC8C-2728-4FCA-9C41-A221BAFE9ADE}" srcOrd="1" destOrd="0" presId="urn:microsoft.com/office/officeart/2005/8/layout/hierarchy6"/>
    <dgm:cxn modelId="{CA13D3EE-6F37-4327-A43F-80A5B05BFD15}" type="presParOf" srcId="{B10CEC8C-2728-4FCA-9C41-A221BAFE9ADE}" destId="{5F52B209-A981-4BE1-B3BE-6FDF5F4BFAC1}" srcOrd="0" destOrd="0" presId="urn:microsoft.com/office/officeart/2005/8/layout/hierarchy6"/>
    <dgm:cxn modelId="{129D8EA4-16CA-4981-AD24-48B0438605DC}" type="presParOf" srcId="{B10CEC8C-2728-4FCA-9C41-A221BAFE9ADE}" destId="{379E415D-9CCE-4AC8-AEED-24AA3AE749F4}" srcOrd="1" destOrd="0" presId="urn:microsoft.com/office/officeart/2005/8/layout/hierarchy6"/>
    <dgm:cxn modelId="{7407C5B4-00E1-4656-AB67-43A4D492B17D}" type="presParOf" srcId="{379E415D-9CCE-4AC8-AEED-24AA3AE749F4}" destId="{0E55F05C-9D27-4CF8-B6EF-923587E0F2DE}" srcOrd="0" destOrd="0" presId="urn:microsoft.com/office/officeart/2005/8/layout/hierarchy6"/>
    <dgm:cxn modelId="{3BB46F08-4694-45EB-8259-35127502D9E7}" type="presParOf" srcId="{379E415D-9CCE-4AC8-AEED-24AA3AE749F4}" destId="{E2E62C67-3450-4A7F-B312-92A5F47A2653}" srcOrd="1" destOrd="0" presId="urn:microsoft.com/office/officeart/2005/8/layout/hierarchy6"/>
    <dgm:cxn modelId="{D6A576FE-416A-472A-9B86-7D264066AD3A}" type="presParOf" srcId="{E2E62C67-3450-4A7F-B312-92A5F47A2653}" destId="{8A0CB05C-7A22-4FCC-BB6F-F767A81E5166}" srcOrd="0" destOrd="0" presId="urn:microsoft.com/office/officeart/2005/8/layout/hierarchy6"/>
    <dgm:cxn modelId="{04BB0AF7-4071-41C7-BE43-216E3A4E21B3}" type="presParOf" srcId="{E2E62C67-3450-4A7F-B312-92A5F47A2653}" destId="{5A3BAA74-10A0-4166-86E6-DF7B402A083F}" srcOrd="1" destOrd="0" presId="urn:microsoft.com/office/officeart/2005/8/layout/hierarchy6"/>
    <dgm:cxn modelId="{03186D6A-C7A8-45AD-9AC5-63996CAD20F0}" type="presParOf" srcId="{8B332040-99EC-44F1-A24E-C662435C270E}" destId="{8700D05A-98E7-48BD-A53D-DDA4D0DDEEB6}" srcOrd="2" destOrd="0" presId="urn:microsoft.com/office/officeart/2005/8/layout/hierarchy6"/>
    <dgm:cxn modelId="{6352935C-C0C4-4857-824E-1EB1CDA000CF}" type="presParOf" srcId="{8B332040-99EC-44F1-A24E-C662435C270E}" destId="{0F210773-EADD-4537-A0BD-FAA32640D212}" srcOrd="3" destOrd="0" presId="urn:microsoft.com/office/officeart/2005/8/layout/hierarchy6"/>
    <dgm:cxn modelId="{2F1105FF-B2ED-4415-8F59-FB2138AC3AFD}" type="presParOf" srcId="{0F210773-EADD-4537-A0BD-FAA32640D212}" destId="{B43EE33E-99B2-4C44-862F-41428CFAE685}" srcOrd="0" destOrd="0" presId="urn:microsoft.com/office/officeart/2005/8/layout/hierarchy6"/>
    <dgm:cxn modelId="{8397E517-6D2F-447B-9919-A55CDE66F5EC}" type="presParOf" srcId="{0F210773-EADD-4537-A0BD-FAA32640D212}" destId="{B8A8B7B0-F85E-46C3-B3CB-B6499C37A80A}" srcOrd="1" destOrd="0" presId="urn:microsoft.com/office/officeart/2005/8/layout/hierarchy6"/>
    <dgm:cxn modelId="{6E75FB04-8005-486D-94FE-1CB0FF15BA41}" type="presParOf" srcId="{B8A8B7B0-F85E-46C3-B3CB-B6499C37A80A}" destId="{9505EDB7-931B-4DBD-AFE3-E1B979C57A3B}" srcOrd="0" destOrd="0" presId="urn:microsoft.com/office/officeart/2005/8/layout/hierarchy6"/>
    <dgm:cxn modelId="{1D285E1F-4EBD-461E-9258-3F9181E10203}" type="presParOf" srcId="{B8A8B7B0-F85E-46C3-B3CB-B6499C37A80A}" destId="{8D82FD43-62CA-4DF1-A0FA-02A993B16C9B}" srcOrd="1" destOrd="0" presId="urn:microsoft.com/office/officeart/2005/8/layout/hierarchy6"/>
    <dgm:cxn modelId="{EE786179-3405-4AB3-9870-9611F6892C6F}" type="presParOf" srcId="{8D82FD43-62CA-4DF1-A0FA-02A993B16C9B}" destId="{BF27105F-DAF6-479A-BA7C-414B632630D2}" srcOrd="0" destOrd="0" presId="urn:microsoft.com/office/officeart/2005/8/layout/hierarchy6"/>
    <dgm:cxn modelId="{BA8D3BBF-F8F4-4EAF-8CF4-6BDCA0C921A4}" type="presParOf" srcId="{8D82FD43-62CA-4DF1-A0FA-02A993B16C9B}" destId="{90F67D20-22AB-4F76-969E-A0F4D4F2DF4E}" srcOrd="1" destOrd="0" presId="urn:microsoft.com/office/officeart/2005/8/layout/hierarchy6"/>
    <dgm:cxn modelId="{FABC957D-74C6-4661-A79C-8AA261CBB707}" type="presParOf" srcId="{8B332040-99EC-44F1-A24E-C662435C270E}" destId="{22416811-6046-416D-80F1-C1D74558CA4E}" srcOrd="4" destOrd="0" presId="urn:microsoft.com/office/officeart/2005/8/layout/hierarchy6"/>
    <dgm:cxn modelId="{8F9F6A7B-2D6A-4E6D-82E4-B341C4881945}" type="presParOf" srcId="{8B332040-99EC-44F1-A24E-C662435C270E}" destId="{31DB2758-15CA-4980-9FFB-9FB62ED95A64}" srcOrd="5" destOrd="0" presId="urn:microsoft.com/office/officeart/2005/8/layout/hierarchy6"/>
    <dgm:cxn modelId="{61409732-050E-4D00-9AEF-F252AE4CD63D}" type="presParOf" srcId="{31DB2758-15CA-4980-9FFB-9FB62ED95A64}" destId="{CC89F58E-D21B-40E0-AC95-49C322FE44CB}" srcOrd="0" destOrd="0" presId="urn:microsoft.com/office/officeart/2005/8/layout/hierarchy6"/>
    <dgm:cxn modelId="{31B57153-2D66-4B3C-ADD5-ED555B0FB217}" type="presParOf" srcId="{31DB2758-15CA-4980-9FFB-9FB62ED95A64}" destId="{2DF2E925-98A4-45EF-9550-2FEDE429DDEC}" srcOrd="1" destOrd="0" presId="urn:microsoft.com/office/officeart/2005/8/layout/hierarchy6"/>
    <dgm:cxn modelId="{3BA224BC-BB62-49A0-B1F8-4452B7D48C6A}" type="presParOf" srcId="{2DF2E925-98A4-45EF-9550-2FEDE429DDEC}" destId="{6D0237BA-5FD7-42DF-A6E7-BC411F91AB82}" srcOrd="0" destOrd="0" presId="urn:microsoft.com/office/officeart/2005/8/layout/hierarchy6"/>
    <dgm:cxn modelId="{DA59775E-D4EB-4852-8CE4-6BC2DABB0B9A}" type="presParOf" srcId="{2DF2E925-98A4-45EF-9550-2FEDE429DDEC}" destId="{8D96C8D0-5A64-4E66-8079-507A13ECA3BE}" srcOrd="1" destOrd="0" presId="urn:microsoft.com/office/officeart/2005/8/layout/hierarchy6"/>
    <dgm:cxn modelId="{976ABD18-FB50-4956-96CE-837396CE0602}" type="presParOf" srcId="{8D96C8D0-5A64-4E66-8079-507A13ECA3BE}" destId="{269DC133-A4E7-40F5-AD57-D68C9B4E94A1}" srcOrd="0" destOrd="0" presId="urn:microsoft.com/office/officeart/2005/8/layout/hierarchy6"/>
    <dgm:cxn modelId="{28958802-A487-408F-B839-4127744967FD}" type="presParOf" srcId="{8D96C8D0-5A64-4E66-8079-507A13ECA3BE}" destId="{DFBCB6FB-E6A3-4E05-BC5E-FE3D7D71DB9F}" srcOrd="1" destOrd="0" presId="urn:microsoft.com/office/officeart/2005/8/layout/hierarchy6"/>
    <dgm:cxn modelId="{F16B9C85-5292-4D4D-AF2F-EBB4C45840D1}" type="presParOf" srcId="{8B332040-99EC-44F1-A24E-C662435C270E}" destId="{4E8B362B-4713-41FC-8475-0C515FB93D53}" srcOrd="6" destOrd="0" presId="urn:microsoft.com/office/officeart/2005/8/layout/hierarchy6"/>
    <dgm:cxn modelId="{010F69DA-E481-4850-BD0B-E8B45D970B57}" type="presParOf" srcId="{8B332040-99EC-44F1-A24E-C662435C270E}" destId="{1DCDD9F4-BCCB-43FF-B092-83921FC51470}" srcOrd="7" destOrd="0" presId="urn:microsoft.com/office/officeart/2005/8/layout/hierarchy6"/>
    <dgm:cxn modelId="{131588F7-DE0A-43EC-925B-DF40069A1DF9}" type="presParOf" srcId="{1DCDD9F4-BCCB-43FF-B092-83921FC51470}" destId="{0C0E5428-122E-4D88-A8E6-3E692E1FBC40}" srcOrd="0" destOrd="0" presId="urn:microsoft.com/office/officeart/2005/8/layout/hierarchy6"/>
    <dgm:cxn modelId="{7D333AC1-88F7-4EA4-9772-BF219247A707}" type="presParOf" srcId="{1DCDD9F4-BCCB-43FF-B092-83921FC51470}" destId="{F376C87F-3FDD-4F3E-A0AC-CA670EB1927D}" srcOrd="1" destOrd="0" presId="urn:microsoft.com/office/officeart/2005/8/layout/hierarchy6"/>
    <dgm:cxn modelId="{48D6E3F1-06DC-4D93-AAC2-6AABC15D0830}" type="presParOf" srcId="{F376C87F-3FDD-4F3E-A0AC-CA670EB1927D}" destId="{EA742C6B-9C8F-450A-9363-619111DEAAC2}" srcOrd="0" destOrd="0" presId="urn:microsoft.com/office/officeart/2005/8/layout/hierarchy6"/>
    <dgm:cxn modelId="{B553B5DA-22FC-40DA-92D1-217E06E025E9}" type="presParOf" srcId="{F376C87F-3FDD-4F3E-A0AC-CA670EB1927D}" destId="{4EC84622-0B6A-4940-83C8-B16C3CE70586}" srcOrd="1" destOrd="0" presId="urn:microsoft.com/office/officeart/2005/8/layout/hierarchy6"/>
    <dgm:cxn modelId="{B0499467-B34B-4A8E-A494-BE1364F2AF57}" type="presParOf" srcId="{4EC84622-0B6A-4940-83C8-B16C3CE70586}" destId="{8CA9A7DC-CD1E-4160-8DF7-1FCDF9BBFC4F}" srcOrd="0" destOrd="0" presId="urn:microsoft.com/office/officeart/2005/8/layout/hierarchy6"/>
    <dgm:cxn modelId="{6EDAA451-7166-4F0B-863B-99699D2F5E6C}" type="presParOf" srcId="{4EC84622-0B6A-4940-83C8-B16C3CE70586}" destId="{557675C3-5D27-4B20-80E2-5CEDA5479479}" srcOrd="1" destOrd="0" presId="urn:microsoft.com/office/officeart/2005/8/layout/hierarchy6"/>
    <dgm:cxn modelId="{7AC8DF8B-DDE4-46A8-B2CE-0A3A4856102C}" type="presParOf" srcId="{8B332040-99EC-44F1-A24E-C662435C270E}" destId="{8A3815AE-E674-4A62-AAF2-7CAD6C585386}" srcOrd="8" destOrd="0" presId="urn:microsoft.com/office/officeart/2005/8/layout/hierarchy6"/>
    <dgm:cxn modelId="{A22841FA-9660-425B-A1E9-A984567CA23F}" type="presParOf" srcId="{8B332040-99EC-44F1-A24E-C662435C270E}" destId="{54908E5E-704D-48F0-A6FF-6E4DAF13C38A}" srcOrd="9" destOrd="0" presId="urn:microsoft.com/office/officeart/2005/8/layout/hierarchy6"/>
    <dgm:cxn modelId="{B32D79B5-7622-429D-AF69-207DF7B53A66}" type="presParOf" srcId="{54908E5E-704D-48F0-A6FF-6E4DAF13C38A}" destId="{6C0001C5-0EBC-4F1E-A945-1E7A190243D5}" srcOrd="0" destOrd="0" presId="urn:microsoft.com/office/officeart/2005/8/layout/hierarchy6"/>
    <dgm:cxn modelId="{F519D2BE-085D-4365-9164-D391A8959A11}" type="presParOf" srcId="{54908E5E-704D-48F0-A6FF-6E4DAF13C38A}" destId="{9F718057-BE1E-413C-8A2B-69DA288750E3}" srcOrd="1" destOrd="0" presId="urn:microsoft.com/office/officeart/2005/8/layout/hierarchy6"/>
    <dgm:cxn modelId="{C2A26DEE-A142-4BBC-B9C1-48D4A4B711E1}" type="presParOf" srcId="{9F718057-BE1E-413C-8A2B-69DA288750E3}" destId="{0AF36D3B-554A-4EB4-8882-C6EAC1169577}" srcOrd="0" destOrd="0" presId="urn:microsoft.com/office/officeart/2005/8/layout/hierarchy6"/>
    <dgm:cxn modelId="{963A07ED-3B67-42C6-AAC5-88A0E3D0EE8F}" type="presParOf" srcId="{9F718057-BE1E-413C-8A2B-69DA288750E3}" destId="{8F5E5BD2-FE0F-49E5-B9C9-8A39E959EE75}" srcOrd="1" destOrd="0" presId="urn:microsoft.com/office/officeart/2005/8/layout/hierarchy6"/>
    <dgm:cxn modelId="{DE0AFF79-BB8C-4A46-A335-5E441617385F}" type="presParOf" srcId="{8F5E5BD2-FE0F-49E5-B9C9-8A39E959EE75}" destId="{D455E3ED-E085-4845-8BC6-F8DDADDA3959}" srcOrd="0" destOrd="0" presId="urn:microsoft.com/office/officeart/2005/8/layout/hierarchy6"/>
    <dgm:cxn modelId="{DAFE13DE-0373-4264-8297-3E14F70AB70A}" type="presParOf" srcId="{8F5E5BD2-FE0F-49E5-B9C9-8A39E959EE75}" destId="{80B81F95-5D06-4B40-8939-A0F5BA0BDD60}" srcOrd="1" destOrd="0" presId="urn:microsoft.com/office/officeart/2005/8/layout/hierarchy6"/>
    <dgm:cxn modelId="{252ED229-5775-4E46-851D-BFDC52E94086}" type="presParOf" srcId="{4FCEE0A8-4737-4457-B34B-7C874428BA8C}" destId="{B88CA94B-44DB-4C54-9B1C-A84906F7D155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12C940-A841-4148-8292-9A48997A6E2D}">
      <dsp:nvSpPr>
        <dsp:cNvPr id="0" name=""/>
        <dsp:cNvSpPr/>
      </dsp:nvSpPr>
      <dsp:spPr>
        <a:xfrm>
          <a:off x="5760486" y="747"/>
          <a:ext cx="1224443" cy="81629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>
              <a:latin typeface="Arial" panose="020B0604020202020204" pitchFamily="34" charset="0"/>
              <a:cs typeface="Arial" panose="020B0604020202020204" pitchFamily="34" charset="0"/>
            </a:rPr>
            <a:t>Good Teaching </a:t>
          </a:r>
        </a:p>
      </dsp:txBody>
      <dsp:txXfrm>
        <a:off x="5784394" y="24655"/>
        <a:ext cx="1176627" cy="768479"/>
      </dsp:txXfrm>
    </dsp:sp>
    <dsp:sp modelId="{D201FB2C-BA53-4F02-B377-4C24EB05DE55}">
      <dsp:nvSpPr>
        <dsp:cNvPr id="0" name=""/>
        <dsp:cNvSpPr/>
      </dsp:nvSpPr>
      <dsp:spPr>
        <a:xfrm>
          <a:off x="2575096" y="817043"/>
          <a:ext cx="3797611" cy="326518"/>
        </a:xfrm>
        <a:custGeom>
          <a:avLst/>
          <a:gdLst/>
          <a:ahLst/>
          <a:cxnLst/>
          <a:rect l="0" t="0" r="0" b="0"/>
          <a:pathLst>
            <a:path>
              <a:moveTo>
                <a:pt x="3797611" y="0"/>
              </a:moveTo>
              <a:lnTo>
                <a:pt x="3797611" y="163259"/>
              </a:lnTo>
              <a:lnTo>
                <a:pt x="0" y="163259"/>
              </a:lnTo>
              <a:lnTo>
                <a:pt x="0" y="326518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52B209-A981-4BE1-B3BE-6FDF5F4BFAC1}">
      <dsp:nvSpPr>
        <dsp:cNvPr id="0" name=""/>
        <dsp:cNvSpPr/>
      </dsp:nvSpPr>
      <dsp:spPr>
        <a:xfrm>
          <a:off x="1809359" y="1143561"/>
          <a:ext cx="1531472" cy="81629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>
              <a:latin typeface="Arial" panose="020B0604020202020204" pitchFamily="34" charset="0"/>
              <a:cs typeface="Arial" panose="020B0604020202020204" pitchFamily="34" charset="0"/>
            </a:rPr>
            <a:t>Staff Attitude  &amp; Attributes</a:t>
          </a:r>
        </a:p>
      </dsp:txBody>
      <dsp:txXfrm>
        <a:off x="1833267" y="1167469"/>
        <a:ext cx="1483656" cy="768479"/>
      </dsp:txXfrm>
    </dsp:sp>
    <dsp:sp modelId="{0E55F05C-9D27-4CF8-B6EF-923587E0F2DE}">
      <dsp:nvSpPr>
        <dsp:cNvPr id="0" name=""/>
        <dsp:cNvSpPr/>
      </dsp:nvSpPr>
      <dsp:spPr>
        <a:xfrm>
          <a:off x="2529376" y="1959857"/>
          <a:ext cx="91440" cy="32651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26518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0CB05C-7A22-4FCC-BB6F-F767A81E5166}">
      <dsp:nvSpPr>
        <dsp:cNvPr id="0" name=""/>
        <dsp:cNvSpPr/>
      </dsp:nvSpPr>
      <dsp:spPr>
        <a:xfrm>
          <a:off x="1809359" y="2286375"/>
          <a:ext cx="1531472" cy="307799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>
              <a:latin typeface="Arial" panose="020B0604020202020204" pitchFamily="34" charset="0"/>
              <a:cs typeface="Arial" panose="020B0604020202020204" pitchFamily="34" charset="0"/>
            </a:rPr>
            <a:t>Staff that are friendly, personable, approachable, helpful, and professional who are inspiring, engaged, and enthusiastic about their roles and subject. </a:t>
          </a:r>
        </a:p>
      </dsp:txBody>
      <dsp:txXfrm>
        <a:off x="1884119" y="2361135"/>
        <a:ext cx="1381952" cy="2928478"/>
      </dsp:txXfrm>
    </dsp:sp>
    <dsp:sp modelId="{8700D05A-98E7-48BD-A53D-DDA4D0DDEEB6}">
      <dsp:nvSpPr>
        <dsp:cNvPr id="0" name=""/>
        <dsp:cNvSpPr/>
      </dsp:nvSpPr>
      <dsp:spPr>
        <a:xfrm>
          <a:off x="4473902" y="817043"/>
          <a:ext cx="1898805" cy="326518"/>
        </a:xfrm>
        <a:custGeom>
          <a:avLst/>
          <a:gdLst/>
          <a:ahLst/>
          <a:cxnLst/>
          <a:rect l="0" t="0" r="0" b="0"/>
          <a:pathLst>
            <a:path>
              <a:moveTo>
                <a:pt x="1898805" y="0"/>
              </a:moveTo>
              <a:lnTo>
                <a:pt x="1898805" y="163259"/>
              </a:lnTo>
              <a:lnTo>
                <a:pt x="0" y="163259"/>
              </a:lnTo>
              <a:lnTo>
                <a:pt x="0" y="326518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3EE33E-99B2-4C44-862F-41428CFAE685}">
      <dsp:nvSpPr>
        <dsp:cNvPr id="0" name=""/>
        <dsp:cNvSpPr/>
      </dsp:nvSpPr>
      <dsp:spPr>
        <a:xfrm>
          <a:off x="3708165" y="1143561"/>
          <a:ext cx="1531472" cy="81629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>
              <a:latin typeface="Arial" panose="020B0604020202020204" pitchFamily="34" charset="0"/>
              <a:cs typeface="Arial" panose="020B0604020202020204" pitchFamily="34" charset="0"/>
            </a:rPr>
            <a:t>Support &amp; Guidance</a:t>
          </a:r>
        </a:p>
      </dsp:txBody>
      <dsp:txXfrm>
        <a:off x="3732073" y="1167469"/>
        <a:ext cx="1483656" cy="768479"/>
      </dsp:txXfrm>
    </dsp:sp>
    <dsp:sp modelId="{9505EDB7-931B-4DBD-AFE3-E1B979C57A3B}">
      <dsp:nvSpPr>
        <dsp:cNvPr id="0" name=""/>
        <dsp:cNvSpPr/>
      </dsp:nvSpPr>
      <dsp:spPr>
        <a:xfrm>
          <a:off x="4428182" y="1959857"/>
          <a:ext cx="91440" cy="32651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26518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27105F-DAF6-479A-BA7C-414B632630D2}">
      <dsp:nvSpPr>
        <dsp:cNvPr id="0" name=""/>
        <dsp:cNvSpPr/>
      </dsp:nvSpPr>
      <dsp:spPr>
        <a:xfrm>
          <a:off x="3708165" y="2286375"/>
          <a:ext cx="1531472" cy="307799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>
              <a:latin typeface="Arial" panose="020B0604020202020204" pitchFamily="34" charset="0"/>
              <a:cs typeface="Arial" panose="020B0604020202020204" pitchFamily="34" charset="0"/>
            </a:rPr>
            <a:t>Staff that offer a personalised and supportive experience  who provide students with guidance and positive feedback that develop their understanding and confidence in their own ability and knowledge. </a:t>
          </a:r>
        </a:p>
      </dsp:txBody>
      <dsp:txXfrm>
        <a:off x="3753020" y="2331230"/>
        <a:ext cx="1441762" cy="2988288"/>
      </dsp:txXfrm>
    </dsp:sp>
    <dsp:sp modelId="{22416811-6046-416D-80F1-C1D74558CA4E}">
      <dsp:nvSpPr>
        <dsp:cNvPr id="0" name=""/>
        <dsp:cNvSpPr/>
      </dsp:nvSpPr>
      <dsp:spPr>
        <a:xfrm>
          <a:off x="6326988" y="817043"/>
          <a:ext cx="91440" cy="32651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26518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89F58E-D21B-40E0-AC95-49C322FE44CB}">
      <dsp:nvSpPr>
        <dsp:cNvPr id="0" name=""/>
        <dsp:cNvSpPr/>
      </dsp:nvSpPr>
      <dsp:spPr>
        <a:xfrm>
          <a:off x="5606971" y="1143561"/>
          <a:ext cx="1531472" cy="81629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0" i="0" kern="1200" dirty="0">
              <a:latin typeface="Arial" panose="020B0604020202020204" pitchFamily="34" charset="0"/>
              <a:cs typeface="Arial" panose="020B0604020202020204" pitchFamily="34" charset="0"/>
            </a:rPr>
            <a:t>Staff Expertise &amp; Knowledge</a:t>
          </a:r>
          <a:endParaRPr lang="en-GB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630879" y="1167469"/>
        <a:ext cx="1483656" cy="768479"/>
      </dsp:txXfrm>
    </dsp:sp>
    <dsp:sp modelId="{6D0237BA-5FD7-42DF-A6E7-BC411F91AB82}">
      <dsp:nvSpPr>
        <dsp:cNvPr id="0" name=""/>
        <dsp:cNvSpPr/>
      </dsp:nvSpPr>
      <dsp:spPr>
        <a:xfrm>
          <a:off x="6326988" y="1959857"/>
          <a:ext cx="91440" cy="32651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26518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9DC133-A4E7-40F5-AD57-D68C9B4E94A1}">
      <dsp:nvSpPr>
        <dsp:cNvPr id="0" name=""/>
        <dsp:cNvSpPr/>
      </dsp:nvSpPr>
      <dsp:spPr>
        <a:xfrm>
          <a:off x="5606971" y="2286375"/>
          <a:ext cx="1531472" cy="307799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0" i="0" kern="1200" dirty="0">
              <a:latin typeface="Arial" panose="020B0604020202020204" pitchFamily="34" charset="0"/>
              <a:cs typeface="Arial" panose="020B0604020202020204" pitchFamily="34" charset="0"/>
            </a:rPr>
            <a:t>Staff with high quality, up to date subject knowledge and expertise that they have gained through practice or research that they can apply in their </a:t>
          </a:r>
          <a:r>
            <a:rPr lang="en-GB" sz="14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teaching, along with real world application and examples. </a:t>
          </a:r>
          <a:endParaRPr lang="en-GB" sz="1400" b="0" i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651826" y="2331230"/>
        <a:ext cx="1441762" cy="2988288"/>
      </dsp:txXfrm>
    </dsp:sp>
    <dsp:sp modelId="{4E8B362B-4713-41FC-8475-0C515FB93D53}">
      <dsp:nvSpPr>
        <dsp:cNvPr id="0" name=""/>
        <dsp:cNvSpPr/>
      </dsp:nvSpPr>
      <dsp:spPr>
        <a:xfrm>
          <a:off x="6372708" y="817043"/>
          <a:ext cx="1898805" cy="3265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3259"/>
              </a:lnTo>
              <a:lnTo>
                <a:pt x="1898805" y="163259"/>
              </a:lnTo>
              <a:lnTo>
                <a:pt x="1898805" y="326518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0E5428-122E-4D88-A8E6-3E692E1FBC40}">
      <dsp:nvSpPr>
        <dsp:cNvPr id="0" name=""/>
        <dsp:cNvSpPr/>
      </dsp:nvSpPr>
      <dsp:spPr>
        <a:xfrm>
          <a:off x="7505777" y="1143561"/>
          <a:ext cx="1531472" cy="81629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>
              <a:latin typeface="Arial" panose="020B0604020202020204" pitchFamily="34" charset="0"/>
              <a:cs typeface="Arial" panose="020B0604020202020204" pitchFamily="34" charset="0"/>
            </a:rPr>
            <a:t>Content </a:t>
          </a:r>
          <a:r>
            <a:rPr lang="en-GB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Delivery </a:t>
          </a:r>
          <a:r>
            <a:rPr lang="en-GB" sz="1400" kern="1200" dirty="0">
              <a:latin typeface="Arial" panose="020B0604020202020204" pitchFamily="34" charset="0"/>
              <a:cs typeface="Arial" panose="020B0604020202020204" pitchFamily="34" charset="0"/>
            </a:rPr>
            <a:t>&amp; Assessment </a:t>
          </a:r>
        </a:p>
      </dsp:txBody>
      <dsp:txXfrm>
        <a:off x="7529685" y="1167469"/>
        <a:ext cx="1483656" cy="768479"/>
      </dsp:txXfrm>
    </dsp:sp>
    <dsp:sp modelId="{EA742C6B-9C8F-450A-9363-619111DEAAC2}">
      <dsp:nvSpPr>
        <dsp:cNvPr id="0" name=""/>
        <dsp:cNvSpPr/>
      </dsp:nvSpPr>
      <dsp:spPr>
        <a:xfrm>
          <a:off x="8225793" y="1959857"/>
          <a:ext cx="91440" cy="32651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26518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A9A7DC-CD1E-4160-8DF7-1FCDF9BBFC4F}">
      <dsp:nvSpPr>
        <dsp:cNvPr id="0" name=""/>
        <dsp:cNvSpPr/>
      </dsp:nvSpPr>
      <dsp:spPr>
        <a:xfrm>
          <a:off x="7505777" y="2286375"/>
          <a:ext cx="1531472" cy="307799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>
              <a:latin typeface="Arial" panose="020B0604020202020204" pitchFamily="34" charset="0"/>
              <a:cs typeface="Arial" panose="020B0604020202020204" pitchFamily="34" charset="0"/>
            </a:rPr>
            <a:t>Staff that are confident, consistent and </a:t>
          </a:r>
          <a:r>
            <a:rPr lang="en-GB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clear </a:t>
          </a:r>
          <a:r>
            <a:rPr lang="en-GB" sz="1400" kern="1200" dirty="0">
              <a:latin typeface="Arial" panose="020B0604020202020204" pitchFamily="34" charset="0"/>
              <a:cs typeface="Arial" panose="020B0604020202020204" pitchFamily="34" charset="0"/>
            </a:rPr>
            <a:t>in their delivery of course content and </a:t>
          </a:r>
          <a:r>
            <a:rPr lang="en-GB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assessment </a:t>
          </a:r>
          <a:r>
            <a:rPr lang="en-GB" sz="1400" kern="1200" dirty="0">
              <a:latin typeface="Arial" panose="020B0604020202020204" pitchFamily="34" charset="0"/>
              <a:cs typeface="Arial" panose="020B0604020202020204" pitchFamily="34" charset="0"/>
            </a:rPr>
            <a:t>information. Challenging content and assessments that have clear expectations and outcomes.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550632" y="2331230"/>
        <a:ext cx="1441762" cy="2988288"/>
      </dsp:txXfrm>
    </dsp:sp>
    <dsp:sp modelId="{8A3815AE-E674-4A62-AAF2-7CAD6C585386}">
      <dsp:nvSpPr>
        <dsp:cNvPr id="0" name=""/>
        <dsp:cNvSpPr/>
      </dsp:nvSpPr>
      <dsp:spPr>
        <a:xfrm>
          <a:off x="6372708" y="817043"/>
          <a:ext cx="3797611" cy="3265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3259"/>
              </a:lnTo>
              <a:lnTo>
                <a:pt x="3797611" y="163259"/>
              </a:lnTo>
              <a:lnTo>
                <a:pt x="3797611" y="326518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0001C5-0EBC-4F1E-A945-1E7A190243D5}">
      <dsp:nvSpPr>
        <dsp:cNvPr id="0" name=""/>
        <dsp:cNvSpPr/>
      </dsp:nvSpPr>
      <dsp:spPr>
        <a:xfrm>
          <a:off x="9404583" y="1143561"/>
          <a:ext cx="1531472" cy="81629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>
              <a:latin typeface="Arial" panose="020B0604020202020204" pitchFamily="34" charset="0"/>
              <a:cs typeface="Arial" panose="020B0604020202020204" pitchFamily="34" charset="0"/>
            </a:rPr>
            <a:t>Learning Environments</a:t>
          </a:r>
        </a:p>
      </dsp:txBody>
      <dsp:txXfrm>
        <a:off x="9428491" y="1167469"/>
        <a:ext cx="1483656" cy="768479"/>
      </dsp:txXfrm>
    </dsp:sp>
    <dsp:sp modelId="{0AF36D3B-554A-4EB4-8882-C6EAC1169577}">
      <dsp:nvSpPr>
        <dsp:cNvPr id="0" name=""/>
        <dsp:cNvSpPr/>
      </dsp:nvSpPr>
      <dsp:spPr>
        <a:xfrm>
          <a:off x="10124599" y="1959857"/>
          <a:ext cx="91440" cy="32651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26518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55E3ED-E085-4845-8BC6-F8DDADDA3959}">
      <dsp:nvSpPr>
        <dsp:cNvPr id="0" name=""/>
        <dsp:cNvSpPr/>
      </dsp:nvSpPr>
      <dsp:spPr>
        <a:xfrm>
          <a:off x="9404583" y="2286375"/>
          <a:ext cx="1531472" cy="305349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>
              <a:latin typeface="Arial" panose="020B0604020202020204" pitchFamily="34" charset="0"/>
              <a:cs typeface="Arial" panose="020B0604020202020204" pitchFamily="34" charset="0"/>
            </a:rPr>
            <a:t>Effective and appropriate use of learning environments, tools and materials both physical and virtual.</a:t>
          </a:r>
        </a:p>
      </dsp:txBody>
      <dsp:txXfrm>
        <a:off x="9449438" y="2331230"/>
        <a:ext cx="1441762" cy="29637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782664-C53D-4485-807D-10381E2B256F}" type="datetimeFigureOut">
              <a:rPr lang="en-GB" smtClean="0"/>
              <a:t>18/06/2014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69F9A6-7A33-4FF6-9B7E-1FB638C65F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24665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971" cy="4966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148" y="0"/>
            <a:ext cx="2945971" cy="4966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4042492-C229-4CFD-800F-1F6D046B22EE}" type="datetimeFigureOut">
              <a:rPr lang="en-GB"/>
              <a:pPr>
                <a:defRPr/>
              </a:pPr>
              <a:t>18/06/2014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079" y="4715837"/>
            <a:ext cx="5437518" cy="446664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258"/>
            <a:ext cx="2945971" cy="4966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148" y="9428258"/>
            <a:ext cx="2945971" cy="4966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A01EA78-9250-44B6-9A82-6BEB7DBA5EE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15509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01EA78-9250-44B6-9A82-6BEB7DBA5EE8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16478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ja-JP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01EA78-9250-44B6-9A82-6BEB7DBA5EE8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9466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01EA78-9250-44B6-9A82-6BEB7DBA5EE8}" type="slidenum">
              <a:rPr lang="en-GB" smtClean="0"/>
              <a:pPr>
                <a:defRPr/>
              </a:pPr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99280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01EA78-9250-44B6-9A82-6BEB7DBA5EE8}" type="slidenum">
              <a:rPr lang="en-GB" smtClean="0"/>
              <a:pPr>
                <a:defRPr/>
              </a:pPr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50580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314325"/>
            <a:ext cx="1512888" cy="81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9818" y="1484784"/>
            <a:ext cx="6471678" cy="720080"/>
          </a:xfrm>
          <a:blipFill>
            <a:blip r:embed="rId3" cstate="print"/>
            <a:stretch>
              <a:fillRect/>
            </a:stretch>
          </a:blipFill>
          <a:ln w="28575">
            <a:noFill/>
          </a:ln>
        </p:spPr>
        <p:txBody>
          <a:bodyPr>
            <a:noAutofit/>
          </a:bodyPr>
          <a:lstStyle>
            <a:lvl1pPr>
              <a:lnSpc>
                <a:spcPts val="2700"/>
              </a:lnSpc>
              <a:defRPr lang="en-GB" sz="2600" spc="-100"/>
            </a:lvl1pPr>
          </a:lstStyle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809037" y="2183598"/>
            <a:ext cx="6480175" cy="648072"/>
          </a:xfrm>
          <a:blipFill>
            <a:blip r:embed="rId3" cstate="print"/>
            <a:stretch>
              <a:fillRect/>
            </a:stretch>
          </a:blipFill>
        </p:spPr>
        <p:txBody>
          <a:bodyPr lIns="108000"/>
          <a:lstStyle>
            <a:lvl1pPr marL="0" indent="0">
              <a:lnSpc>
                <a:spcPts val="2700"/>
              </a:lnSpc>
              <a:buNone/>
              <a:defRPr lang="en-US" sz="2600" i="1" kern="1200" spc="-100" baseline="0" dirty="0" smtClean="0">
                <a:solidFill>
                  <a:srgbClr val="621B4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7b Full bleed 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 userDrawn="1"/>
        </p:nvSpPr>
        <p:spPr>
          <a:xfrm>
            <a:off x="0" y="-26988"/>
            <a:ext cx="9144000" cy="345598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314325"/>
            <a:ext cx="1512888" cy="81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0" y="3428999"/>
            <a:ext cx="9144000" cy="3429001"/>
          </a:xfrm>
        </p:spPr>
        <p:txBody>
          <a:bodyPr rtlCol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GB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9818" y="1484784"/>
            <a:ext cx="6471678" cy="504056"/>
          </a:xfrm>
          <a:blipFill>
            <a:blip r:embed="rId3" cstate="print"/>
            <a:stretch>
              <a:fillRect/>
            </a:stretch>
          </a:blipFill>
          <a:ln w="28575">
            <a:noFill/>
          </a:ln>
        </p:spPr>
        <p:txBody>
          <a:bodyPr>
            <a:noAutofit/>
          </a:bodyPr>
          <a:lstStyle>
            <a:lvl1pPr>
              <a:lnSpc>
                <a:spcPts val="1900"/>
              </a:lnSpc>
              <a:defRPr lang="en-GB" sz="1800" spc="-100"/>
            </a:lvl1pPr>
          </a:lstStyle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8 Full bleed 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 userDrawn="1"/>
        </p:nvSpPr>
        <p:spPr>
          <a:xfrm>
            <a:off x="0" y="0"/>
            <a:ext cx="3132138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314325"/>
            <a:ext cx="1512888" cy="81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554" y="1484784"/>
            <a:ext cx="2727262" cy="1930524"/>
          </a:xfrm>
          <a:noFill/>
          <a:ln w="28575">
            <a:noFill/>
          </a:ln>
        </p:spPr>
        <p:txBody>
          <a:bodyPr>
            <a:noAutofit/>
          </a:bodyPr>
          <a:lstStyle>
            <a:lvl1pPr>
              <a:lnSpc>
                <a:spcPts val="1900"/>
              </a:lnSpc>
              <a:defRPr lang="en-GB" sz="1800" spc="-100"/>
            </a:lvl1pPr>
          </a:lstStyle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3131840" y="0"/>
            <a:ext cx="6012160" cy="6858000"/>
          </a:xfrm>
        </p:spPr>
        <p:txBody>
          <a:bodyPr rtlCol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8 Full bleed image and larg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 userDrawn="1"/>
        </p:nvSpPr>
        <p:spPr>
          <a:xfrm>
            <a:off x="0" y="0"/>
            <a:ext cx="3132138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314325"/>
            <a:ext cx="1512888" cy="81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3131840" y="0"/>
            <a:ext cx="6012160" cy="6858000"/>
          </a:xfrm>
        </p:spPr>
        <p:txBody>
          <a:bodyPr rtlCol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107504" y="1700808"/>
            <a:ext cx="2736304" cy="792163"/>
          </a:xfrm>
          <a:blipFill dpi="0" rotWithShape="1">
            <a:blip r:embed="rId2" cstate="print"/>
            <a:srcRect/>
            <a:tile tx="0" ty="0" sx="100000" sy="100000" flip="none" algn="tl"/>
          </a:blipFill>
        </p:spPr>
        <p:txBody>
          <a:bodyPr lIns="108000"/>
          <a:lstStyle>
            <a:lvl1pPr marL="0" indent="0" algn="l" defTabSz="914400" rtl="0" eaLnBrk="1" latinLnBrk="0" hangingPunct="1">
              <a:lnSpc>
                <a:spcPts val="2700"/>
              </a:lnSpc>
              <a:spcBef>
                <a:spcPct val="0"/>
              </a:spcBef>
              <a:buClr>
                <a:srgbClr val="B70D50"/>
              </a:buClr>
              <a:buFont typeface="FS Clerkenwell" pitchFamily="50" charset="0"/>
              <a:buNone/>
              <a:defRPr lang="en-US" sz="2600" kern="1200" spc="-20" baseline="0" dirty="0" smtClean="0">
                <a:solidFill>
                  <a:srgbClr val="B70D5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9818" y="1682683"/>
            <a:ext cx="6471678" cy="45017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809037" y="2060848"/>
            <a:ext cx="6480175" cy="360040"/>
          </a:xfrm>
          <a:blipFill>
            <a:blip r:embed="rId2" cstate="print"/>
            <a:stretch>
              <a:fillRect/>
            </a:stretch>
          </a:blipFill>
        </p:spPr>
        <p:txBody>
          <a:bodyPr lIns="108000"/>
          <a:lstStyle>
            <a:lvl1pPr marL="0" indent="0">
              <a:lnSpc>
                <a:spcPts val="2700"/>
              </a:lnSpc>
              <a:buNone/>
              <a:defRPr lang="en-US" sz="2600" i="1" kern="1200" spc="-100" baseline="0" dirty="0" smtClean="0">
                <a:solidFill>
                  <a:srgbClr val="621B4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H_Title_with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/>
          <p:nvPr userDrawn="1"/>
        </p:nvSpPr>
        <p:spPr>
          <a:xfrm>
            <a:off x="0" y="-26988"/>
            <a:ext cx="9144000" cy="345598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7" name="Picture 8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314325"/>
            <a:ext cx="1512888" cy="81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9818" y="1484784"/>
            <a:ext cx="6471678" cy="720080"/>
          </a:xfrm>
          <a:blipFill>
            <a:blip r:embed="rId3" cstate="print"/>
            <a:stretch>
              <a:fillRect/>
            </a:stretch>
          </a:blipFill>
          <a:ln w="28575">
            <a:noFill/>
          </a:ln>
        </p:spPr>
        <p:txBody>
          <a:bodyPr>
            <a:noAutofit/>
          </a:bodyPr>
          <a:lstStyle>
            <a:lvl1pPr>
              <a:lnSpc>
                <a:spcPts val="2700"/>
              </a:lnSpc>
              <a:defRPr lang="en-GB" sz="2800" spc="-100"/>
            </a:lvl1pPr>
          </a:lstStyle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809037" y="2185814"/>
            <a:ext cx="6480175" cy="307082"/>
          </a:xfrm>
          <a:blipFill>
            <a:blip r:embed="rId3" cstate="print"/>
            <a:stretch>
              <a:fillRect/>
            </a:stretch>
          </a:blipFill>
        </p:spPr>
        <p:txBody>
          <a:bodyPr lIns="108000"/>
          <a:lstStyle>
            <a:lvl1pPr marL="0" indent="0">
              <a:lnSpc>
                <a:spcPts val="2700"/>
              </a:lnSpc>
              <a:buNone/>
              <a:defRPr lang="en-US" sz="2800" i="1" kern="1200" spc="-100" baseline="0" dirty="0" smtClean="0">
                <a:solidFill>
                  <a:srgbClr val="621B4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0" y="3428999"/>
            <a:ext cx="9144000" cy="3429001"/>
          </a:xfrm>
        </p:spPr>
        <p:txBody>
          <a:bodyPr rtlCol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GB" noProof="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2 Title slide and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/>
          <p:nvPr userDrawn="1"/>
        </p:nvSpPr>
        <p:spPr>
          <a:xfrm>
            <a:off x="0" y="-26988"/>
            <a:ext cx="9144000" cy="345598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7" name="Picture 8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314325"/>
            <a:ext cx="1512888" cy="81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9818" y="1484784"/>
            <a:ext cx="6471678" cy="360040"/>
          </a:xfrm>
          <a:blipFill>
            <a:blip r:embed="rId3" cstate="print"/>
            <a:stretch>
              <a:fillRect/>
            </a:stretch>
          </a:blipFill>
          <a:ln w="28575">
            <a:noFill/>
          </a:ln>
        </p:spPr>
        <p:txBody>
          <a:bodyPr>
            <a:noAutofit/>
          </a:bodyPr>
          <a:lstStyle>
            <a:lvl1pPr>
              <a:lnSpc>
                <a:spcPts val="2700"/>
              </a:lnSpc>
              <a:defRPr lang="en-GB" sz="2600" spc="-100"/>
            </a:lvl1pPr>
          </a:lstStyle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809037" y="1834191"/>
            <a:ext cx="6480175" cy="360040"/>
          </a:xfrm>
          <a:blipFill>
            <a:blip r:embed="rId3" cstate="print"/>
            <a:stretch>
              <a:fillRect/>
            </a:stretch>
          </a:blipFill>
        </p:spPr>
        <p:txBody>
          <a:bodyPr lIns="108000"/>
          <a:lstStyle>
            <a:lvl1pPr marL="0" indent="0">
              <a:lnSpc>
                <a:spcPts val="2700"/>
              </a:lnSpc>
              <a:buNone/>
              <a:defRPr lang="en-US" sz="2600" i="1" kern="1200" spc="-100" baseline="0" dirty="0" smtClean="0">
                <a:solidFill>
                  <a:srgbClr val="621B4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0" y="3428999"/>
            <a:ext cx="9144000" cy="3429001"/>
          </a:xfrm>
        </p:spPr>
        <p:txBody>
          <a:bodyPr rtlCol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GB" noProof="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3 Standard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9818" y="1484784"/>
            <a:ext cx="6471678" cy="720080"/>
          </a:xfrm>
          <a:blipFill>
            <a:blip r:embed="rId2" cstate="print"/>
            <a:stretch>
              <a:fillRect/>
            </a:stretch>
          </a:blipFill>
          <a:ln w="28575">
            <a:noFill/>
          </a:ln>
        </p:spPr>
        <p:txBody>
          <a:bodyPr>
            <a:noAutofit/>
          </a:bodyPr>
          <a:lstStyle>
            <a:lvl1pPr>
              <a:lnSpc>
                <a:spcPts val="2700"/>
              </a:lnSpc>
              <a:defRPr lang="en-GB" spc="-100"/>
            </a:lvl1pPr>
          </a:lstStyle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7425" y="3040385"/>
            <a:ext cx="6480000" cy="2304256"/>
          </a:xfrm>
        </p:spPr>
        <p:txBody>
          <a:bodyPr lIns="108000"/>
          <a:lstStyle>
            <a:lvl1pPr marL="0" indent="0">
              <a:buNone/>
              <a:defRPr/>
            </a:lvl1pPr>
            <a:lvl2pPr marL="180975" indent="0">
              <a:buNone/>
              <a:defRPr/>
            </a:lvl2pPr>
            <a:lvl3pPr marL="449263" indent="0">
              <a:buNone/>
              <a:defRPr/>
            </a:lvl3pPr>
            <a:lvl4pPr marL="630238" indent="0">
              <a:buNone/>
              <a:defRPr/>
            </a:lvl4pPr>
            <a:lvl5pPr marL="896938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809037" y="2175181"/>
            <a:ext cx="6480175" cy="648072"/>
          </a:xfrm>
          <a:blipFill>
            <a:blip r:embed="rId2" cstate="print"/>
            <a:stretch>
              <a:fillRect/>
            </a:stretch>
          </a:blipFill>
        </p:spPr>
        <p:txBody>
          <a:bodyPr lIns="108000"/>
          <a:lstStyle>
            <a:lvl1pPr marL="0" indent="0">
              <a:lnSpc>
                <a:spcPts val="2700"/>
              </a:lnSpc>
              <a:spcBef>
                <a:spcPts val="0"/>
              </a:spcBef>
              <a:buNone/>
              <a:defRPr lang="en-US" sz="2600" i="1" kern="1200" spc="-100" baseline="0" dirty="0" smtClean="0">
                <a:solidFill>
                  <a:srgbClr val="621B4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4 Standard text bulle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9818" y="1484784"/>
            <a:ext cx="6471678" cy="720080"/>
          </a:xfrm>
          <a:blipFill>
            <a:blip r:embed="rId2" cstate="print"/>
            <a:stretch>
              <a:fillRect/>
            </a:stretch>
          </a:blipFill>
          <a:ln w="28575">
            <a:noFill/>
          </a:ln>
        </p:spPr>
        <p:txBody>
          <a:bodyPr>
            <a:noAutofit/>
          </a:bodyPr>
          <a:lstStyle>
            <a:lvl1pPr>
              <a:lnSpc>
                <a:spcPts val="2700"/>
              </a:lnSpc>
              <a:defRPr lang="en-GB" spc="-100"/>
            </a:lvl1pPr>
          </a:lstStyle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7425" y="3040385"/>
            <a:ext cx="6480000" cy="2304256"/>
          </a:xfrm>
        </p:spPr>
        <p:txBody>
          <a:bodyPr/>
          <a:lstStyle>
            <a:lvl1pPr marL="104775" indent="-104775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809037" y="2175181"/>
            <a:ext cx="6480175" cy="648072"/>
          </a:xfrm>
          <a:blipFill>
            <a:blip r:embed="rId2" cstate="print"/>
            <a:stretch>
              <a:fillRect/>
            </a:stretch>
          </a:blipFill>
        </p:spPr>
        <p:txBody>
          <a:bodyPr lIns="108000"/>
          <a:lstStyle>
            <a:lvl1pPr marL="0" indent="0">
              <a:lnSpc>
                <a:spcPts val="2700"/>
              </a:lnSpc>
              <a:spcBef>
                <a:spcPts val="0"/>
              </a:spcBef>
              <a:buNone/>
              <a:defRPr lang="en-US" sz="2600" i="1" kern="1200" spc="-100" baseline="0" dirty="0" smtClean="0">
                <a:solidFill>
                  <a:srgbClr val="621B4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6 Multipl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3851275" cy="68421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314325"/>
            <a:ext cx="1512888" cy="81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454" y="1484784"/>
            <a:ext cx="2727262" cy="1930524"/>
          </a:xfrm>
          <a:noFill/>
          <a:ln w="28575">
            <a:noFill/>
          </a:ln>
        </p:spPr>
        <p:txBody>
          <a:bodyPr>
            <a:noAutofit/>
          </a:bodyPr>
          <a:lstStyle>
            <a:lvl1pPr>
              <a:lnSpc>
                <a:spcPts val="1900"/>
              </a:lnSpc>
              <a:defRPr lang="en-GB" sz="1800" spc="-100"/>
            </a:lvl1pPr>
          </a:lstStyle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4932040" y="188639"/>
            <a:ext cx="3960440" cy="3211413"/>
          </a:xfrm>
        </p:spPr>
        <p:txBody>
          <a:bodyPr rtlCol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6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932040" y="3573016"/>
            <a:ext cx="1872208" cy="2736304"/>
          </a:xfrm>
        </p:spPr>
        <p:txBody>
          <a:bodyPr rtlCol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9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7020272" y="3573016"/>
            <a:ext cx="1872208" cy="2736304"/>
          </a:xfrm>
        </p:spPr>
        <p:txBody>
          <a:bodyPr rtlCol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6b Multiple images plu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7938" y="19050"/>
            <a:ext cx="3851276" cy="68437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314325"/>
            <a:ext cx="1512888" cy="81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200" y="1484784"/>
            <a:ext cx="2727262" cy="1080120"/>
          </a:xfrm>
          <a:noFill/>
          <a:ln w="28575">
            <a:noFill/>
          </a:ln>
        </p:spPr>
        <p:txBody>
          <a:bodyPr>
            <a:noAutofit/>
          </a:bodyPr>
          <a:lstStyle>
            <a:lvl1pPr>
              <a:lnSpc>
                <a:spcPts val="1900"/>
              </a:lnSpc>
              <a:defRPr lang="en-GB" sz="1800" spc="-100"/>
            </a:lvl1pPr>
          </a:lstStyle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4932040" y="188639"/>
            <a:ext cx="3960440" cy="3211413"/>
          </a:xfrm>
        </p:spPr>
        <p:txBody>
          <a:bodyPr rtlCol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6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932040" y="3573016"/>
            <a:ext cx="1872208" cy="2736304"/>
          </a:xfrm>
        </p:spPr>
        <p:txBody>
          <a:bodyPr rtlCol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9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7020272" y="3573016"/>
            <a:ext cx="1872208" cy="2736304"/>
          </a:xfrm>
        </p:spPr>
        <p:txBody>
          <a:bodyPr rtlCol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138505" y="3140968"/>
            <a:ext cx="2725494" cy="2304256"/>
          </a:xfrm>
        </p:spPr>
        <p:txBody>
          <a:bodyPr lIns="108000"/>
          <a:lstStyle>
            <a:lvl1pPr marL="0" indent="0">
              <a:lnSpc>
                <a:spcPts val="1500"/>
              </a:lnSpc>
              <a:buNone/>
              <a:defRPr sz="1400"/>
            </a:lvl1pPr>
            <a:lvl2pPr marL="180975" indent="0">
              <a:lnSpc>
                <a:spcPts val="1500"/>
              </a:lnSpc>
              <a:buNone/>
              <a:defRPr sz="1400"/>
            </a:lvl2pPr>
            <a:lvl3pPr marL="449263" indent="0">
              <a:lnSpc>
                <a:spcPts val="1500"/>
              </a:lnSpc>
              <a:buNone/>
              <a:defRPr sz="1400"/>
            </a:lvl3pPr>
            <a:lvl4pPr marL="630238" indent="0">
              <a:lnSpc>
                <a:spcPts val="1500"/>
              </a:lnSpc>
              <a:buNone/>
              <a:defRPr sz="1400"/>
            </a:lvl4pPr>
            <a:lvl5pPr marL="896938" indent="0">
              <a:lnSpc>
                <a:spcPts val="1500"/>
              </a:lnSpc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.6b Multiple images plu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3851275" cy="68421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314325"/>
            <a:ext cx="1512888" cy="81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200" y="1484784"/>
            <a:ext cx="2727262" cy="1080120"/>
          </a:xfrm>
          <a:noFill/>
          <a:ln w="28575">
            <a:noFill/>
          </a:ln>
        </p:spPr>
        <p:txBody>
          <a:bodyPr>
            <a:noAutofit/>
          </a:bodyPr>
          <a:lstStyle>
            <a:lvl1pPr>
              <a:lnSpc>
                <a:spcPts val="1900"/>
              </a:lnSpc>
              <a:defRPr lang="en-GB" sz="1800" spc="-100"/>
            </a:lvl1pPr>
          </a:lstStyle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4932040" y="188639"/>
            <a:ext cx="3960440" cy="3211413"/>
          </a:xfrm>
        </p:spPr>
        <p:txBody>
          <a:bodyPr rtlCol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6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932040" y="3573016"/>
            <a:ext cx="1872208" cy="2736304"/>
          </a:xfrm>
        </p:spPr>
        <p:txBody>
          <a:bodyPr rtlCol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9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7020272" y="3573016"/>
            <a:ext cx="1872208" cy="2736304"/>
          </a:xfrm>
        </p:spPr>
        <p:txBody>
          <a:bodyPr rtlCol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151425" y="3140968"/>
            <a:ext cx="2725494" cy="2304256"/>
          </a:xfrm>
        </p:spPr>
        <p:txBody>
          <a:bodyPr lIns="108000"/>
          <a:lstStyle>
            <a:lvl1pPr marL="85725" indent="-85725">
              <a:lnSpc>
                <a:spcPts val="1500"/>
              </a:lnSpc>
              <a:buFont typeface="Arial" pitchFamily="34" charset="0"/>
              <a:buChar char="•"/>
              <a:defRPr lang="en-GB" sz="14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85725" indent="-85725">
              <a:lnSpc>
                <a:spcPts val="1500"/>
              </a:lnSpc>
              <a:buFont typeface="Arial" pitchFamily="34" charset="0"/>
              <a:buChar char="•"/>
              <a:defRPr sz="1400"/>
            </a:lvl2pPr>
            <a:lvl3pPr marL="85725" indent="-85725">
              <a:lnSpc>
                <a:spcPts val="1500"/>
              </a:lnSpc>
              <a:buFont typeface="Arial" pitchFamily="34" charset="0"/>
              <a:buChar char="•"/>
              <a:defRPr sz="1400"/>
            </a:lvl3pPr>
            <a:lvl4pPr marL="85725" indent="-85725">
              <a:lnSpc>
                <a:spcPts val="1500"/>
              </a:lnSpc>
              <a:buFont typeface="Arial" pitchFamily="34" charset="0"/>
              <a:buChar char="•"/>
              <a:defRPr sz="1400"/>
            </a:lvl4pPr>
            <a:lvl5pPr marL="85725" indent="-85725">
              <a:lnSpc>
                <a:spcPts val="1500"/>
              </a:lnSpc>
              <a:buFont typeface="Arial" pitchFamily="34" charset="0"/>
              <a:buChar char="•"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6c Multiple images plus 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3851275" cy="68421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314325"/>
            <a:ext cx="1512888" cy="81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200" y="1484784"/>
            <a:ext cx="2727262" cy="1080120"/>
          </a:xfrm>
          <a:noFill/>
          <a:ln w="28575">
            <a:noFill/>
          </a:ln>
        </p:spPr>
        <p:txBody>
          <a:bodyPr>
            <a:noAutofit/>
          </a:bodyPr>
          <a:lstStyle>
            <a:lvl1pPr>
              <a:lnSpc>
                <a:spcPts val="1900"/>
              </a:lnSpc>
              <a:defRPr lang="en-GB" sz="1800" spc="-100"/>
            </a:lvl1pPr>
          </a:lstStyle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4932040" y="188639"/>
            <a:ext cx="3960440" cy="3211413"/>
          </a:xfrm>
        </p:spPr>
        <p:txBody>
          <a:bodyPr rtlCol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6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932040" y="3573016"/>
            <a:ext cx="1872208" cy="2736304"/>
          </a:xfrm>
        </p:spPr>
        <p:txBody>
          <a:bodyPr rtlCol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9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7020272" y="3573016"/>
            <a:ext cx="1872208" cy="2736304"/>
          </a:xfrm>
        </p:spPr>
        <p:txBody>
          <a:bodyPr rtlCol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146745" y="3140968"/>
            <a:ext cx="2725494" cy="2304256"/>
          </a:xfrm>
        </p:spPr>
        <p:txBody>
          <a:bodyPr lIns="108000"/>
          <a:lstStyle>
            <a:lvl1pPr marL="180975" indent="-180975">
              <a:lnSpc>
                <a:spcPts val="1500"/>
              </a:lnSpc>
              <a:buSzPct val="95000"/>
              <a:buFont typeface="+mj-lt"/>
              <a:buAutoNum type="arabicPeriod"/>
              <a:tabLst>
                <a:tab pos="180975" algn="l"/>
              </a:tabLst>
              <a:defRPr lang="en-GB" sz="14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85725" indent="-85725">
              <a:lnSpc>
                <a:spcPts val="1500"/>
              </a:lnSpc>
              <a:buFont typeface="Arial" pitchFamily="34" charset="0"/>
              <a:buChar char="•"/>
              <a:defRPr sz="1400"/>
            </a:lvl2pPr>
            <a:lvl3pPr marL="85725" indent="-85725">
              <a:lnSpc>
                <a:spcPts val="1500"/>
              </a:lnSpc>
              <a:buFont typeface="Arial" pitchFamily="34" charset="0"/>
              <a:buChar char="•"/>
              <a:defRPr sz="1400"/>
            </a:lvl3pPr>
            <a:lvl4pPr marL="85725" indent="-85725">
              <a:lnSpc>
                <a:spcPts val="1500"/>
              </a:lnSpc>
              <a:buFont typeface="Arial" pitchFamily="34" charset="0"/>
              <a:buChar char="•"/>
              <a:defRPr sz="1400"/>
            </a:lvl4pPr>
            <a:lvl5pPr marL="85725" indent="-85725">
              <a:lnSpc>
                <a:spcPts val="1500"/>
              </a:lnSpc>
              <a:buFont typeface="Arial" pitchFamily="34" charset="0"/>
              <a:buChar char="•"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7 Full bleed 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/>
          <p:nvPr userDrawn="1"/>
        </p:nvSpPr>
        <p:spPr>
          <a:xfrm>
            <a:off x="0" y="-42863"/>
            <a:ext cx="9144000" cy="345598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7" name="Picture 7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314325"/>
            <a:ext cx="1512888" cy="81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809037" y="1923646"/>
            <a:ext cx="6480175" cy="432857"/>
          </a:xfrm>
          <a:blipFill>
            <a:blip r:embed="rId3" cstate="print"/>
            <a:stretch>
              <a:fillRect/>
            </a:stretch>
          </a:blipFill>
        </p:spPr>
        <p:txBody>
          <a:bodyPr lIns="108000"/>
          <a:lstStyle>
            <a:lvl1pPr marL="0" indent="0">
              <a:lnSpc>
                <a:spcPts val="1900"/>
              </a:lnSpc>
              <a:buNone/>
              <a:defRPr lang="en-US" sz="1800" i="1" kern="1200" spc="-100" baseline="0" dirty="0" smtClean="0">
                <a:solidFill>
                  <a:srgbClr val="621B4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0" y="3428999"/>
            <a:ext cx="9144000" cy="3429001"/>
          </a:xfrm>
        </p:spPr>
        <p:txBody>
          <a:bodyPr rtlCol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GB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9818" y="1484784"/>
            <a:ext cx="6471678" cy="432048"/>
          </a:xfrm>
          <a:blipFill>
            <a:blip r:embed="rId3" cstate="print"/>
            <a:stretch>
              <a:fillRect/>
            </a:stretch>
          </a:blipFill>
          <a:ln w="28575">
            <a:noFill/>
          </a:ln>
        </p:spPr>
        <p:txBody>
          <a:bodyPr>
            <a:noAutofit/>
          </a:bodyPr>
          <a:lstStyle>
            <a:lvl1pPr>
              <a:lnSpc>
                <a:spcPts val="1900"/>
              </a:lnSpc>
              <a:defRPr lang="en-GB" sz="1800" spc="-100"/>
            </a:lvl1pPr>
          </a:lstStyle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09750" y="1682750"/>
            <a:ext cx="6472238" cy="396875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vert="horz" lIns="108000" tIns="0" rIns="0" bIns="0" rtlCol="0" anchor="t" anchorCtr="0">
            <a:sp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812925" y="2214563"/>
            <a:ext cx="6480175" cy="271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pic>
        <p:nvPicPr>
          <p:cNvPr id="1028" name="Picture 3"/>
          <p:cNvPicPr>
            <a:picLocks noChangeAspect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250825" y="314325"/>
            <a:ext cx="1512888" cy="81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77" r:id="rId13"/>
    <p:sldLayoutId id="2147483676" r:id="rId14"/>
    <p:sldLayoutId id="2147483675" r:id="rId15"/>
    <p:sldLayoutId id="2147483690" r:id="rId16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lnSpc>
          <a:spcPts val="3100"/>
        </a:lnSpc>
        <a:spcBef>
          <a:spcPct val="0"/>
        </a:spcBef>
        <a:spcAft>
          <a:spcPct val="0"/>
        </a:spcAft>
        <a:buClr>
          <a:srgbClr val="B70D50"/>
        </a:buClr>
        <a:buFont typeface="FS Clerkenwell"/>
        <a:defRPr sz="2600" kern="1200" spc="-20">
          <a:solidFill>
            <a:srgbClr val="B70D50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lnSpc>
          <a:spcPts val="3100"/>
        </a:lnSpc>
        <a:spcBef>
          <a:spcPct val="0"/>
        </a:spcBef>
        <a:spcAft>
          <a:spcPct val="0"/>
        </a:spcAft>
        <a:buClr>
          <a:srgbClr val="B70D50"/>
        </a:buClr>
        <a:buFont typeface="FS Clerkenwell"/>
        <a:defRPr sz="2600">
          <a:solidFill>
            <a:srgbClr val="B70D50"/>
          </a:solidFill>
          <a:latin typeface="Arial" charset="0"/>
          <a:cs typeface="Arial" charset="0"/>
        </a:defRPr>
      </a:lvl2pPr>
      <a:lvl3pPr algn="l" rtl="0" eaLnBrk="1" fontAlgn="base" hangingPunct="1">
        <a:lnSpc>
          <a:spcPts val="3100"/>
        </a:lnSpc>
        <a:spcBef>
          <a:spcPct val="0"/>
        </a:spcBef>
        <a:spcAft>
          <a:spcPct val="0"/>
        </a:spcAft>
        <a:buClr>
          <a:srgbClr val="B70D50"/>
        </a:buClr>
        <a:buFont typeface="FS Clerkenwell"/>
        <a:defRPr sz="2600">
          <a:solidFill>
            <a:srgbClr val="B70D50"/>
          </a:solidFill>
          <a:latin typeface="Arial" charset="0"/>
          <a:cs typeface="Arial" charset="0"/>
        </a:defRPr>
      </a:lvl3pPr>
      <a:lvl4pPr algn="l" rtl="0" eaLnBrk="1" fontAlgn="base" hangingPunct="1">
        <a:lnSpc>
          <a:spcPts val="3100"/>
        </a:lnSpc>
        <a:spcBef>
          <a:spcPct val="0"/>
        </a:spcBef>
        <a:spcAft>
          <a:spcPct val="0"/>
        </a:spcAft>
        <a:buClr>
          <a:srgbClr val="B70D50"/>
        </a:buClr>
        <a:buFont typeface="FS Clerkenwell"/>
        <a:defRPr sz="2600">
          <a:solidFill>
            <a:srgbClr val="B70D50"/>
          </a:solidFill>
          <a:latin typeface="Arial" charset="0"/>
          <a:cs typeface="Arial" charset="0"/>
        </a:defRPr>
      </a:lvl4pPr>
      <a:lvl5pPr algn="l" rtl="0" eaLnBrk="1" fontAlgn="base" hangingPunct="1">
        <a:lnSpc>
          <a:spcPts val="3100"/>
        </a:lnSpc>
        <a:spcBef>
          <a:spcPct val="0"/>
        </a:spcBef>
        <a:spcAft>
          <a:spcPct val="0"/>
        </a:spcAft>
        <a:buClr>
          <a:srgbClr val="B70D50"/>
        </a:buClr>
        <a:buFont typeface="FS Clerkenwell"/>
        <a:defRPr sz="2600">
          <a:solidFill>
            <a:srgbClr val="B70D50"/>
          </a:solidFill>
          <a:latin typeface="Arial" charset="0"/>
          <a:cs typeface="Arial" charset="0"/>
        </a:defRPr>
      </a:lvl5pPr>
      <a:lvl6pPr marL="457200" algn="l" rtl="0" eaLnBrk="1" fontAlgn="base" hangingPunct="1">
        <a:lnSpc>
          <a:spcPts val="3100"/>
        </a:lnSpc>
        <a:spcBef>
          <a:spcPct val="0"/>
        </a:spcBef>
        <a:spcAft>
          <a:spcPct val="0"/>
        </a:spcAft>
        <a:buClr>
          <a:srgbClr val="B70D50"/>
        </a:buClr>
        <a:buFont typeface="FS Clerkenwell"/>
        <a:defRPr sz="2600">
          <a:solidFill>
            <a:srgbClr val="B70D50"/>
          </a:solidFill>
          <a:latin typeface="Arial" charset="0"/>
          <a:cs typeface="Arial" charset="0"/>
        </a:defRPr>
      </a:lvl6pPr>
      <a:lvl7pPr marL="914400" algn="l" rtl="0" eaLnBrk="1" fontAlgn="base" hangingPunct="1">
        <a:lnSpc>
          <a:spcPts val="3100"/>
        </a:lnSpc>
        <a:spcBef>
          <a:spcPct val="0"/>
        </a:spcBef>
        <a:spcAft>
          <a:spcPct val="0"/>
        </a:spcAft>
        <a:buClr>
          <a:srgbClr val="B70D50"/>
        </a:buClr>
        <a:buFont typeface="FS Clerkenwell"/>
        <a:defRPr sz="2600">
          <a:solidFill>
            <a:srgbClr val="B70D50"/>
          </a:solidFill>
          <a:latin typeface="Arial" charset="0"/>
          <a:cs typeface="Arial" charset="0"/>
        </a:defRPr>
      </a:lvl7pPr>
      <a:lvl8pPr marL="1371600" algn="l" rtl="0" eaLnBrk="1" fontAlgn="base" hangingPunct="1">
        <a:lnSpc>
          <a:spcPts val="3100"/>
        </a:lnSpc>
        <a:spcBef>
          <a:spcPct val="0"/>
        </a:spcBef>
        <a:spcAft>
          <a:spcPct val="0"/>
        </a:spcAft>
        <a:buClr>
          <a:srgbClr val="B70D50"/>
        </a:buClr>
        <a:buFont typeface="FS Clerkenwell"/>
        <a:defRPr sz="2600">
          <a:solidFill>
            <a:srgbClr val="B70D50"/>
          </a:solidFill>
          <a:latin typeface="Arial" charset="0"/>
          <a:cs typeface="Arial" charset="0"/>
        </a:defRPr>
      </a:lvl8pPr>
      <a:lvl9pPr marL="1828800" algn="l" rtl="0" eaLnBrk="1" fontAlgn="base" hangingPunct="1">
        <a:lnSpc>
          <a:spcPts val="3100"/>
        </a:lnSpc>
        <a:spcBef>
          <a:spcPct val="0"/>
        </a:spcBef>
        <a:spcAft>
          <a:spcPct val="0"/>
        </a:spcAft>
        <a:buClr>
          <a:srgbClr val="B70D50"/>
        </a:buClr>
        <a:buFont typeface="FS Clerkenwell"/>
        <a:defRPr sz="2600">
          <a:solidFill>
            <a:srgbClr val="B70D50"/>
          </a:solidFill>
          <a:latin typeface="Arial" charset="0"/>
          <a:cs typeface="Arial" charset="0"/>
        </a:defRPr>
      </a:lvl9pPr>
    </p:titleStyle>
    <p:bodyStyle>
      <a:lvl1pPr marL="180975" indent="-180975" algn="l" rtl="0" eaLnBrk="1" fontAlgn="base" hangingPunct="1">
        <a:lnSpc>
          <a:spcPts val="2100"/>
        </a:lnSpc>
        <a:spcBef>
          <a:spcPct val="0"/>
        </a:spcBef>
        <a:spcAft>
          <a:spcPct val="0"/>
        </a:spcAft>
        <a:buSzPct val="80000"/>
        <a:buFont typeface="Arial" charset="0"/>
        <a:buChar char="•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49263" indent="-268288" algn="l" rtl="0" eaLnBrk="1" fontAlgn="base" hangingPunct="1">
        <a:lnSpc>
          <a:spcPts val="2100"/>
        </a:lnSpc>
        <a:spcBef>
          <a:spcPct val="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30238" indent="-180975" algn="l" rtl="0" eaLnBrk="1" fontAlgn="base" hangingPunct="1">
        <a:lnSpc>
          <a:spcPts val="2100"/>
        </a:lnSpc>
        <a:spcBef>
          <a:spcPct val="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896938" indent="-266700" algn="l" rtl="0" eaLnBrk="1" fontAlgn="base" hangingPunct="1">
        <a:lnSpc>
          <a:spcPts val="2100"/>
        </a:lnSpc>
        <a:spcBef>
          <a:spcPct val="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077913" indent="-180975" algn="l" rtl="0" eaLnBrk="1" fontAlgn="base" hangingPunct="1">
        <a:lnSpc>
          <a:spcPts val="2100"/>
        </a:lnSpc>
        <a:spcBef>
          <a:spcPct val="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qaa.ac.uk/assuringstandardsandquality/quality-code/Pages/default.aspx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jpeg"/><Relationship Id="rId5" Type="http://schemas.openxmlformats.org/officeDocument/2006/relationships/hyperlink" Target="http://www.google.co.uk/url?sa=i&amp;rct=j&amp;q=&amp;esrc=s&amp;frm=1&amp;source=images&amp;cd=&amp;cad=rja&amp;uact=8&amp;docid=VdJ8FpB3a87TfM&amp;tbnid=QMEDwztpmPvhkM:&amp;ved=0CAUQjRw&amp;url=http://langwitches.org/blog/2011/05/01/enhancement-automating-transforming-informating/&amp;ei=2uWOU_-VN4jgOr2agYAM&amp;bvm=bv.68235269,d.ZWU&amp;psig=AFQjCNG22fI8ZyxGayHGPfANCN6N8rrmUQ&amp;ust=1401960200335533" TargetMode="External"/><Relationship Id="rId4" Type="http://schemas.openxmlformats.org/officeDocument/2006/relationships/hyperlink" Target="http://www.qaa.ac.uk/publications/informationandguidance/pages/quality-code-B5.aspx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809750" y="1484313"/>
            <a:ext cx="6472238" cy="720725"/>
          </a:xfrm>
        </p:spPr>
        <p:txBody>
          <a:bodyPr/>
          <a:lstStyle/>
          <a:p>
            <a:pPr fontAlgn="auto">
              <a:spcAft>
                <a:spcPts val="0"/>
              </a:spcAft>
              <a:buFont typeface="FS Clerkenwell" pitchFamily="50" charset="0"/>
              <a:buNone/>
              <a:defRPr/>
            </a:pPr>
            <a:r>
              <a:rPr lang="en-GB" dirty="0"/>
              <a:t>What does it mean to be an inspirational teacher</a:t>
            </a:r>
            <a:r>
              <a:rPr lang="en-GB" dirty="0" smtClean="0"/>
              <a:t>?</a:t>
            </a:r>
            <a:endParaRPr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809751" y="2852936"/>
            <a:ext cx="5858594" cy="1030163"/>
          </a:xfrm>
        </p:spPr>
        <p:txBody>
          <a:bodyPr rtlCol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 smtClean="0"/>
              <a:t>Andrew </a:t>
            </a:r>
            <a:r>
              <a:rPr lang="en-GB" sz="2400" dirty="0"/>
              <a:t>Middleton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/>
              <a:t>Caroline Heaton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/>
              <a:t>Nathaniel </a:t>
            </a:r>
            <a:r>
              <a:rPr lang="en-GB" sz="2400" dirty="0" smtClean="0"/>
              <a:t>Pickering</a:t>
            </a:r>
            <a:endParaRPr lang="en-GB" sz="2400" dirty="0"/>
          </a:p>
        </p:txBody>
      </p:sp>
      <p:grpSp>
        <p:nvGrpSpPr>
          <p:cNvPr id="2" name="Group 1"/>
          <p:cNvGrpSpPr/>
          <p:nvPr/>
        </p:nvGrpSpPr>
        <p:grpSpPr>
          <a:xfrm>
            <a:off x="6783124" y="6131692"/>
            <a:ext cx="1908630" cy="618918"/>
            <a:chOff x="6783124" y="6131692"/>
            <a:chExt cx="1908630" cy="618918"/>
          </a:xfrm>
        </p:grpSpPr>
        <p:sp>
          <p:nvSpPr>
            <p:cNvPr id="4" name="Shape 55"/>
            <p:cNvSpPr/>
            <p:nvPr/>
          </p:nvSpPr>
          <p:spPr>
            <a:xfrm>
              <a:off x="7308304" y="6221607"/>
              <a:ext cx="1383450" cy="43908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65021" tIns="65021" rIns="65021" bIns="65021">
              <a:spAutoFit/>
            </a:bodyPr>
            <a:lstStyle>
              <a:lvl1pPr algn="l" defTabSz="914400">
                <a:defRPr sz="3400">
                  <a:solidFill>
                    <a:srgbClr val="9C2A33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000" dirty="0">
                  <a:solidFill>
                    <a:srgbClr val="9C2A33"/>
                  </a:solidFill>
                </a:rPr>
                <a:t>#SHULT14</a:t>
              </a:r>
            </a:p>
          </p:txBody>
        </p:sp>
        <p:pic>
          <p:nvPicPr>
            <p:cNvPr id="7" name="image.png"/>
            <p:cNvPicPr/>
            <p:nvPr/>
          </p:nvPicPr>
          <p:blipFill>
            <a:blip r:embed="rId2">
              <a:extLst/>
            </a:blip>
            <a:srcRect l="8948" r="8948"/>
            <a:stretch>
              <a:fillRect/>
            </a:stretch>
          </p:blipFill>
          <p:spPr>
            <a:xfrm>
              <a:off x="6783124" y="6131692"/>
              <a:ext cx="508081" cy="618918"/>
            </a:xfrm>
            <a:prstGeom prst="rect">
              <a:avLst/>
            </a:prstGeom>
            <a:ln w="12700">
              <a:miter lim="400000"/>
            </a:ln>
          </p:spPr>
        </p:pic>
      </p:grpSp>
      <p:sp>
        <p:nvSpPr>
          <p:cNvPr id="8" name="Shape 57"/>
          <p:cNvSpPr/>
          <p:nvPr/>
        </p:nvSpPr>
        <p:spPr>
          <a:xfrm>
            <a:off x="1835696" y="4262319"/>
            <a:ext cx="6683818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lvl="0" algn="l" defTabSz="914400">
              <a:spcBef>
                <a:spcPts val="600"/>
              </a:spcBef>
              <a:defRPr sz="1800"/>
            </a:pPr>
            <a:r>
              <a:rPr i="1" spc="-85" dirty="0">
                <a:solidFill>
                  <a:srgbClr val="B70D50"/>
                </a:solidFill>
                <a:latin typeface="Arial"/>
                <a:ea typeface="Arial"/>
                <a:cs typeface="Arial"/>
                <a:sym typeface="Arial"/>
              </a:rPr>
              <a:t>Learning and Teaching Conference, Sheffield </a:t>
            </a:r>
            <a:r>
              <a:rPr i="1" spc="-85" dirty="0" err="1">
                <a:solidFill>
                  <a:srgbClr val="B70D50"/>
                </a:solidFill>
                <a:latin typeface="Arial"/>
                <a:ea typeface="Arial"/>
                <a:cs typeface="Arial"/>
                <a:sym typeface="Arial"/>
              </a:rPr>
              <a:t>Hallam</a:t>
            </a:r>
            <a:r>
              <a:rPr i="1" spc="-85" dirty="0">
                <a:solidFill>
                  <a:srgbClr val="B70D50"/>
                </a:solidFill>
                <a:latin typeface="Arial"/>
                <a:ea typeface="Arial"/>
                <a:cs typeface="Arial"/>
                <a:sym typeface="Arial"/>
              </a:rPr>
              <a:t> University</a:t>
            </a:r>
          </a:p>
          <a:p>
            <a:pPr lvl="0" algn="l" defTabSz="914400">
              <a:spcBef>
                <a:spcPts val="600"/>
              </a:spcBef>
              <a:defRPr sz="1800"/>
            </a:pPr>
            <a:r>
              <a:rPr i="1" spc="-85" dirty="0">
                <a:solidFill>
                  <a:srgbClr val="B70D50"/>
                </a:solidFill>
                <a:latin typeface="Arial"/>
                <a:ea typeface="Arial"/>
                <a:cs typeface="Arial"/>
                <a:sym typeface="Arial"/>
              </a:rPr>
              <a:t>19</a:t>
            </a:r>
            <a:r>
              <a:rPr i="1" spc="-85" baseline="29666" dirty="0">
                <a:solidFill>
                  <a:srgbClr val="B70D50"/>
                </a:solidFill>
                <a:latin typeface="Arial"/>
                <a:ea typeface="Arial"/>
                <a:cs typeface="Arial"/>
                <a:sym typeface="Arial"/>
              </a:rPr>
              <a:t>th</a:t>
            </a:r>
            <a:r>
              <a:rPr i="1" spc="-85" dirty="0">
                <a:solidFill>
                  <a:srgbClr val="B70D50"/>
                </a:solidFill>
                <a:latin typeface="Arial"/>
                <a:ea typeface="Arial"/>
                <a:cs typeface="Arial"/>
                <a:sym typeface="Arial"/>
              </a:rPr>
              <a:t> June 2014</a:t>
            </a:r>
          </a:p>
        </p:txBody>
      </p:sp>
    </p:spTree>
    <p:extLst>
      <p:ext uri="{BB962C8B-B14F-4D97-AF65-F5344CB8AC3E}">
        <p14:creationId xmlns:p14="http://schemas.microsoft.com/office/powerpoint/2010/main" val="3877483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2384644"/>
              </p:ext>
            </p:extLst>
          </p:nvPr>
        </p:nvGraphicFramePr>
        <p:xfrm>
          <a:off x="467544" y="1988840"/>
          <a:ext cx="8208912" cy="341376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3816424"/>
                <a:gridCol w="4392488"/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ja-JP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Practice: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altLang="ja-JP" sz="800" b="1" dirty="0" smtClean="0">
                        <a:solidFill>
                          <a:srgbClr val="056B27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ja-JP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Values:</a:t>
                      </a:r>
                      <a:endParaRPr kumimoji="0" lang="en-GB" altLang="ja-JP" sz="2400" b="1" u="none" strike="noStrike" cap="none" normalizeH="0" baseline="0" dirty="0" smtClean="0">
                        <a:ln>
                          <a:noFill/>
                        </a:ln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285750" marR="0" lvl="0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endParaRPr kumimoji="0" lang="en-GB" altLang="ja-JP" sz="1200" u="none" strike="noStrike" cap="none" normalizeH="0" baseline="0" dirty="0" smtClean="0">
                        <a:ln>
                          <a:noFill/>
                        </a:ln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marR="0" lvl="0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GB" altLang="ja-JP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Clarity</a:t>
                      </a:r>
                    </a:p>
                    <a:p>
                      <a:pPr marL="285750" marR="0" lvl="0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GB" altLang="ja-JP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Challenge</a:t>
                      </a:r>
                    </a:p>
                    <a:p>
                      <a:pPr marL="285750" marR="0" lvl="0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GB" altLang="ja-JP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Context</a:t>
                      </a:r>
                    </a:p>
                    <a:p>
                      <a:pPr marL="285750" marR="0" lvl="0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GB" altLang="ja-JP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Contribution</a:t>
                      </a:r>
                    </a:p>
                    <a:p>
                      <a:pPr marL="285750" marR="0" lvl="0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endParaRPr kumimoji="0" lang="en-GB" altLang="ja-JP" sz="2400" u="none" strike="noStrike" cap="none" normalizeH="0" baseline="0" dirty="0" smtClean="0">
                        <a:ln>
                          <a:noFill/>
                        </a:ln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marR="0" lvl="0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endParaRPr kumimoji="0" lang="en-GB" altLang="ja-JP" sz="2400" u="none" strike="noStrike" cap="none" normalizeH="0" baseline="0" dirty="0" smtClean="0">
                        <a:ln>
                          <a:noFill/>
                        </a:ln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endParaRPr kumimoji="0" lang="en-GB" altLang="ja-JP" sz="1200" u="none" strike="noStrike" cap="none" normalizeH="0" baseline="0" dirty="0" smtClean="0">
                        <a:ln>
                          <a:noFill/>
                        </a:ln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marR="0" lvl="0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GB" altLang="ja-JP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Community</a:t>
                      </a:r>
                    </a:p>
                    <a:p>
                      <a:pPr marL="285750" marR="0" lvl="0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GB" altLang="ja-JP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Communication</a:t>
                      </a:r>
                    </a:p>
                    <a:p>
                      <a:pPr marL="285750" marR="0" lvl="0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GB" altLang="ja-JP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Confidence</a:t>
                      </a:r>
                    </a:p>
                    <a:p>
                      <a:pPr marL="285750" marR="0" lvl="0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GB" altLang="ja-JP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Caring            </a:t>
                      </a:r>
                    </a:p>
                    <a:p>
                      <a:pPr marL="285750" marR="0" lvl="0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endParaRPr kumimoji="0" lang="en-GB" altLang="ja-JP" sz="2400" u="none" strike="noStrike" cap="none" normalizeH="0" baseline="0" dirty="0" smtClean="0">
                        <a:ln>
                          <a:noFill/>
                        </a:ln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ja-JP" sz="2400" u="none" strike="noStrike" cap="none" normalizeH="0" baseline="0" dirty="0" smtClean="0">
                        <a:ln>
                          <a:noFill/>
                        </a:ln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GB" sz="2400" dirty="0">
                        <a:solidFill>
                          <a:srgbClr val="056B27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0" r="7952"/>
          <a:stretch/>
        </p:blipFill>
        <p:spPr bwMode="auto">
          <a:xfrm>
            <a:off x="5796136" y="4432728"/>
            <a:ext cx="3347864" cy="2421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95448" y="1379809"/>
            <a:ext cx="7244904" cy="545912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b="1" dirty="0" smtClean="0">
                <a:solidFill>
                  <a:srgbClr val="9C2A33"/>
                </a:solidFill>
                <a:latin typeface="Arial" charset="0"/>
                <a:cs typeface="Arial" charset="0"/>
              </a:rPr>
              <a:t>What inspirational teachers say... (2013)</a:t>
            </a:r>
            <a:endParaRPr lang="en-GB" sz="2400" dirty="0">
              <a:solidFill>
                <a:srgbClr val="C00000"/>
              </a:solidFill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dirty="0" smtClean="0">
                <a:latin typeface="Arial" charset="0"/>
                <a:cs typeface="Arial" charset="0"/>
              </a:rPr>
              <a:t> 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en-GB" sz="2400" dirty="0" smtClean="0">
              <a:latin typeface="Arial" charset="0"/>
              <a:cs typeface="Arial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en-GB" sz="2400" dirty="0" smtClean="0">
              <a:latin typeface="Arial" charset="0"/>
              <a:cs typeface="Arial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en-GB" sz="2400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78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3600" y="534824"/>
            <a:ext cx="6471678" cy="432048"/>
          </a:xfrm>
        </p:spPr>
        <p:txBody>
          <a:bodyPr/>
          <a:lstStyle/>
          <a:p>
            <a:r>
              <a:rPr lang="en-GB" dirty="0" smtClean="0"/>
              <a:t>NSS Comments 2013 - Good Teaching</a:t>
            </a:r>
            <a:endParaRPr lang="en-GB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42409655"/>
              </p:ext>
            </p:extLst>
          </p:nvPr>
        </p:nvGraphicFramePr>
        <p:xfrm>
          <a:off x="-1807216" y="1268760"/>
          <a:ext cx="12745416" cy="53651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11022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67545" y="1628800"/>
            <a:ext cx="8424935" cy="5027544"/>
          </a:xfrm>
        </p:spPr>
        <p:txBody>
          <a:bodyPr rtlCol="0"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 smtClean="0"/>
              <a:t>Students need </a:t>
            </a:r>
            <a:r>
              <a:rPr lang="en-GB" sz="2400" dirty="0"/>
              <a:t>to feel </a:t>
            </a:r>
            <a:r>
              <a:rPr lang="en-GB" sz="2400" dirty="0" smtClean="0"/>
              <a:t>confident in staff members' knowledge, and abilities.</a:t>
            </a:r>
            <a:endParaRPr lang="en-GB" sz="2400" dirty="0"/>
          </a:p>
          <a:p>
            <a:pPr marL="342900" indent="-342900">
              <a:buFont typeface="+mj-lt"/>
              <a:buAutoNum type="arabicPeriod"/>
            </a:pPr>
            <a:endParaRPr lang="en-GB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 smtClean="0"/>
              <a:t>Students need </a:t>
            </a:r>
            <a:r>
              <a:rPr lang="en-GB" sz="2400" dirty="0"/>
              <a:t>to </a:t>
            </a:r>
            <a:r>
              <a:rPr lang="en-GB" sz="2400" dirty="0" smtClean="0"/>
              <a:t>develop confidence </a:t>
            </a:r>
            <a:r>
              <a:rPr lang="en-GB" sz="2400" dirty="0"/>
              <a:t>in their own </a:t>
            </a:r>
            <a:r>
              <a:rPr lang="en-GB" sz="2400" dirty="0" smtClean="0"/>
              <a:t>abilities and knowledge, so they can develop and take risks. </a:t>
            </a:r>
          </a:p>
          <a:p>
            <a:endParaRPr lang="en-GB" sz="24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400" i="0" dirty="0"/>
          </a:p>
          <a:p>
            <a:r>
              <a:rPr lang="en-GB" sz="2400" i="0" dirty="0" smtClean="0"/>
              <a:t>Building Student Confidence</a:t>
            </a:r>
          </a:p>
          <a:p>
            <a:pPr>
              <a:lnSpc>
                <a:spcPct val="100000"/>
              </a:lnSpc>
            </a:pPr>
            <a:endParaRPr lang="en-GB" sz="800" i="0" dirty="0"/>
          </a:p>
          <a:p>
            <a:pPr marL="906463" lvl="1" indent="-457200">
              <a:lnSpc>
                <a:spcPts val="28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400" i="0" dirty="0" smtClean="0">
                <a:solidFill>
                  <a:srgbClr val="621B40"/>
                </a:solidFill>
              </a:rPr>
              <a:t>a </a:t>
            </a:r>
            <a:r>
              <a:rPr lang="en-GB" sz="2400" i="0" dirty="0">
                <a:solidFill>
                  <a:srgbClr val="621B40"/>
                </a:solidFill>
              </a:rPr>
              <a:t>personalised </a:t>
            </a:r>
            <a:r>
              <a:rPr lang="en-GB" sz="2400" i="0" dirty="0" smtClean="0">
                <a:solidFill>
                  <a:srgbClr val="621B40"/>
                </a:solidFill>
              </a:rPr>
              <a:t>experience, </a:t>
            </a:r>
            <a:r>
              <a:rPr lang="en-GB" sz="2400" i="0" dirty="0">
                <a:solidFill>
                  <a:srgbClr val="621B40"/>
                </a:solidFill>
              </a:rPr>
              <a:t>even in large </a:t>
            </a:r>
            <a:r>
              <a:rPr lang="en-GB" sz="2400" i="0" dirty="0" smtClean="0">
                <a:solidFill>
                  <a:srgbClr val="621B40"/>
                </a:solidFill>
              </a:rPr>
              <a:t>cohorts</a:t>
            </a:r>
            <a:endParaRPr lang="en-GB" sz="2400" i="0" dirty="0">
              <a:solidFill>
                <a:srgbClr val="621B40"/>
              </a:solidFill>
            </a:endParaRPr>
          </a:p>
          <a:p>
            <a:pPr marL="906463" lvl="1" indent="-457200">
              <a:lnSpc>
                <a:spcPts val="28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400" i="0" dirty="0">
                <a:solidFill>
                  <a:srgbClr val="621B40"/>
                </a:solidFill>
              </a:rPr>
              <a:t>positive ongoing feedback (not just on assessments)</a:t>
            </a:r>
          </a:p>
          <a:p>
            <a:pPr marL="906463" lvl="1" indent="-457200">
              <a:lnSpc>
                <a:spcPts val="28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400" i="0" dirty="0">
                <a:solidFill>
                  <a:srgbClr val="621B40"/>
                </a:solidFill>
              </a:rPr>
              <a:t>clear understanding of content, assessment </a:t>
            </a:r>
            <a:r>
              <a:rPr lang="en-GB" sz="2400" i="0" dirty="0" smtClean="0">
                <a:solidFill>
                  <a:srgbClr val="621B40"/>
                </a:solidFill>
              </a:rPr>
              <a:t>requirements </a:t>
            </a:r>
            <a:r>
              <a:rPr lang="en-GB" sz="2400" i="0" dirty="0">
                <a:solidFill>
                  <a:srgbClr val="621B40"/>
                </a:solidFill>
              </a:rPr>
              <a:t>and expectations</a:t>
            </a:r>
          </a:p>
          <a:p>
            <a:pPr marL="906463" lvl="1" indent="-457200">
              <a:lnSpc>
                <a:spcPts val="28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400" i="0" dirty="0">
                <a:solidFill>
                  <a:srgbClr val="621B40"/>
                </a:solidFill>
              </a:rPr>
              <a:t>staff </a:t>
            </a:r>
            <a:r>
              <a:rPr lang="en-GB" sz="2400" i="0" dirty="0" smtClean="0">
                <a:solidFill>
                  <a:srgbClr val="621B40"/>
                </a:solidFill>
              </a:rPr>
              <a:t>who continually </a:t>
            </a:r>
            <a:r>
              <a:rPr lang="en-GB" sz="2400" i="0" dirty="0">
                <a:solidFill>
                  <a:srgbClr val="621B40"/>
                </a:solidFill>
              </a:rPr>
              <a:t>check student understanding and progress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400" i="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5328" y="404664"/>
            <a:ext cx="6048672" cy="720080"/>
          </a:xfrm>
        </p:spPr>
        <p:txBody>
          <a:bodyPr/>
          <a:lstStyle/>
          <a:p>
            <a:r>
              <a:rPr lang="en-GB" dirty="0" smtClean="0"/>
              <a:t>Positive Learning Experiences – </a:t>
            </a:r>
            <a:br>
              <a:rPr lang="en-GB" dirty="0" smtClean="0"/>
            </a:br>
            <a:r>
              <a:rPr lang="en-GB" dirty="0" smtClean="0"/>
              <a:t>Building Confidence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2380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 txBox="1">
            <a:spLocks/>
          </p:cNvSpPr>
          <p:nvPr/>
        </p:nvSpPr>
        <p:spPr>
          <a:xfrm>
            <a:off x="1927802" y="1248816"/>
            <a:ext cx="6471678" cy="13681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28575">
            <a:noFill/>
          </a:ln>
        </p:spPr>
        <p:txBody>
          <a:bodyPr vert="horz" lIns="10800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buClr>
                <a:srgbClr val="B70D50"/>
              </a:buClr>
              <a:buFont typeface="FS Clerkenwell"/>
              <a:defRPr lang="en-GB" sz="2600" kern="1200" spc="-100">
                <a:solidFill>
                  <a:srgbClr val="B70D5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lnSpc>
                <a:spcPts val="3100"/>
              </a:lnSpc>
              <a:spcBef>
                <a:spcPct val="0"/>
              </a:spcBef>
              <a:spcAft>
                <a:spcPct val="0"/>
              </a:spcAft>
              <a:buClr>
                <a:srgbClr val="B70D50"/>
              </a:buClr>
              <a:buFont typeface="FS Clerkenwell"/>
              <a:defRPr sz="2600">
                <a:solidFill>
                  <a:srgbClr val="B70D50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lnSpc>
                <a:spcPts val="3100"/>
              </a:lnSpc>
              <a:spcBef>
                <a:spcPct val="0"/>
              </a:spcBef>
              <a:spcAft>
                <a:spcPct val="0"/>
              </a:spcAft>
              <a:buClr>
                <a:srgbClr val="B70D50"/>
              </a:buClr>
              <a:buFont typeface="FS Clerkenwell"/>
              <a:defRPr sz="2600">
                <a:solidFill>
                  <a:srgbClr val="B70D50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lnSpc>
                <a:spcPts val="3100"/>
              </a:lnSpc>
              <a:spcBef>
                <a:spcPct val="0"/>
              </a:spcBef>
              <a:spcAft>
                <a:spcPct val="0"/>
              </a:spcAft>
              <a:buClr>
                <a:srgbClr val="B70D50"/>
              </a:buClr>
              <a:buFont typeface="FS Clerkenwell"/>
              <a:defRPr sz="2600">
                <a:solidFill>
                  <a:srgbClr val="B70D50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lnSpc>
                <a:spcPts val="3100"/>
              </a:lnSpc>
              <a:spcBef>
                <a:spcPct val="0"/>
              </a:spcBef>
              <a:spcAft>
                <a:spcPct val="0"/>
              </a:spcAft>
              <a:buClr>
                <a:srgbClr val="B70D50"/>
              </a:buClr>
              <a:buFont typeface="FS Clerkenwell"/>
              <a:defRPr sz="2600">
                <a:solidFill>
                  <a:srgbClr val="B70D50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lnSpc>
                <a:spcPts val="3100"/>
              </a:lnSpc>
              <a:spcBef>
                <a:spcPct val="0"/>
              </a:spcBef>
              <a:spcAft>
                <a:spcPct val="0"/>
              </a:spcAft>
              <a:buClr>
                <a:srgbClr val="B70D50"/>
              </a:buClr>
              <a:buFont typeface="FS Clerkenwell"/>
              <a:defRPr sz="2600">
                <a:solidFill>
                  <a:srgbClr val="B70D50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lnSpc>
                <a:spcPts val="3100"/>
              </a:lnSpc>
              <a:spcBef>
                <a:spcPct val="0"/>
              </a:spcBef>
              <a:spcAft>
                <a:spcPct val="0"/>
              </a:spcAft>
              <a:buClr>
                <a:srgbClr val="B70D50"/>
              </a:buClr>
              <a:buFont typeface="FS Clerkenwell"/>
              <a:defRPr sz="2600">
                <a:solidFill>
                  <a:srgbClr val="B70D50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lnSpc>
                <a:spcPts val="3100"/>
              </a:lnSpc>
              <a:spcBef>
                <a:spcPct val="0"/>
              </a:spcBef>
              <a:spcAft>
                <a:spcPct val="0"/>
              </a:spcAft>
              <a:buClr>
                <a:srgbClr val="B70D50"/>
              </a:buClr>
              <a:buFont typeface="FS Clerkenwell"/>
              <a:defRPr sz="2600">
                <a:solidFill>
                  <a:srgbClr val="B70D50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lnSpc>
                <a:spcPts val="3100"/>
              </a:lnSpc>
              <a:spcBef>
                <a:spcPct val="0"/>
              </a:spcBef>
              <a:spcAft>
                <a:spcPct val="0"/>
              </a:spcAft>
              <a:buClr>
                <a:srgbClr val="B70D50"/>
              </a:buClr>
              <a:buFont typeface="FS Clerkenwell"/>
              <a:defRPr sz="2600">
                <a:solidFill>
                  <a:srgbClr val="B70D50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dirty="0" smtClean="0"/>
              <a:t>The </a:t>
            </a:r>
            <a:r>
              <a:rPr lang="en-GB" dirty="0"/>
              <a:t>secret of good and inspirational </a:t>
            </a:r>
            <a:r>
              <a:rPr lang="en-GB" dirty="0" smtClean="0"/>
              <a:t>teaching</a:t>
            </a:r>
          </a:p>
          <a:p>
            <a:r>
              <a:rPr lang="en-GB" dirty="0">
                <a:solidFill>
                  <a:srgbClr val="621B40"/>
                </a:solidFill>
              </a:rPr>
              <a:t>Common factors to ensure teaching is inspirational, informing and fosters a sense of engagement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479610" y="3068960"/>
            <a:ext cx="8412870" cy="3487038"/>
            <a:chOff x="323527" y="3212976"/>
            <a:chExt cx="8085680" cy="3487038"/>
          </a:xfrm>
        </p:grpSpPr>
        <p:sp>
          <p:nvSpPr>
            <p:cNvPr id="8" name="Shape 117"/>
            <p:cNvSpPr/>
            <p:nvPr/>
          </p:nvSpPr>
          <p:spPr>
            <a:xfrm>
              <a:off x="1443499" y="3212976"/>
              <a:ext cx="5918112" cy="724686"/>
            </a:xfrm>
            <a:prstGeom prst="rect">
              <a:avLst/>
            </a:prstGeom>
            <a:blipFill rotWithShape="1">
              <a:blip r:embed="rId3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defRPr sz="2600" b="1">
                  <a:solidFill>
                    <a:srgbClr val="FFFFFF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 lvl="0" algn="ctr">
                <a:defRPr sz="1800" b="0">
                  <a:solidFill>
                    <a:srgbClr val="000000"/>
                  </a:solidFill>
                </a:defRPr>
              </a:pPr>
              <a:r>
                <a:rPr sz="2600" b="1" dirty="0">
                  <a:solidFill>
                    <a:srgbClr val="FFFFFF"/>
                  </a:solidFill>
                </a:rPr>
                <a:t>Course </a:t>
              </a:r>
              <a:r>
                <a:rPr sz="2600" b="1" dirty="0" smtClean="0">
                  <a:solidFill>
                    <a:srgbClr val="FFFFFF"/>
                  </a:solidFill>
                </a:rPr>
                <a:t>Context</a:t>
              </a:r>
              <a:r>
                <a:rPr lang="en-GB" sz="2600" b="1" dirty="0" smtClean="0">
                  <a:solidFill>
                    <a:srgbClr val="FFFFFF"/>
                  </a:solidFill>
                </a:rPr>
                <a:t>:</a:t>
              </a:r>
              <a:endParaRPr sz="2600" b="1" dirty="0">
                <a:solidFill>
                  <a:srgbClr val="FFFFFF"/>
                </a:solidFill>
              </a:endParaRPr>
            </a:p>
          </p:txBody>
        </p:sp>
        <p:grpSp>
          <p:nvGrpSpPr>
            <p:cNvPr id="11" name="Group 123"/>
            <p:cNvGrpSpPr/>
            <p:nvPr/>
          </p:nvGrpSpPr>
          <p:grpSpPr>
            <a:xfrm>
              <a:off x="1435822" y="4202214"/>
              <a:ext cx="5882437" cy="1361303"/>
              <a:chOff x="0" y="0"/>
              <a:chExt cx="7628602" cy="1652577"/>
            </a:xfrm>
          </p:grpSpPr>
          <p:grpSp>
            <p:nvGrpSpPr>
              <p:cNvPr id="13" name="Group 121"/>
              <p:cNvGrpSpPr/>
              <p:nvPr/>
            </p:nvGrpSpPr>
            <p:grpSpPr>
              <a:xfrm>
                <a:off x="0" y="852658"/>
                <a:ext cx="7628603" cy="799920"/>
                <a:chOff x="0" y="0"/>
                <a:chExt cx="7628602" cy="799919"/>
              </a:xfrm>
            </p:grpSpPr>
            <p:sp>
              <p:nvSpPr>
                <p:cNvPr id="15" name="Shape 118"/>
                <p:cNvSpPr/>
                <p:nvPr/>
              </p:nvSpPr>
              <p:spPr>
                <a:xfrm>
                  <a:off x="2599825" y="0"/>
                  <a:ext cx="2276421" cy="799920"/>
                </a:xfrm>
                <a:prstGeom prst="rect">
                  <a:avLst/>
                </a:prstGeom>
                <a:blipFill rotWithShape="1">
                  <a:blip r:embed="rId3"/>
                  <a:srcRect/>
                  <a:tile tx="0" ty="0" sx="100000" sy="100000" flip="none" algn="tl"/>
                </a:blipFill>
                <a:ln w="12700" cap="flat">
                  <a:noFill/>
                  <a:miter lim="400000"/>
                </a:ln>
                <a:effectLst>
                  <a:outerShdw blurRad="38100" dist="25400" dir="5400000" rotWithShape="0">
                    <a:srgbClr val="000000">
                      <a:alpha val="50000"/>
                    </a:srgbClr>
                  </a:outerShdw>
                </a:effectLst>
                <a:extLst>
                  <a:ext uri="{C572A759-6A51-4108-AA02-DFA0A04FC94B}">
                    <ma14:wrappingTextBoxFlag xmlns:ma14="http://schemas.microsoft.com/office/mac/drawingml/2011/main" xmlns="" val="1"/>
                  </a:ext>
                </a:extLst>
              </p:spPr>
              <p:txBody>
                <a:bodyPr wrap="square" lIns="0" tIns="0" rIns="0" bIns="0" numCol="1" anchor="ctr">
                  <a:noAutofit/>
                </a:bodyPr>
                <a:lstStyle>
                  <a:lvl1pPr>
                    <a:defRPr sz="1800">
                      <a:solidFill>
                        <a:srgbClr val="FFFFFF"/>
                      </a:solidFill>
                      <a:latin typeface="Gill Sans"/>
                      <a:ea typeface="Gill Sans"/>
                      <a:cs typeface="Gill Sans"/>
                      <a:sym typeface="Gill Sans"/>
                    </a:defRPr>
                  </a:lvl1pPr>
                </a:lstStyle>
                <a:p>
                  <a:pPr lvl="0" algn="ctr">
                    <a:defRPr>
                      <a:solidFill>
                        <a:srgbClr val="000000"/>
                      </a:solidFill>
                    </a:defRPr>
                  </a:pPr>
                  <a:r>
                    <a:rPr sz="2400">
                      <a:solidFill>
                        <a:srgbClr val="FFFFFF"/>
                      </a:solidFill>
                    </a:rPr>
                    <a:t>Consistency</a:t>
                  </a:r>
                </a:p>
              </p:txBody>
            </p:sp>
            <p:sp>
              <p:nvSpPr>
                <p:cNvPr id="16" name="Shape 119"/>
                <p:cNvSpPr/>
                <p:nvPr/>
              </p:nvSpPr>
              <p:spPr>
                <a:xfrm>
                  <a:off x="0" y="0"/>
                  <a:ext cx="2276420" cy="799920"/>
                </a:xfrm>
                <a:prstGeom prst="rect">
                  <a:avLst/>
                </a:prstGeom>
                <a:blipFill rotWithShape="1">
                  <a:blip r:embed="rId3"/>
                  <a:srcRect/>
                  <a:tile tx="0" ty="0" sx="100000" sy="100000" flip="none" algn="tl"/>
                </a:blipFill>
                <a:ln w="12700" cap="flat">
                  <a:noFill/>
                  <a:miter lim="400000"/>
                </a:ln>
                <a:effectLst>
                  <a:outerShdw blurRad="38100" dist="25400" dir="5400000" rotWithShape="0">
                    <a:srgbClr val="000000">
                      <a:alpha val="50000"/>
                    </a:srgbClr>
                  </a:outerShdw>
                </a:effectLst>
                <a:extLst>
                  <a:ext uri="{C572A759-6A51-4108-AA02-DFA0A04FC94B}">
                    <ma14:wrappingTextBoxFlag xmlns:ma14="http://schemas.microsoft.com/office/mac/drawingml/2011/main" xmlns="" val="1"/>
                  </a:ext>
                </a:extLst>
              </p:spPr>
              <p:txBody>
                <a:bodyPr wrap="square" lIns="0" tIns="0" rIns="0" bIns="0" numCol="1" anchor="ctr">
                  <a:noAutofit/>
                </a:bodyPr>
                <a:lstStyle>
                  <a:lvl1pPr>
                    <a:defRPr sz="1800">
                      <a:solidFill>
                        <a:srgbClr val="FFFFFF"/>
                      </a:solidFill>
                      <a:latin typeface="Gill Sans"/>
                      <a:ea typeface="Gill Sans"/>
                      <a:cs typeface="Gill Sans"/>
                      <a:sym typeface="Gill Sans"/>
                    </a:defRPr>
                  </a:lvl1pPr>
                </a:lstStyle>
                <a:p>
                  <a:pPr lvl="0" algn="ctr">
                    <a:defRPr>
                      <a:solidFill>
                        <a:srgbClr val="000000"/>
                      </a:solidFill>
                    </a:defRPr>
                  </a:pPr>
                  <a:r>
                    <a:rPr sz="2400" dirty="0">
                      <a:solidFill>
                        <a:srgbClr val="FFFFFF"/>
                      </a:solidFill>
                    </a:rPr>
                    <a:t>Clarity</a:t>
                  </a:r>
                </a:p>
              </p:txBody>
            </p:sp>
            <p:sp>
              <p:nvSpPr>
                <p:cNvPr id="17" name="Shape 120"/>
                <p:cNvSpPr/>
                <p:nvPr/>
              </p:nvSpPr>
              <p:spPr>
                <a:xfrm>
                  <a:off x="5352183" y="0"/>
                  <a:ext cx="2276420" cy="799920"/>
                </a:xfrm>
                <a:prstGeom prst="rect">
                  <a:avLst/>
                </a:prstGeom>
                <a:blipFill rotWithShape="1">
                  <a:blip r:embed="rId3"/>
                  <a:srcRect/>
                  <a:tile tx="0" ty="0" sx="100000" sy="100000" flip="none" algn="tl"/>
                </a:blipFill>
                <a:ln w="12700" cap="flat">
                  <a:noFill/>
                  <a:miter lim="400000"/>
                </a:ln>
                <a:effectLst>
                  <a:outerShdw blurRad="38100" dist="25400" dir="5400000" rotWithShape="0">
                    <a:srgbClr val="000000">
                      <a:alpha val="50000"/>
                    </a:srgbClr>
                  </a:outerShdw>
                </a:effectLst>
                <a:extLst>
                  <a:ext uri="{C572A759-6A51-4108-AA02-DFA0A04FC94B}">
                    <ma14:wrappingTextBoxFlag xmlns:ma14="http://schemas.microsoft.com/office/mac/drawingml/2011/main" xmlns="" val="1"/>
                  </a:ext>
                </a:extLst>
              </p:spPr>
              <p:txBody>
                <a:bodyPr wrap="square" lIns="0" tIns="0" rIns="0" bIns="0" numCol="1" anchor="ctr">
                  <a:noAutofit/>
                </a:bodyPr>
                <a:lstStyle>
                  <a:lvl1pPr>
                    <a:defRPr sz="1800">
                      <a:solidFill>
                        <a:srgbClr val="FFFFFF"/>
                      </a:solidFill>
                      <a:latin typeface="Gill Sans"/>
                      <a:ea typeface="Gill Sans"/>
                      <a:cs typeface="Gill Sans"/>
                      <a:sym typeface="Gill Sans"/>
                    </a:defRPr>
                  </a:lvl1pPr>
                </a:lstStyle>
                <a:p>
                  <a:pPr lvl="0" algn="ctr">
                    <a:defRPr>
                      <a:solidFill>
                        <a:srgbClr val="000000"/>
                      </a:solidFill>
                    </a:defRPr>
                  </a:pPr>
                  <a:r>
                    <a:rPr sz="2400">
                      <a:solidFill>
                        <a:srgbClr val="FFFFFF"/>
                      </a:solidFill>
                    </a:rPr>
                    <a:t>Confidence</a:t>
                  </a:r>
                </a:p>
              </p:txBody>
            </p:sp>
          </p:grpSp>
          <p:sp>
            <p:nvSpPr>
              <p:cNvPr id="14" name="Shape 122"/>
              <p:cNvSpPr/>
              <p:nvPr/>
            </p:nvSpPr>
            <p:spPr>
              <a:xfrm>
                <a:off x="0" y="0"/>
                <a:ext cx="7628603" cy="725849"/>
              </a:xfrm>
              <a:prstGeom prst="rect">
                <a:avLst/>
              </a:prstGeom>
              <a:blipFill rotWithShape="1">
                <a:blip r:embed="rId3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>
                  <a:defRPr sz="1800">
                    <a:solidFill>
                      <a:srgbClr val="FFFFFF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1pPr>
              </a:lstStyle>
              <a:p>
                <a:pPr lvl="0" algn="ctr">
                  <a:defRPr>
                    <a:solidFill>
                      <a:srgbClr val="000000"/>
                    </a:solidFill>
                  </a:defRPr>
                </a:pPr>
                <a:r>
                  <a:rPr sz="2400" b="1" dirty="0">
                    <a:solidFill>
                      <a:srgbClr val="FFFFFF"/>
                    </a:solidFill>
                  </a:rPr>
                  <a:t>Challenge</a:t>
                </a:r>
              </a:p>
            </p:txBody>
          </p:sp>
        </p:grpSp>
        <p:sp>
          <p:nvSpPr>
            <p:cNvPr id="12" name="Shape 124"/>
            <p:cNvSpPr/>
            <p:nvPr/>
          </p:nvSpPr>
          <p:spPr>
            <a:xfrm>
              <a:off x="1443499" y="5823673"/>
              <a:ext cx="5918112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custDash>
                <a:ds d="100000" sp="200000"/>
              </a:custDash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10" name="Shape 126"/>
            <p:cNvSpPr/>
            <p:nvPr/>
          </p:nvSpPr>
          <p:spPr>
            <a:xfrm rot="16200000">
              <a:off x="-403670" y="3940173"/>
              <a:ext cx="2382509" cy="928115"/>
            </a:xfrm>
            <a:prstGeom prst="rect">
              <a:avLst/>
            </a:prstGeom>
            <a:blipFill rotWithShape="1">
              <a:blip r:embed="rId3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defRPr sz="2600" b="1">
                  <a:solidFill>
                    <a:srgbClr val="FFFFFF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 lvl="0" algn="ctr">
                <a:defRPr sz="1800" b="0">
                  <a:solidFill>
                    <a:srgbClr val="000000"/>
                  </a:solidFill>
                </a:defRPr>
              </a:pPr>
              <a:r>
                <a:rPr sz="2600" b="0" dirty="0">
                  <a:solidFill>
                    <a:srgbClr val="FFFFFF"/>
                  </a:solidFill>
                </a:rPr>
                <a:t>Good Teaching</a:t>
              </a:r>
            </a:p>
          </p:txBody>
        </p:sp>
        <p:sp>
          <p:nvSpPr>
            <p:cNvPr id="18" name="Shape 128"/>
            <p:cNvSpPr/>
            <p:nvPr/>
          </p:nvSpPr>
          <p:spPr>
            <a:xfrm rot="16200000">
              <a:off x="7225032" y="4511952"/>
              <a:ext cx="1650205" cy="71814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anchor="ctr">
              <a:spAutoFit/>
            </a:bodyPr>
            <a:lstStyle>
              <a:lvl1pPr>
                <a:defRPr sz="8000"/>
              </a:lvl1pPr>
            </a:lstStyle>
            <a:p>
              <a:pPr lvl="0" algn="ctr">
                <a:defRPr sz="1800"/>
              </a:pPr>
              <a:r>
                <a:rPr sz="4000" dirty="0">
                  <a:solidFill>
                    <a:srgbClr val="9C2A33"/>
                  </a:solidFill>
                </a:rPr>
                <a:t>4 Cs</a:t>
              </a:r>
            </a:p>
          </p:txBody>
        </p:sp>
        <p:sp>
          <p:nvSpPr>
            <p:cNvPr id="24" name="Shape 115"/>
            <p:cNvSpPr/>
            <p:nvPr/>
          </p:nvSpPr>
          <p:spPr>
            <a:xfrm>
              <a:off x="1443498" y="6021288"/>
              <a:ext cx="5874761" cy="678726"/>
            </a:xfrm>
            <a:prstGeom prst="rect">
              <a:avLst/>
            </a:prstGeom>
            <a:blipFill>
              <a:blip r:embed="rId4"/>
            </a:blipFill>
            <a:ln w="12700"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0" tIns="0" rIns="0" bIns="0" anchor="ctr"/>
            <a:lstStyle>
              <a:lvl1pPr>
                <a:defRPr sz="2400">
                  <a:solidFill>
                    <a:srgbClr val="FFFFFF"/>
                  </a:solidFill>
                </a:defRPr>
              </a:lvl1pPr>
            </a:lstStyle>
            <a:p>
              <a:pPr lvl="0" algn="ctr">
                <a:defRPr sz="1800">
                  <a:solidFill>
                    <a:srgbClr val="000000"/>
                  </a:solidFill>
                </a:defRPr>
              </a:pPr>
              <a:r>
                <a:rPr sz="2400" dirty="0">
                  <a:solidFill>
                    <a:srgbClr val="FFFFFF"/>
                  </a:solidFill>
                </a:rPr>
                <a:t>Confusion</a:t>
              </a:r>
            </a:p>
          </p:txBody>
        </p:sp>
      </p:grpSp>
      <p:sp>
        <p:nvSpPr>
          <p:cNvPr id="19" name="Title 4"/>
          <p:cNvSpPr txBox="1">
            <a:spLocks/>
          </p:cNvSpPr>
          <p:nvPr/>
        </p:nvSpPr>
        <p:spPr>
          <a:xfrm>
            <a:off x="6715203" y="260648"/>
            <a:ext cx="2177277" cy="4320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28575">
            <a:noFill/>
          </a:ln>
        </p:spPr>
        <p:txBody>
          <a:bodyPr vert="horz" lIns="108000" tIns="0" rIns="0" bIns="0" rtlCol="0" anchor="t" anchorCtr="0">
            <a:noAutofit/>
          </a:bodyPr>
          <a:lstStyle>
            <a:lvl1pPr algn="l" rtl="0" fontAlgn="base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buClr>
                <a:srgbClr val="B70D50"/>
              </a:buClr>
              <a:buFont typeface="FS Clerkenwell"/>
              <a:defRPr lang="en-GB" sz="2600" kern="1200" spc="-100">
                <a:solidFill>
                  <a:srgbClr val="B70D5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fontAlgn="base">
              <a:lnSpc>
                <a:spcPts val="3100"/>
              </a:lnSpc>
              <a:spcBef>
                <a:spcPct val="0"/>
              </a:spcBef>
              <a:spcAft>
                <a:spcPct val="0"/>
              </a:spcAft>
              <a:buClr>
                <a:srgbClr val="B70D50"/>
              </a:buClr>
              <a:buFont typeface="FS Clerkenwell"/>
              <a:defRPr sz="2600">
                <a:solidFill>
                  <a:srgbClr val="B70D50"/>
                </a:solidFill>
                <a:latin typeface="Arial" charset="0"/>
                <a:cs typeface="Arial" charset="0"/>
              </a:defRPr>
            </a:lvl2pPr>
            <a:lvl3pPr algn="l" rtl="0" fontAlgn="base">
              <a:lnSpc>
                <a:spcPts val="3100"/>
              </a:lnSpc>
              <a:spcBef>
                <a:spcPct val="0"/>
              </a:spcBef>
              <a:spcAft>
                <a:spcPct val="0"/>
              </a:spcAft>
              <a:buClr>
                <a:srgbClr val="B70D50"/>
              </a:buClr>
              <a:buFont typeface="FS Clerkenwell"/>
              <a:defRPr sz="2600">
                <a:solidFill>
                  <a:srgbClr val="B70D50"/>
                </a:solidFill>
                <a:latin typeface="Arial" charset="0"/>
                <a:cs typeface="Arial" charset="0"/>
              </a:defRPr>
            </a:lvl3pPr>
            <a:lvl4pPr algn="l" rtl="0" fontAlgn="base">
              <a:lnSpc>
                <a:spcPts val="3100"/>
              </a:lnSpc>
              <a:spcBef>
                <a:spcPct val="0"/>
              </a:spcBef>
              <a:spcAft>
                <a:spcPct val="0"/>
              </a:spcAft>
              <a:buClr>
                <a:srgbClr val="B70D50"/>
              </a:buClr>
              <a:buFont typeface="FS Clerkenwell"/>
              <a:defRPr sz="2600">
                <a:solidFill>
                  <a:srgbClr val="B70D50"/>
                </a:solidFill>
                <a:latin typeface="Arial" charset="0"/>
                <a:cs typeface="Arial" charset="0"/>
              </a:defRPr>
            </a:lvl4pPr>
            <a:lvl5pPr algn="l" rtl="0" fontAlgn="base">
              <a:lnSpc>
                <a:spcPts val="3100"/>
              </a:lnSpc>
              <a:spcBef>
                <a:spcPct val="0"/>
              </a:spcBef>
              <a:spcAft>
                <a:spcPct val="0"/>
              </a:spcAft>
              <a:buClr>
                <a:srgbClr val="B70D50"/>
              </a:buClr>
              <a:buFont typeface="FS Clerkenwell"/>
              <a:defRPr sz="2600">
                <a:solidFill>
                  <a:srgbClr val="B70D50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lnSpc>
                <a:spcPts val="3100"/>
              </a:lnSpc>
              <a:spcBef>
                <a:spcPct val="0"/>
              </a:spcBef>
              <a:spcAft>
                <a:spcPct val="0"/>
              </a:spcAft>
              <a:buClr>
                <a:srgbClr val="B70D50"/>
              </a:buClr>
              <a:buFont typeface="FS Clerkenwell"/>
              <a:defRPr sz="2600">
                <a:solidFill>
                  <a:srgbClr val="B70D50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lnSpc>
                <a:spcPts val="3100"/>
              </a:lnSpc>
              <a:spcBef>
                <a:spcPct val="0"/>
              </a:spcBef>
              <a:spcAft>
                <a:spcPct val="0"/>
              </a:spcAft>
              <a:buClr>
                <a:srgbClr val="B70D50"/>
              </a:buClr>
              <a:buFont typeface="FS Clerkenwell"/>
              <a:defRPr sz="2600">
                <a:solidFill>
                  <a:srgbClr val="B70D50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lnSpc>
                <a:spcPts val="3100"/>
              </a:lnSpc>
              <a:spcBef>
                <a:spcPct val="0"/>
              </a:spcBef>
              <a:spcAft>
                <a:spcPct val="0"/>
              </a:spcAft>
              <a:buClr>
                <a:srgbClr val="B70D50"/>
              </a:buClr>
              <a:buFont typeface="FS Clerkenwell"/>
              <a:defRPr sz="2600">
                <a:solidFill>
                  <a:srgbClr val="B70D50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lnSpc>
                <a:spcPts val="3100"/>
              </a:lnSpc>
              <a:spcBef>
                <a:spcPct val="0"/>
              </a:spcBef>
              <a:spcAft>
                <a:spcPct val="0"/>
              </a:spcAft>
              <a:buClr>
                <a:srgbClr val="B70D50"/>
              </a:buClr>
              <a:buFont typeface="FS Clerkenwell"/>
              <a:defRPr sz="2600">
                <a:solidFill>
                  <a:srgbClr val="B70D50"/>
                </a:solidFill>
                <a:latin typeface="Arial" charset="0"/>
                <a:cs typeface="Arial" charset="0"/>
              </a:defRPr>
            </a:lvl9pPr>
          </a:lstStyle>
          <a:p>
            <a:pPr fontAlgn="auto">
              <a:spcAft>
                <a:spcPts val="0"/>
              </a:spcAft>
              <a:buFont typeface="FS Clerkenwell" pitchFamily="50" charset="0"/>
              <a:buNone/>
              <a:defRPr/>
            </a:pPr>
            <a:r>
              <a:rPr lang="en-GB" sz="2400" b="1" dirty="0" smtClean="0"/>
              <a:t>Conclusions</a:t>
            </a:r>
            <a:endParaRPr lang="en-GB" sz="2400" b="1" dirty="0"/>
          </a:p>
        </p:txBody>
      </p:sp>
      <p:sp>
        <p:nvSpPr>
          <p:cNvPr id="2" name="Right Brace 1"/>
          <p:cNvSpPr/>
          <p:nvPr/>
        </p:nvSpPr>
        <p:spPr>
          <a:xfrm>
            <a:off x="7884367" y="4260215"/>
            <a:ext cx="260907" cy="829822"/>
          </a:xfrm>
          <a:prstGeom prst="rightBrac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0848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9818" y="1484784"/>
            <a:ext cx="6471678" cy="360040"/>
          </a:xfrm>
        </p:spPr>
        <p:txBody>
          <a:bodyPr/>
          <a:lstStyle/>
          <a:p>
            <a:r>
              <a:rPr lang="en-GB" dirty="0"/>
              <a:t>What is good, inspirational teaching?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7425" y="2564904"/>
            <a:ext cx="6480000" cy="2779737"/>
          </a:xfrm>
        </p:spPr>
        <p:txBody>
          <a:bodyPr/>
          <a:lstStyle/>
          <a:p>
            <a:r>
              <a:rPr lang="en-GB" b="1" dirty="0"/>
              <a:t>What do we mean by 'excellent teaching</a:t>
            </a:r>
            <a:r>
              <a:rPr lang="en-GB" b="1" dirty="0" smtClean="0"/>
              <a:t>'?</a:t>
            </a:r>
            <a:br>
              <a:rPr lang="en-GB" b="1" dirty="0" smtClean="0"/>
            </a:br>
            <a:r>
              <a:rPr lang="en-GB" sz="1400" dirty="0" smtClean="0"/>
              <a:t> </a:t>
            </a:r>
            <a:r>
              <a:rPr lang="en-GB" sz="1400" dirty="0"/>
              <a:t>Gunn &amp; Fisk 2013, Tomlinson 2014, UKPSF 2012, HEA Code of Practice 2013 </a:t>
            </a:r>
            <a:endParaRPr lang="en-GB" dirty="0"/>
          </a:p>
          <a:p>
            <a:r>
              <a:rPr lang="en-GB" b="1" dirty="0"/>
              <a:t>What do principles for learner engagement tell us</a:t>
            </a:r>
            <a:r>
              <a:rPr lang="en-GB" b="1" dirty="0" smtClean="0"/>
              <a:t>?</a:t>
            </a:r>
            <a:br>
              <a:rPr lang="en-GB" b="1" dirty="0" smtClean="0"/>
            </a:br>
            <a:r>
              <a:rPr lang="en-GB" sz="1400" dirty="0" err="1" smtClean="0"/>
              <a:t>Chickering</a:t>
            </a:r>
            <a:r>
              <a:rPr lang="en-GB" sz="1400" dirty="0" smtClean="0"/>
              <a:t> </a:t>
            </a:r>
            <a:r>
              <a:rPr lang="en-GB" sz="1400" dirty="0"/>
              <a:t>&amp; </a:t>
            </a:r>
            <a:r>
              <a:rPr lang="en-GB" sz="1400" dirty="0" err="1"/>
              <a:t>Gamson</a:t>
            </a:r>
            <a:r>
              <a:rPr lang="en-GB" sz="1400" dirty="0"/>
              <a:t> 1987, Mann 2002, </a:t>
            </a:r>
            <a:r>
              <a:rPr lang="en-GB" sz="1400" dirty="0" err="1"/>
              <a:t>Solomonides</a:t>
            </a:r>
            <a:r>
              <a:rPr lang="en-GB" sz="1400" dirty="0"/>
              <a:t> et al 2012, etc</a:t>
            </a:r>
          </a:p>
          <a:p>
            <a:r>
              <a:rPr lang="en-GB" b="1" dirty="0"/>
              <a:t>What do inspirational teachers </a:t>
            </a:r>
            <a:r>
              <a:rPr lang="en-GB" b="1" dirty="0" smtClean="0"/>
              <a:t>do?</a:t>
            </a:r>
            <a:br>
              <a:rPr lang="en-GB" b="1" dirty="0" smtClean="0"/>
            </a:br>
            <a:r>
              <a:rPr lang="en-GB" sz="1400" dirty="0" smtClean="0"/>
              <a:t>our </a:t>
            </a:r>
            <a:r>
              <a:rPr lang="en-GB" sz="1400" dirty="0"/>
              <a:t>survey of Inspirational Teachers</a:t>
            </a:r>
          </a:p>
          <a:p>
            <a:r>
              <a:rPr lang="en-GB" b="1" dirty="0"/>
              <a:t>What do students say is </a:t>
            </a:r>
            <a:r>
              <a:rPr lang="en-GB" b="1" dirty="0" smtClean="0"/>
              <a:t>important?</a:t>
            </a:r>
            <a:br>
              <a:rPr lang="en-GB" b="1" dirty="0" smtClean="0"/>
            </a:br>
            <a:r>
              <a:rPr lang="en-GB" sz="1400" dirty="0" smtClean="0"/>
              <a:t>our </a:t>
            </a:r>
            <a:r>
              <a:rPr lang="en-GB" sz="1400" dirty="0"/>
              <a:t>NSS </a:t>
            </a:r>
            <a:r>
              <a:rPr lang="en-GB" sz="1400" dirty="0" smtClean="0"/>
              <a:t>analysis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809037" y="5589240"/>
            <a:ext cx="6480175" cy="360040"/>
          </a:xfrm>
        </p:spPr>
        <p:txBody>
          <a:bodyPr/>
          <a:lstStyle/>
          <a:p>
            <a:r>
              <a:rPr lang="en-GB" dirty="0"/>
              <a:t>Comparing like with like? Is there correlation?</a:t>
            </a:r>
          </a:p>
        </p:txBody>
      </p:sp>
    </p:spTree>
    <p:extLst>
      <p:ext uri="{BB962C8B-B14F-4D97-AF65-F5344CB8AC3E}">
        <p14:creationId xmlns:p14="http://schemas.microsoft.com/office/powerpoint/2010/main" val="2447292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9818" y="1484784"/>
            <a:ext cx="6471678" cy="720080"/>
          </a:xfrm>
        </p:spPr>
        <p:txBody>
          <a:bodyPr/>
          <a:lstStyle/>
          <a:p>
            <a:r>
              <a:rPr lang="en-GB" dirty="0"/>
              <a:t>What is excellent teaching</a:t>
            </a:r>
            <a:r>
              <a:rPr lang="en-GB" dirty="0" smtClean="0"/>
              <a:t>?</a:t>
            </a:r>
            <a:br>
              <a:rPr lang="en-GB" dirty="0" smtClean="0"/>
            </a:br>
            <a:r>
              <a:rPr lang="en-GB" i="1" dirty="0">
                <a:solidFill>
                  <a:srgbClr val="621B40"/>
                </a:solidFill>
              </a:rPr>
              <a:t>External </a:t>
            </a:r>
            <a:r>
              <a:rPr lang="en-GB" i="1" dirty="0" smtClean="0">
                <a:solidFill>
                  <a:srgbClr val="621B40"/>
                </a:solidFill>
              </a:rPr>
              <a:t>context</a:t>
            </a:r>
            <a:endParaRPr lang="en-GB" i="1" dirty="0">
              <a:solidFill>
                <a:srgbClr val="621B4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7425" y="2708920"/>
            <a:ext cx="6480000" cy="2635721"/>
          </a:xfrm>
        </p:spPr>
        <p:txBody>
          <a:bodyPr/>
          <a:lstStyle/>
          <a:p>
            <a:r>
              <a:rPr lang="en-GB" sz="2000" dirty="0"/>
              <a:t>Global teaching quality in HE agenda (e.g. UKPSF)</a:t>
            </a:r>
          </a:p>
          <a:p>
            <a:r>
              <a:rPr lang="en-GB" sz="2000" dirty="0"/>
              <a:t>Teaching excellence understood through definition, practice, evaluation and reward systems (Gunn &amp; Fisk, 2013, HEA):</a:t>
            </a:r>
          </a:p>
          <a:p>
            <a:pPr lvl="1"/>
            <a:r>
              <a:rPr lang="en-GB" sz="2000" dirty="0"/>
              <a:t>sector-wide,</a:t>
            </a:r>
          </a:p>
          <a:p>
            <a:pPr lvl="1"/>
            <a:r>
              <a:rPr lang="en-GB" sz="2000" dirty="0"/>
              <a:t>institutionally</a:t>
            </a:r>
          </a:p>
          <a:p>
            <a:pPr lvl="1"/>
            <a:r>
              <a:rPr lang="en-GB" sz="2000" dirty="0"/>
              <a:t>disciplinary</a:t>
            </a:r>
          </a:p>
          <a:p>
            <a:pPr lvl="1"/>
            <a:r>
              <a:rPr lang="en-GB" sz="2000" dirty="0"/>
              <a:t>students</a:t>
            </a:r>
          </a:p>
          <a:p>
            <a:r>
              <a:rPr lang="en-GB" sz="2000" dirty="0" smtClean="0"/>
              <a:t>A reality? - 'contractual engagement' </a:t>
            </a:r>
            <a:r>
              <a:rPr lang="en-GB" sz="2000" dirty="0"/>
              <a:t>e.g. (</a:t>
            </a:r>
            <a:r>
              <a:rPr lang="en-GB" sz="2000" dirty="0" smtClean="0"/>
              <a:t>Tomlinson, </a:t>
            </a:r>
            <a:r>
              <a:rPr lang="en-GB" sz="2000" dirty="0"/>
              <a:t>2014)</a:t>
            </a:r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723316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809818" y="1484784"/>
            <a:ext cx="6471678" cy="720080"/>
          </a:xfrm>
        </p:spPr>
        <p:txBody>
          <a:bodyPr/>
          <a:lstStyle/>
          <a:p>
            <a:r>
              <a:rPr lang="en-GB" dirty="0"/>
              <a:t>What is excellent teaching</a:t>
            </a:r>
            <a:r>
              <a:rPr lang="en-GB" dirty="0" smtClean="0"/>
              <a:t>?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>Dimensions of excellence</a:t>
            </a:r>
          </a:p>
        </p:txBody>
      </p:sp>
      <p:sp>
        <p:nvSpPr>
          <p:cNvPr id="6" name="Shape 67"/>
          <p:cNvSpPr/>
          <p:nvPr/>
        </p:nvSpPr>
        <p:spPr>
          <a:xfrm>
            <a:off x="5076056" y="6157540"/>
            <a:ext cx="3501023" cy="5206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914400">
              <a:lnSpc>
                <a:spcPts val="3800"/>
              </a:lnSpc>
              <a:defRPr sz="2500">
                <a:solidFill>
                  <a:srgbClr val="B70D50"/>
                </a:solidFill>
                <a:uFill>
                  <a:solidFill>
                    <a:srgbClr val="B70D5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1800" dirty="0">
                <a:solidFill>
                  <a:srgbClr val="B70D50"/>
                </a:solidFill>
                <a:uFill>
                  <a:solidFill>
                    <a:srgbClr val="B70D50"/>
                  </a:solidFill>
                </a:uFill>
              </a:rPr>
              <a:t>(Gunn &amp; Fisk, </a:t>
            </a:r>
            <a:r>
              <a:rPr sz="1800" dirty="0" smtClean="0">
                <a:solidFill>
                  <a:srgbClr val="B70D50"/>
                </a:solidFill>
                <a:uFill>
                  <a:solidFill>
                    <a:srgbClr val="B70D50"/>
                  </a:solidFill>
                </a:uFill>
              </a:rPr>
              <a:t>2013</a:t>
            </a:r>
            <a:r>
              <a:rPr lang="en-GB" sz="1800" dirty="0" smtClean="0">
                <a:solidFill>
                  <a:srgbClr val="B70D50"/>
                </a:solidFill>
                <a:uFill>
                  <a:solidFill>
                    <a:srgbClr val="B70D50"/>
                  </a:solidFill>
                </a:uFill>
              </a:rPr>
              <a:t> - </a:t>
            </a:r>
            <a:r>
              <a:rPr sz="1800" dirty="0" smtClean="0">
                <a:solidFill>
                  <a:srgbClr val="B70D50"/>
                </a:solidFill>
                <a:uFill>
                  <a:solidFill>
                    <a:srgbClr val="B70D50"/>
                  </a:solidFill>
                </a:uFill>
              </a:rPr>
              <a:t>HEA</a:t>
            </a:r>
            <a:r>
              <a:rPr lang="en-GB" sz="1800" dirty="0" smtClean="0">
                <a:solidFill>
                  <a:srgbClr val="B70D50"/>
                </a:solidFill>
                <a:uFill>
                  <a:solidFill>
                    <a:srgbClr val="B70D50"/>
                  </a:solidFill>
                </a:uFill>
              </a:rPr>
              <a:t> report</a:t>
            </a:r>
            <a:r>
              <a:rPr sz="1800" dirty="0" smtClean="0">
                <a:solidFill>
                  <a:srgbClr val="B70D50"/>
                </a:solidFill>
                <a:uFill>
                  <a:solidFill>
                    <a:srgbClr val="B70D50"/>
                  </a:solidFill>
                </a:uFill>
              </a:rPr>
              <a:t>)</a:t>
            </a:r>
            <a:endParaRPr sz="1800" dirty="0">
              <a:solidFill>
                <a:srgbClr val="B70D50"/>
              </a:solidFill>
              <a:uFill>
                <a:solidFill>
                  <a:srgbClr val="B70D50"/>
                </a:solidFill>
              </a:uFill>
            </a:endParaRPr>
          </a:p>
        </p:txBody>
      </p:sp>
      <p:pic>
        <p:nvPicPr>
          <p:cNvPr id="7" name="IMG_0639.png"/>
          <p:cNvPicPr/>
          <p:nvPr/>
        </p:nvPicPr>
        <p:blipFill>
          <a:blip r:embed="rId2">
            <a:extLst/>
          </a:blip>
          <a:srcRect t="4970" b="18815"/>
          <a:stretch>
            <a:fillRect/>
          </a:stretch>
        </p:blipFill>
        <p:spPr>
          <a:xfrm>
            <a:off x="1547664" y="2276872"/>
            <a:ext cx="7109594" cy="406388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354529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9818" y="1484784"/>
            <a:ext cx="6471678" cy="720080"/>
          </a:xfrm>
        </p:spPr>
        <p:txBody>
          <a:bodyPr/>
          <a:lstStyle/>
          <a:p>
            <a:r>
              <a:rPr lang="en-GB" dirty="0"/>
              <a:t>What is excellent teaching</a:t>
            </a:r>
            <a:r>
              <a:rPr lang="en-GB" dirty="0" smtClean="0"/>
              <a:t>?</a:t>
            </a:r>
            <a:r>
              <a:rPr lang="en-GB" dirty="0"/>
              <a:t/>
            </a:r>
            <a:br>
              <a:rPr lang="en-GB" dirty="0"/>
            </a:br>
            <a:r>
              <a:rPr lang="en-GB" i="1" dirty="0">
                <a:solidFill>
                  <a:srgbClr val="621B40"/>
                </a:solidFill>
              </a:rPr>
              <a:t>Current and emerging themes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7425" y="2708920"/>
            <a:ext cx="6480000" cy="2635721"/>
          </a:xfrm>
        </p:spPr>
        <p:txBody>
          <a:bodyPr/>
          <a:lstStyle/>
          <a:p>
            <a:r>
              <a:rPr lang="en-GB" sz="2000" dirty="0"/>
              <a:t>Research Informed Teaching</a:t>
            </a:r>
          </a:p>
          <a:p>
            <a:r>
              <a:rPr lang="en-GB" sz="2000" dirty="0"/>
              <a:t>Research Informed Learning (e.g. co-production, EBL, group work, PAL, authentic learning,...)</a:t>
            </a:r>
          </a:p>
          <a:p>
            <a:r>
              <a:rPr lang="en-GB" sz="2000" dirty="0"/>
              <a:t>Assessment for Learning</a:t>
            </a:r>
          </a:p>
          <a:p>
            <a:r>
              <a:rPr lang="en-GB" sz="2000" dirty="0"/>
              <a:t>Flexibility</a:t>
            </a:r>
          </a:p>
          <a:p>
            <a:r>
              <a:rPr lang="en-GB" sz="2000" dirty="0"/>
              <a:t>Course-wide</a:t>
            </a:r>
          </a:p>
          <a:p>
            <a:r>
              <a:rPr lang="en-GB" sz="2000" dirty="0" err="1"/>
              <a:t>SoTL</a:t>
            </a:r>
            <a:r>
              <a:rPr lang="en-GB" sz="2000" dirty="0"/>
              <a:t> - being evidence-based</a:t>
            </a:r>
          </a:p>
          <a:p>
            <a:r>
              <a:rPr lang="en-GB" sz="2000" dirty="0"/>
              <a:t>Teaching leadership - hierarchical and distributed</a:t>
            </a:r>
          </a:p>
        </p:txBody>
      </p:sp>
      <p:sp>
        <p:nvSpPr>
          <p:cNvPr id="5" name="Shape 67"/>
          <p:cNvSpPr/>
          <p:nvPr/>
        </p:nvSpPr>
        <p:spPr>
          <a:xfrm>
            <a:off x="5076056" y="6148705"/>
            <a:ext cx="3501023" cy="5206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914400">
              <a:lnSpc>
                <a:spcPts val="3800"/>
              </a:lnSpc>
              <a:defRPr sz="2500">
                <a:solidFill>
                  <a:srgbClr val="B70D50"/>
                </a:solidFill>
                <a:uFill>
                  <a:solidFill>
                    <a:srgbClr val="B70D5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1800" dirty="0">
                <a:solidFill>
                  <a:srgbClr val="B70D50"/>
                </a:solidFill>
                <a:uFill>
                  <a:solidFill>
                    <a:srgbClr val="B70D50"/>
                  </a:solidFill>
                </a:uFill>
              </a:rPr>
              <a:t>(Gunn &amp; Fisk, </a:t>
            </a:r>
            <a:r>
              <a:rPr sz="1800" dirty="0" smtClean="0">
                <a:solidFill>
                  <a:srgbClr val="B70D50"/>
                </a:solidFill>
                <a:uFill>
                  <a:solidFill>
                    <a:srgbClr val="B70D50"/>
                  </a:solidFill>
                </a:uFill>
              </a:rPr>
              <a:t>2013</a:t>
            </a:r>
            <a:r>
              <a:rPr lang="en-GB" sz="1800" dirty="0" smtClean="0">
                <a:solidFill>
                  <a:srgbClr val="B70D50"/>
                </a:solidFill>
                <a:uFill>
                  <a:solidFill>
                    <a:srgbClr val="B70D50"/>
                  </a:solidFill>
                </a:uFill>
              </a:rPr>
              <a:t> - </a:t>
            </a:r>
            <a:r>
              <a:rPr sz="1800" dirty="0" smtClean="0">
                <a:solidFill>
                  <a:srgbClr val="B70D50"/>
                </a:solidFill>
                <a:uFill>
                  <a:solidFill>
                    <a:srgbClr val="B70D50"/>
                  </a:solidFill>
                </a:uFill>
              </a:rPr>
              <a:t>HEA</a:t>
            </a:r>
            <a:r>
              <a:rPr lang="en-GB" sz="1800" dirty="0" smtClean="0">
                <a:solidFill>
                  <a:srgbClr val="B70D50"/>
                </a:solidFill>
                <a:uFill>
                  <a:solidFill>
                    <a:srgbClr val="B70D50"/>
                  </a:solidFill>
                </a:uFill>
              </a:rPr>
              <a:t> report</a:t>
            </a:r>
            <a:r>
              <a:rPr sz="1800" dirty="0" smtClean="0">
                <a:solidFill>
                  <a:srgbClr val="B70D50"/>
                </a:solidFill>
                <a:uFill>
                  <a:solidFill>
                    <a:srgbClr val="B70D50"/>
                  </a:solidFill>
                </a:uFill>
              </a:rPr>
              <a:t>)</a:t>
            </a:r>
            <a:endParaRPr sz="1800" dirty="0">
              <a:solidFill>
                <a:srgbClr val="B70D50"/>
              </a:solidFill>
              <a:uFill>
                <a:solidFill>
                  <a:srgbClr val="B70D50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2025461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Student Engagement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7425" y="2852936"/>
            <a:ext cx="6480000" cy="2491705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/>
              <a:t>Ways of thinking about engaging students to promote learning</a:t>
            </a:r>
          </a:p>
          <a:p>
            <a:pPr marL="358775" indent="-358775"/>
            <a:r>
              <a:rPr lang="en-GB" sz="2000" dirty="0"/>
              <a:t>what people do - </a:t>
            </a:r>
            <a:r>
              <a:rPr lang="en-GB" sz="2000" b="1" dirty="0" smtClean="0"/>
              <a:t>behavioural </a:t>
            </a:r>
            <a:r>
              <a:rPr lang="en-GB" sz="2000" b="1" dirty="0"/>
              <a:t>perspectives</a:t>
            </a:r>
          </a:p>
          <a:p>
            <a:pPr marL="358775" indent="-358775"/>
            <a:r>
              <a:rPr lang="en-GB" sz="2000" dirty="0"/>
              <a:t>how students </a:t>
            </a:r>
            <a:r>
              <a:rPr lang="en-GB" sz="2000" dirty="0" smtClean="0"/>
              <a:t>think and think about themselves </a:t>
            </a:r>
            <a:r>
              <a:rPr lang="en-GB" sz="2000" dirty="0"/>
              <a:t>- </a:t>
            </a:r>
            <a:r>
              <a:rPr lang="en-GB" sz="2000" b="1" dirty="0"/>
              <a:t>psychological perspectives</a:t>
            </a:r>
          </a:p>
          <a:p>
            <a:pPr marL="358775" indent="-358775"/>
            <a:r>
              <a:rPr lang="en-GB" sz="2000" dirty="0"/>
              <a:t>how we value each other - </a:t>
            </a:r>
            <a:r>
              <a:rPr lang="en-GB" sz="2000" b="1" dirty="0"/>
              <a:t>socio-cultural perspective</a:t>
            </a:r>
            <a:r>
              <a:rPr lang="en-GB" sz="2000" dirty="0"/>
              <a:t>s </a:t>
            </a:r>
          </a:p>
          <a:p>
            <a:pPr marL="358775" indent="-358775"/>
            <a:r>
              <a:rPr lang="en-GB" sz="2000" dirty="0" smtClean="0"/>
              <a:t>Or, all of these: taking </a:t>
            </a:r>
            <a:r>
              <a:rPr lang="en-GB" sz="2000" dirty="0"/>
              <a:t>care of different perspectives in an holistic </a:t>
            </a:r>
            <a:r>
              <a:rPr lang="en-GB" sz="2000" dirty="0" smtClean="0"/>
              <a:t>way</a:t>
            </a:r>
            <a:endParaRPr lang="en-GB" sz="2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err="1" smtClean="0"/>
              <a:t>Kahu</a:t>
            </a:r>
            <a:r>
              <a:rPr lang="en-GB" dirty="0" smtClean="0"/>
              <a:t> 2012</a:t>
            </a:r>
            <a:endParaRPr lang="en-GB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700722" y="2204864"/>
            <a:ext cx="6471678" cy="432048"/>
          </a:xfrm>
          <a:prstGeom prst="rect">
            <a:avLst/>
          </a:prstGeom>
          <a:noFill/>
          <a:ln w="28575">
            <a:noFill/>
          </a:ln>
        </p:spPr>
        <p:txBody>
          <a:bodyPr vert="horz" lIns="10800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buClr>
                <a:srgbClr val="B70D50"/>
              </a:buClr>
              <a:buFont typeface="FS Clerkenwell"/>
              <a:defRPr lang="en-GB" sz="2600" kern="1200" spc="-100">
                <a:solidFill>
                  <a:srgbClr val="B70D5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lnSpc>
                <a:spcPts val="3100"/>
              </a:lnSpc>
              <a:spcBef>
                <a:spcPct val="0"/>
              </a:spcBef>
              <a:spcAft>
                <a:spcPct val="0"/>
              </a:spcAft>
              <a:buClr>
                <a:srgbClr val="B70D50"/>
              </a:buClr>
              <a:buFont typeface="FS Clerkenwell"/>
              <a:defRPr sz="2600">
                <a:solidFill>
                  <a:srgbClr val="B70D50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lnSpc>
                <a:spcPts val="3100"/>
              </a:lnSpc>
              <a:spcBef>
                <a:spcPct val="0"/>
              </a:spcBef>
              <a:spcAft>
                <a:spcPct val="0"/>
              </a:spcAft>
              <a:buClr>
                <a:srgbClr val="B70D50"/>
              </a:buClr>
              <a:buFont typeface="FS Clerkenwell"/>
              <a:defRPr sz="2600">
                <a:solidFill>
                  <a:srgbClr val="B70D50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lnSpc>
                <a:spcPts val="3100"/>
              </a:lnSpc>
              <a:spcBef>
                <a:spcPct val="0"/>
              </a:spcBef>
              <a:spcAft>
                <a:spcPct val="0"/>
              </a:spcAft>
              <a:buClr>
                <a:srgbClr val="B70D50"/>
              </a:buClr>
              <a:buFont typeface="FS Clerkenwell"/>
              <a:defRPr sz="2600">
                <a:solidFill>
                  <a:srgbClr val="B70D50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lnSpc>
                <a:spcPts val="3100"/>
              </a:lnSpc>
              <a:spcBef>
                <a:spcPct val="0"/>
              </a:spcBef>
              <a:spcAft>
                <a:spcPct val="0"/>
              </a:spcAft>
              <a:buClr>
                <a:srgbClr val="B70D50"/>
              </a:buClr>
              <a:buFont typeface="FS Clerkenwell"/>
              <a:defRPr sz="2600">
                <a:solidFill>
                  <a:srgbClr val="B70D50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lnSpc>
                <a:spcPts val="3100"/>
              </a:lnSpc>
              <a:spcBef>
                <a:spcPct val="0"/>
              </a:spcBef>
              <a:spcAft>
                <a:spcPct val="0"/>
              </a:spcAft>
              <a:buClr>
                <a:srgbClr val="B70D50"/>
              </a:buClr>
              <a:buFont typeface="FS Clerkenwell"/>
              <a:defRPr sz="2600">
                <a:solidFill>
                  <a:srgbClr val="B70D50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lnSpc>
                <a:spcPts val="3100"/>
              </a:lnSpc>
              <a:spcBef>
                <a:spcPct val="0"/>
              </a:spcBef>
              <a:spcAft>
                <a:spcPct val="0"/>
              </a:spcAft>
              <a:buClr>
                <a:srgbClr val="B70D50"/>
              </a:buClr>
              <a:buFont typeface="FS Clerkenwell"/>
              <a:defRPr sz="2600">
                <a:solidFill>
                  <a:srgbClr val="B70D50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lnSpc>
                <a:spcPts val="3100"/>
              </a:lnSpc>
              <a:spcBef>
                <a:spcPct val="0"/>
              </a:spcBef>
              <a:spcAft>
                <a:spcPct val="0"/>
              </a:spcAft>
              <a:buClr>
                <a:srgbClr val="B70D50"/>
              </a:buClr>
              <a:buFont typeface="FS Clerkenwell"/>
              <a:defRPr sz="2600">
                <a:solidFill>
                  <a:srgbClr val="B70D50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lnSpc>
                <a:spcPts val="3100"/>
              </a:lnSpc>
              <a:spcBef>
                <a:spcPct val="0"/>
              </a:spcBef>
              <a:spcAft>
                <a:spcPct val="0"/>
              </a:spcAft>
              <a:buClr>
                <a:srgbClr val="B70D50"/>
              </a:buClr>
              <a:buFont typeface="FS Clerkenwell"/>
              <a:defRPr sz="2600">
                <a:solidFill>
                  <a:srgbClr val="B70D50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GB" sz="2800" b="1" i="1" dirty="0" smtClean="0">
                <a:solidFill>
                  <a:schemeClr val="accent6">
                    <a:lumMod val="75000"/>
                  </a:schemeClr>
                </a:solidFill>
              </a:rPr>
              <a:t>See handout</a:t>
            </a:r>
            <a:endParaRPr lang="en-GB" sz="28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17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9818" y="1484784"/>
            <a:ext cx="6471678" cy="432048"/>
          </a:xfrm>
        </p:spPr>
        <p:txBody>
          <a:bodyPr/>
          <a:lstStyle/>
          <a:p>
            <a:r>
              <a:rPr lang="en-GB" dirty="0" smtClean="0"/>
              <a:t>How teaching </a:t>
            </a:r>
            <a:r>
              <a:rPr lang="en-GB" dirty="0"/>
              <a:t>engages </a:t>
            </a:r>
            <a:r>
              <a:rPr lang="en-GB" dirty="0" smtClean="0"/>
              <a:t>learners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7425" y="2564904"/>
            <a:ext cx="6480000" cy="3240360"/>
          </a:xfrm>
        </p:spPr>
        <p:txBody>
          <a:bodyPr/>
          <a:lstStyle/>
          <a:p>
            <a:pPr marL="0" indent="0">
              <a:buNone/>
            </a:pPr>
            <a:r>
              <a:rPr lang="en-GB" sz="2000" i="1" dirty="0" smtClean="0"/>
              <a:t>e.g. </a:t>
            </a:r>
            <a:r>
              <a:rPr lang="en-GB" sz="2000" i="1" dirty="0" err="1" smtClean="0"/>
              <a:t>Chickering</a:t>
            </a:r>
            <a:r>
              <a:rPr lang="en-GB" sz="2000" i="1" dirty="0" smtClean="0"/>
              <a:t> &amp; </a:t>
            </a:r>
            <a:r>
              <a:rPr lang="en-GB" sz="2000" i="1" dirty="0" err="1" smtClean="0"/>
              <a:t>Gamson</a:t>
            </a:r>
            <a:r>
              <a:rPr lang="en-GB" sz="2000" i="1" dirty="0" smtClean="0"/>
              <a:t> 1987</a:t>
            </a:r>
            <a:endParaRPr lang="en-GB" sz="2000" i="1" dirty="0"/>
          </a:p>
          <a:p>
            <a:pPr marL="0" indent="0">
              <a:buNone/>
            </a:pPr>
            <a:r>
              <a:rPr lang="en-GB" sz="2000" dirty="0" smtClean="0"/>
              <a:t/>
            </a:r>
            <a:br>
              <a:rPr lang="en-GB" sz="2000" dirty="0" smtClean="0"/>
            </a:br>
            <a:r>
              <a:rPr lang="en-GB" sz="2000" dirty="0" smtClean="0"/>
              <a:t>Good </a:t>
            </a:r>
            <a:r>
              <a:rPr lang="en-GB" sz="2000" dirty="0"/>
              <a:t>Practice </a:t>
            </a:r>
            <a:r>
              <a:rPr lang="en-GB" sz="2000" dirty="0" smtClean="0"/>
              <a:t>Encourages...</a:t>
            </a:r>
            <a:br>
              <a:rPr lang="en-GB" sz="2000" dirty="0" smtClean="0"/>
            </a:br>
            <a:endParaRPr lang="en-GB" sz="2000" dirty="0" smtClean="0"/>
          </a:p>
          <a:p>
            <a:pPr marL="342900" indent="-342900">
              <a:buFont typeface="+mj-lt"/>
              <a:buAutoNum type="arabicPeriod"/>
            </a:pPr>
            <a:r>
              <a:rPr lang="en-GB" sz="2000" dirty="0"/>
              <a:t>Encourages </a:t>
            </a:r>
            <a:r>
              <a:rPr lang="en-GB" sz="2000" dirty="0" smtClean="0"/>
              <a:t>Student-Staff Contact</a:t>
            </a:r>
            <a:endParaRPr lang="en-GB" sz="2000" dirty="0"/>
          </a:p>
          <a:p>
            <a:pPr marL="342900" indent="-342900">
              <a:buFont typeface="+mj-lt"/>
              <a:buAutoNum type="arabicPeriod"/>
            </a:pPr>
            <a:r>
              <a:rPr lang="en-GB" sz="2000" dirty="0"/>
              <a:t>Encourages </a:t>
            </a:r>
            <a:r>
              <a:rPr lang="en-GB" sz="2000" dirty="0" smtClean="0"/>
              <a:t>Co-operation </a:t>
            </a:r>
            <a:r>
              <a:rPr lang="en-GB" sz="2000" dirty="0"/>
              <a:t>among Students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000" dirty="0" smtClean="0"/>
              <a:t>Encourages Active </a:t>
            </a:r>
            <a:r>
              <a:rPr lang="en-GB" sz="2000" dirty="0"/>
              <a:t>Learning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000" dirty="0" smtClean="0"/>
              <a:t>Gives </a:t>
            </a:r>
            <a:r>
              <a:rPr lang="en-GB" sz="2000" dirty="0"/>
              <a:t>Prompt Feedback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000" dirty="0" smtClean="0"/>
              <a:t>Emphasises </a:t>
            </a:r>
            <a:r>
              <a:rPr lang="en-GB" sz="2000" dirty="0"/>
              <a:t>Time on Task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000" dirty="0" smtClean="0"/>
              <a:t>Communicates </a:t>
            </a:r>
            <a:r>
              <a:rPr lang="en-GB" sz="2000" dirty="0"/>
              <a:t>High Expectations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000" dirty="0" smtClean="0"/>
              <a:t>Respects </a:t>
            </a:r>
            <a:r>
              <a:rPr lang="en-GB" sz="2000" dirty="0"/>
              <a:t>Diverse Talents and Ways of </a:t>
            </a:r>
            <a:r>
              <a:rPr lang="en-GB" sz="2000" dirty="0" smtClean="0"/>
              <a:t>Learning</a:t>
            </a:r>
            <a:endParaRPr lang="en-GB" sz="20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83568" y="2060848"/>
            <a:ext cx="6471678" cy="432048"/>
          </a:xfrm>
          <a:prstGeom prst="rect">
            <a:avLst/>
          </a:prstGeom>
          <a:noFill/>
          <a:ln w="28575">
            <a:noFill/>
          </a:ln>
        </p:spPr>
        <p:txBody>
          <a:bodyPr vert="horz" lIns="10800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buClr>
                <a:srgbClr val="B70D50"/>
              </a:buClr>
              <a:buFont typeface="FS Clerkenwell"/>
              <a:defRPr lang="en-GB" sz="2600" kern="1200" spc="-100">
                <a:solidFill>
                  <a:srgbClr val="B70D5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lnSpc>
                <a:spcPts val="3100"/>
              </a:lnSpc>
              <a:spcBef>
                <a:spcPct val="0"/>
              </a:spcBef>
              <a:spcAft>
                <a:spcPct val="0"/>
              </a:spcAft>
              <a:buClr>
                <a:srgbClr val="B70D50"/>
              </a:buClr>
              <a:buFont typeface="FS Clerkenwell"/>
              <a:defRPr sz="2600">
                <a:solidFill>
                  <a:srgbClr val="B70D50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lnSpc>
                <a:spcPts val="3100"/>
              </a:lnSpc>
              <a:spcBef>
                <a:spcPct val="0"/>
              </a:spcBef>
              <a:spcAft>
                <a:spcPct val="0"/>
              </a:spcAft>
              <a:buClr>
                <a:srgbClr val="B70D50"/>
              </a:buClr>
              <a:buFont typeface="FS Clerkenwell"/>
              <a:defRPr sz="2600">
                <a:solidFill>
                  <a:srgbClr val="B70D50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lnSpc>
                <a:spcPts val="3100"/>
              </a:lnSpc>
              <a:spcBef>
                <a:spcPct val="0"/>
              </a:spcBef>
              <a:spcAft>
                <a:spcPct val="0"/>
              </a:spcAft>
              <a:buClr>
                <a:srgbClr val="B70D50"/>
              </a:buClr>
              <a:buFont typeface="FS Clerkenwell"/>
              <a:defRPr sz="2600">
                <a:solidFill>
                  <a:srgbClr val="B70D50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lnSpc>
                <a:spcPts val="3100"/>
              </a:lnSpc>
              <a:spcBef>
                <a:spcPct val="0"/>
              </a:spcBef>
              <a:spcAft>
                <a:spcPct val="0"/>
              </a:spcAft>
              <a:buClr>
                <a:srgbClr val="B70D50"/>
              </a:buClr>
              <a:buFont typeface="FS Clerkenwell"/>
              <a:defRPr sz="2600">
                <a:solidFill>
                  <a:srgbClr val="B70D50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lnSpc>
                <a:spcPts val="3100"/>
              </a:lnSpc>
              <a:spcBef>
                <a:spcPct val="0"/>
              </a:spcBef>
              <a:spcAft>
                <a:spcPct val="0"/>
              </a:spcAft>
              <a:buClr>
                <a:srgbClr val="B70D50"/>
              </a:buClr>
              <a:buFont typeface="FS Clerkenwell"/>
              <a:defRPr sz="2600">
                <a:solidFill>
                  <a:srgbClr val="B70D50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lnSpc>
                <a:spcPts val="3100"/>
              </a:lnSpc>
              <a:spcBef>
                <a:spcPct val="0"/>
              </a:spcBef>
              <a:spcAft>
                <a:spcPct val="0"/>
              </a:spcAft>
              <a:buClr>
                <a:srgbClr val="B70D50"/>
              </a:buClr>
              <a:buFont typeface="FS Clerkenwell"/>
              <a:defRPr sz="2600">
                <a:solidFill>
                  <a:srgbClr val="B70D50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lnSpc>
                <a:spcPts val="3100"/>
              </a:lnSpc>
              <a:spcBef>
                <a:spcPct val="0"/>
              </a:spcBef>
              <a:spcAft>
                <a:spcPct val="0"/>
              </a:spcAft>
              <a:buClr>
                <a:srgbClr val="B70D50"/>
              </a:buClr>
              <a:buFont typeface="FS Clerkenwell"/>
              <a:defRPr sz="2600">
                <a:solidFill>
                  <a:srgbClr val="B70D50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lnSpc>
                <a:spcPts val="3100"/>
              </a:lnSpc>
              <a:spcBef>
                <a:spcPct val="0"/>
              </a:spcBef>
              <a:spcAft>
                <a:spcPct val="0"/>
              </a:spcAft>
              <a:buClr>
                <a:srgbClr val="B70D50"/>
              </a:buClr>
              <a:buFont typeface="FS Clerkenwell"/>
              <a:defRPr sz="2600">
                <a:solidFill>
                  <a:srgbClr val="B70D50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GB" sz="2800" b="1" i="1" dirty="0" smtClean="0">
                <a:solidFill>
                  <a:schemeClr val="accent6">
                    <a:lumMod val="75000"/>
                  </a:schemeClr>
                </a:solidFill>
              </a:rPr>
              <a:t>See handout</a:t>
            </a:r>
            <a:endParaRPr lang="en-GB" sz="28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1221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49928" y="3400981"/>
            <a:ext cx="2266381" cy="1857260"/>
          </a:xfrm>
        </p:spPr>
        <p:txBody>
          <a:bodyPr/>
          <a:lstStyle/>
          <a:p>
            <a:r>
              <a:rPr lang="en-GB" spc="0" dirty="0"/>
              <a:t>A Relational Model of Student Engagement</a:t>
            </a:r>
          </a:p>
        </p:txBody>
      </p:sp>
      <p:sp>
        <p:nvSpPr>
          <p:cNvPr id="10" name="Shape 61"/>
          <p:cNvSpPr>
            <a:spLocks noGrp="1"/>
          </p:cNvSpPr>
          <p:nvPr>
            <p:ph type="body" idx="4294967295"/>
          </p:nvPr>
        </p:nvSpPr>
        <p:spPr>
          <a:xfrm>
            <a:off x="6040288" y="6309320"/>
            <a:ext cx="2881035" cy="365946"/>
          </a:xfrm>
          <a:prstGeom prst="rect">
            <a:avLst/>
          </a:prstGeom>
        </p:spPr>
        <p:txBody>
          <a:bodyPr/>
          <a:lstStyle/>
          <a:p>
            <a:pPr marL="0" indent="0" defTabSz="321457">
              <a:spcBef>
                <a:spcPts val="0"/>
              </a:spcBef>
              <a:buSzTx/>
              <a:buNone/>
              <a:defRPr sz="1800"/>
            </a:pPr>
            <a:r>
              <a:rPr sz="1300" dirty="0" err="1" smtClean="0">
                <a:uFill>
                  <a:solidFill/>
                </a:uFill>
                <a:latin typeface="Helvetica Light"/>
                <a:ea typeface="Helvetica"/>
                <a:cs typeface="Helvetica"/>
                <a:sym typeface="Helvetica"/>
              </a:rPr>
              <a:t>Solomonides</a:t>
            </a:r>
            <a:r>
              <a:rPr sz="1300" dirty="0">
                <a:uFill>
                  <a:solidFill/>
                </a:uFill>
                <a:latin typeface="Helvetica Light"/>
                <a:ea typeface="Helvetica"/>
                <a:cs typeface="Helvetica"/>
                <a:sym typeface="Helvetica"/>
              </a:rPr>
              <a:t>, Reid &amp; </a:t>
            </a:r>
            <a:r>
              <a:rPr sz="1300" dirty="0" err="1">
                <a:uFill>
                  <a:solidFill/>
                </a:uFill>
                <a:latin typeface="Helvetica Light"/>
                <a:ea typeface="Helvetica"/>
                <a:cs typeface="Helvetica"/>
                <a:sym typeface="Helvetica"/>
              </a:rPr>
              <a:t>Petocz</a:t>
            </a:r>
            <a:r>
              <a:rPr sz="1300" dirty="0">
                <a:uFill>
                  <a:solidFill/>
                </a:uFill>
                <a:latin typeface="Helvetica Light"/>
                <a:ea typeface="Helvetica"/>
                <a:cs typeface="Helvetica"/>
                <a:sym typeface="Helvetica"/>
              </a:rPr>
              <a:t> (2012)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410424" y="1138887"/>
            <a:ext cx="6810923" cy="5606677"/>
            <a:chOff x="1467619" y="1027114"/>
            <a:chExt cx="6365732" cy="5231589"/>
          </a:xfrm>
        </p:grpSpPr>
        <p:sp>
          <p:nvSpPr>
            <p:cNvPr id="5" name="Shape 56"/>
            <p:cNvSpPr/>
            <p:nvPr/>
          </p:nvSpPr>
          <p:spPr>
            <a:xfrm>
              <a:off x="1467619" y="1078686"/>
              <a:ext cx="1527388" cy="1478196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rgbClr val="B3C5C9"/>
              </a:solidFill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0" tIns="0" rIns="0" bIns="0" anchor="ctr"/>
            <a:lstStyle>
              <a:lvl1pPr defTabSz="457200">
                <a:defRPr sz="1800" b="1">
                  <a:solidFill>
                    <a:srgbClr val="527B83"/>
                  </a:solidFill>
                  <a:uFill>
                    <a:solidFill>
                      <a:srgbClr val="FFFFFF"/>
                    </a:solidFill>
                  </a:uFill>
                  <a:latin typeface="Gill Sans Light"/>
                  <a:ea typeface="Gill Sans Light"/>
                  <a:cs typeface="Gill Sans Light"/>
                  <a:sym typeface="Gill Sans Light"/>
                </a:defRPr>
              </a:lvl1pPr>
            </a:lstStyle>
            <a:p>
              <a:pPr lvl="0" algn="ctr">
                <a:defRPr b="0">
                  <a:solidFill>
                    <a:srgbClr val="000000"/>
                  </a:solidFill>
                  <a:uFillTx/>
                </a:defRPr>
              </a:pPr>
              <a:r>
                <a:rPr b="1" dirty="0">
                  <a:solidFill>
                    <a:schemeClr val="tx1"/>
                  </a:solidFill>
                  <a:uFill>
                    <a:solidFill>
                      <a:srgbClr val="FFFFFF"/>
                    </a:solidFill>
                  </a:uFill>
                  <a:latin typeface="Arial" panose="020B0604020202020204" pitchFamily="34" charset="0"/>
                  <a:cs typeface="Arial" panose="020B0604020202020204" pitchFamily="34" charset="0"/>
                </a:rPr>
                <a:t>Sense of Being a Professional</a:t>
              </a:r>
            </a:p>
          </p:txBody>
        </p:sp>
        <p:sp>
          <p:nvSpPr>
            <p:cNvPr id="6" name="Shape 57"/>
            <p:cNvSpPr/>
            <p:nvPr/>
          </p:nvSpPr>
          <p:spPr>
            <a:xfrm>
              <a:off x="6305965" y="1027114"/>
              <a:ext cx="1527386" cy="1478196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rgbClr val="B3C5C9"/>
              </a:solidFill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0" tIns="0" rIns="0" bIns="0" anchor="ctr"/>
            <a:lstStyle>
              <a:lvl1pPr defTabSz="457200">
                <a:defRPr sz="1800" b="1">
                  <a:solidFill>
                    <a:srgbClr val="527B83"/>
                  </a:solidFill>
                  <a:uFill>
                    <a:solidFill>
                      <a:srgbClr val="FFFFFF"/>
                    </a:solidFill>
                  </a:uFill>
                  <a:latin typeface="Gill Sans Light"/>
                  <a:ea typeface="Gill Sans Light"/>
                  <a:cs typeface="Gill Sans Light"/>
                  <a:sym typeface="Gill Sans Light"/>
                </a:defRPr>
              </a:lvl1pPr>
            </a:lstStyle>
            <a:p>
              <a:pPr lvl="0" algn="ctr">
                <a:defRPr b="0">
                  <a:solidFill>
                    <a:srgbClr val="000000"/>
                  </a:solidFill>
                  <a:uFillTx/>
                </a:defRPr>
              </a:pPr>
              <a:r>
                <a:rPr b="1" dirty="0">
                  <a:solidFill>
                    <a:schemeClr val="tx1"/>
                  </a:solidFill>
                  <a:uFill>
                    <a:solidFill>
                      <a:srgbClr val="FFFFFF"/>
                    </a:solidFill>
                  </a:uFill>
                  <a:latin typeface="Arial" panose="020B0604020202020204" pitchFamily="34" charset="0"/>
                  <a:cs typeface="Arial" panose="020B0604020202020204" pitchFamily="34" charset="0"/>
                </a:rPr>
                <a:t>Sense of Discipline Knowledge</a:t>
              </a:r>
            </a:p>
          </p:txBody>
        </p:sp>
        <p:sp>
          <p:nvSpPr>
            <p:cNvPr id="7" name="Shape 58"/>
            <p:cNvSpPr/>
            <p:nvPr/>
          </p:nvSpPr>
          <p:spPr>
            <a:xfrm>
              <a:off x="3902273" y="4780508"/>
              <a:ext cx="1527386" cy="147819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rgbClr val="B3C5C9"/>
              </a:solidFill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0" tIns="0" rIns="0" bIns="0" anchor="ctr"/>
            <a:lstStyle>
              <a:lvl1pPr defTabSz="457200">
                <a:defRPr sz="1800" b="1">
                  <a:solidFill>
                    <a:srgbClr val="527B83"/>
                  </a:solidFill>
                  <a:uFill>
                    <a:solidFill>
                      <a:srgbClr val="FFFFFF"/>
                    </a:solidFill>
                  </a:uFill>
                  <a:latin typeface="Gill Sans Light"/>
                  <a:ea typeface="Gill Sans Light"/>
                  <a:cs typeface="Gill Sans Light"/>
                  <a:sym typeface="Gill Sans Light"/>
                </a:defRPr>
              </a:lvl1pPr>
            </a:lstStyle>
            <a:p>
              <a:pPr lvl="0" algn="ctr">
                <a:defRPr b="0">
                  <a:solidFill>
                    <a:srgbClr val="000000"/>
                  </a:solidFill>
                  <a:uFillTx/>
                </a:defRPr>
              </a:pPr>
              <a:r>
                <a:rPr b="1" dirty="0">
                  <a:solidFill>
                    <a:schemeClr val="tx1"/>
                  </a:solidFill>
                  <a:uFill>
                    <a:solidFill>
                      <a:srgbClr val="FFFFFF"/>
                    </a:solidFill>
                  </a:uFill>
                  <a:latin typeface="Arial" panose="020B0604020202020204" pitchFamily="34" charset="0"/>
                  <a:cs typeface="Arial" panose="020B0604020202020204" pitchFamily="34" charset="0"/>
                </a:rPr>
                <a:t>Sense of Engagement</a:t>
              </a:r>
            </a:p>
          </p:txBody>
        </p:sp>
        <p:sp>
          <p:nvSpPr>
            <p:cNvPr id="8" name="Shape 59"/>
            <p:cNvSpPr/>
            <p:nvPr/>
          </p:nvSpPr>
          <p:spPr>
            <a:xfrm>
              <a:off x="2557382" y="2720075"/>
              <a:ext cx="2001103" cy="147819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rgbClr val="B3C5C9"/>
              </a:solidFill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0" tIns="0" rIns="0" bIns="0" anchor="ctr"/>
            <a:lstStyle/>
            <a:p>
              <a:pPr algn="ctr" defTabSz="321457">
                <a:defRPr sz="1800"/>
              </a:pPr>
              <a:r>
                <a:rPr b="1" dirty="0">
                  <a:uFill>
                    <a:solidFill>
                      <a:srgbClr val="FFFFFF"/>
                    </a:solidFill>
                  </a:uFill>
                  <a:latin typeface="Arial" panose="020B0604020202020204" pitchFamily="34" charset="0"/>
                  <a:ea typeface="Gill Sans Light"/>
                  <a:cs typeface="Arial" panose="020B0604020202020204" pitchFamily="34" charset="0"/>
                  <a:sym typeface="Gill Sans Light"/>
                </a:rPr>
                <a:t>Sense of Being</a:t>
              </a:r>
            </a:p>
            <a:p>
              <a:pPr algn="ctr" defTabSz="321457">
                <a:defRPr sz="1800"/>
              </a:pPr>
              <a:r>
                <a:rPr dirty="0">
                  <a:uFill>
                    <a:solidFill>
                      <a:srgbClr val="FFFFFF"/>
                    </a:solidFill>
                  </a:uFill>
                  <a:latin typeface="Arial" panose="020B0604020202020204" pitchFamily="34" charset="0"/>
                  <a:ea typeface="Gill Sans Light"/>
                  <a:cs typeface="Arial" panose="020B0604020202020204" pitchFamily="34" charset="0"/>
                  <a:sym typeface="Gill Sans Light"/>
                </a:rPr>
                <a:t>Confidence</a:t>
              </a:r>
            </a:p>
            <a:p>
              <a:pPr algn="ctr" defTabSz="321457">
                <a:defRPr sz="1800"/>
              </a:pPr>
              <a:r>
                <a:rPr dirty="0">
                  <a:uFill>
                    <a:solidFill>
                      <a:srgbClr val="FFFFFF"/>
                    </a:solidFill>
                  </a:uFill>
                  <a:latin typeface="Arial" panose="020B0604020202020204" pitchFamily="34" charset="0"/>
                  <a:ea typeface="Gill Sans Light"/>
                  <a:cs typeface="Arial" panose="020B0604020202020204" pitchFamily="34" charset="0"/>
                  <a:sym typeface="Gill Sans Light"/>
                </a:rPr>
                <a:t>Happiness</a:t>
              </a:r>
            </a:p>
            <a:p>
              <a:pPr algn="ctr" defTabSz="321457">
                <a:defRPr sz="1800"/>
              </a:pPr>
              <a:r>
                <a:rPr dirty="0">
                  <a:uFill>
                    <a:solidFill>
                      <a:srgbClr val="FFFFFF"/>
                    </a:solidFill>
                  </a:uFill>
                  <a:latin typeface="Arial" panose="020B0604020202020204" pitchFamily="34" charset="0"/>
                  <a:ea typeface="Gill Sans Light"/>
                  <a:cs typeface="Arial" panose="020B0604020202020204" pitchFamily="34" charset="0"/>
                  <a:sym typeface="Gill Sans Light"/>
                </a:rPr>
                <a:t>Imaginative Self Knowledge</a:t>
              </a:r>
            </a:p>
          </p:txBody>
        </p:sp>
        <p:sp>
          <p:nvSpPr>
            <p:cNvPr id="9" name="Shape 60"/>
            <p:cNvSpPr/>
            <p:nvPr/>
          </p:nvSpPr>
          <p:spPr>
            <a:xfrm>
              <a:off x="4589593" y="2711542"/>
              <a:ext cx="1948354" cy="147819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rgbClr val="B3C5C9"/>
              </a:solidFill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0" tIns="0" rIns="0" bIns="0" anchor="ctr"/>
            <a:lstStyle/>
            <a:p>
              <a:pPr algn="ctr" defTabSz="321457">
                <a:defRPr sz="1800"/>
              </a:pPr>
              <a:r>
                <a:rPr b="1" dirty="0">
                  <a:uFill>
                    <a:solidFill>
                      <a:srgbClr val="FFFFFF"/>
                    </a:solidFill>
                  </a:uFill>
                  <a:latin typeface="Arial" panose="020B0604020202020204" pitchFamily="34" charset="0"/>
                  <a:ea typeface="Gill Sans Light"/>
                  <a:cs typeface="Arial" panose="020B0604020202020204" pitchFamily="34" charset="0"/>
                  <a:sym typeface="Gill Sans Light"/>
                </a:rPr>
                <a:t>Sense of Transformation</a:t>
              </a:r>
            </a:p>
            <a:p>
              <a:pPr algn="ctr" defTabSz="321457">
                <a:defRPr sz="1800"/>
              </a:pPr>
              <a:r>
                <a:rPr dirty="0">
                  <a:uFill>
                    <a:solidFill>
                      <a:srgbClr val="FFFFFF"/>
                    </a:solidFill>
                  </a:uFill>
                  <a:latin typeface="Arial" panose="020B0604020202020204" pitchFamily="34" charset="0"/>
                  <a:ea typeface="Gill Sans Light"/>
                  <a:cs typeface="Arial" panose="020B0604020202020204" pitchFamily="34" charset="0"/>
                  <a:sym typeface="Gill Sans Light"/>
                </a:rPr>
                <a:t>Learning</a:t>
              </a:r>
            </a:p>
            <a:p>
              <a:pPr algn="ctr" defTabSz="321457">
                <a:defRPr sz="1800"/>
              </a:pPr>
              <a:r>
                <a:rPr dirty="0">
                  <a:uFill>
                    <a:solidFill>
                      <a:srgbClr val="FFFFFF"/>
                    </a:solidFill>
                  </a:uFill>
                  <a:latin typeface="Arial" panose="020B0604020202020204" pitchFamily="34" charset="0"/>
                  <a:ea typeface="Gill Sans Light"/>
                  <a:cs typeface="Arial" panose="020B0604020202020204" pitchFamily="34" charset="0"/>
                  <a:sym typeface="Gill Sans Light"/>
                </a:rPr>
                <a:t>Understanding</a:t>
              </a:r>
            </a:p>
            <a:p>
              <a:pPr algn="ctr" defTabSz="321457">
                <a:defRPr sz="1800"/>
              </a:pPr>
              <a:r>
                <a:rPr dirty="0">
                  <a:uFill>
                    <a:solidFill>
                      <a:srgbClr val="FFFFFF"/>
                    </a:solidFill>
                  </a:uFill>
                  <a:latin typeface="Arial" panose="020B0604020202020204" pitchFamily="34" charset="0"/>
                  <a:ea typeface="Gill Sans Light"/>
                  <a:cs typeface="Arial" panose="020B0604020202020204" pitchFamily="34" charset="0"/>
                  <a:sym typeface="Gill Sans Light"/>
                </a:rPr>
                <a:t>Thinking</a:t>
              </a:r>
            </a:p>
          </p:txBody>
        </p:sp>
        <p:sp>
          <p:nvSpPr>
            <p:cNvPr id="11" name="Shape 65"/>
            <p:cNvSpPr/>
            <p:nvPr/>
          </p:nvSpPr>
          <p:spPr>
            <a:xfrm>
              <a:off x="2996319" y="1835582"/>
              <a:ext cx="957182" cy="9203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9" h="20671" extrusionOk="0">
                  <a:moveTo>
                    <a:pt x="21446" y="20671"/>
                  </a:moveTo>
                  <a:cubicBezTo>
                    <a:pt x="21600" y="5928"/>
                    <a:pt x="14451" y="-929"/>
                    <a:pt x="0" y="101"/>
                  </a:cubicBezTo>
                </a:path>
              </a:pathLst>
            </a:custGeom>
            <a:ln w="25400">
              <a:solidFill>
                <a:srgbClr val="669AA4"/>
              </a:solidFill>
              <a:round/>
            </a:ln>
          </p:spPr>
          <p:txBody>
            <a:bodyPr lIns="64291" tIns="32146" rIns="64291" bIns="32146"/>
            <a:lstStyle/>
            <a:p>
              <a:pPr lvl="0"/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Shape 65"/>
            <p:cNvSpPr/>
            <p:nvPr/>
          </p:nvSpPr>
          <p:spPr>
            <a:xfrm rot="16200000">
              <a:off x="5345211" y="1817161"/>
              <a:ext cx="957182" cy="9203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9" h="20671" extrusionOk="0">
                  <a:moveTo>
                    <a:pt x="21446" y="20671"/>
                  </a:moveTo>
                  <a:cubicBezTo>
                    <a:pt x="21600" y="5928"/>
                    <a:pt x="14451" y="-929"/>
                    <a:pt x="0" y="101"/>
                  </a:cubicBezTo>
                </a:path>
              </a:pathLst>
            </a:custGeom>
            <a:ln w="25400">
              <a:solidFill>
                <a:srgbClr val="669AA4"/>
              </a:solidFill>
              <a:round/>
            </a:ln>
          </p:spPr>
          <p:txBody>
            <a:bodyPr lIns="64291" tIns="32146" rIns="64291" bIns="32146"/>
            <a:lstStyle/>
            <a:p>
              <a:pPr lvl="0"/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Shape 113"/>
            <p:cNvSpPr/>
            <p:nvPr/>
          </p:nvSpPr>
          <p:spPr>
            <a:xfrm flipV="1">
              <a:off x="4574040" y="4198267"/>
              <a:ext cx="15554" cy="582240"/>
            </a:xfrm>
            <a:prstGeom prst="line">
              <a:avLst/>
            </a:prstGeom>
            <a:ln w="25400">
              <a:solidFill>
                <a:srgbClr val="669AA4"/>
              </a:solidFill>
              <a:round/>
            </a:ln>
          </p:spPr>
          <p:txBody>
            <a:bodyPr lIns="0" tIns="0" rIns="0" bIns="0" anchor="ctr"/>
            <a:lstStyle/>
            <a:p>
              <a:pPr lvl="0"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11187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ontent Placeholder 2"/>
          <p:cNvSpPr>
            <a:spLocks noGrp="1"/>
          </p:cNvSpPr>
          <p:nvPr>
            <p:ph idx="1"/>
          </p:nvPr>
        </p:nvSpPr>
        <p:spPr>
          <a:xfrm>
            <a:off x="465678" y="1628800"/>
            <a:ext cx="8282786" cy="417646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u="sng" dirty="0" smtClean="0">
                <a:solidFill>
                  <a:srgbClr val="C00000"/>
                </a:solidFill>
                <a:hlinkClick r:id="rId3"/>
              </a:rPr>
              <a:t>UK </a:t>
            </a:r>
            <a:r>
              <a:rPr lang="en-GB" sz="2400" u="sng" dirty="0">
                <a:solidFill>
                  <a:srgbClr val="C00000"/>
                </a:solidFill>
                <a:hlinkClick r:id="rId3"/>
              </a:rPr>
              <a:t>Quality Code for Higher Education </a:t>
            </a:r>
            <a:endParaRPr lang="en-GB" sz="2400" u="sng" dirty="0" smtClean="0">
              <a:solidFill>
                <a:srgbClr val="C00000"/>
              </a:solidFill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dirty="0" smtClean="0">
                <a:solidFill>
                  <a:srgbClr val="C00000"/>
                </a:solidFill>
                <a:hlinkClick r:id="rId4"/>
              </a:rPr>
              <a:t>QAA, Chapter </a:t>
            </a:r>
            <a:r>
              <a:rPr lang="en-GB" sz="2400" dirty="0">
                <a:solidFill>
                  <a:srgbClr val="C00000"/>
                </a:solidFill>
                <a:hlinkClick r:id="rId4"/>
              </a:rPr>
              <a:t>B5 </a:t>
            </a:r>
            <a:endParaRPr lang="en-GB" sz="2400" dirty="0" smtClean="0">
              <a:solidFill>
                <a:srgbClr val="C00000"/>
              </a:solidFill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b="1" dirty="0" smtClean="0">
                <a:solidFill>
                  <a:srgbClr val="9C2A33"/>
                </a:solidFill>
                <a:latin typeface="Arial" charset="0"/>
                <a:cs typeface="Arial" charset="0"/>
              </a:rPr>
              <a:t>Student Engagement in Quality Enhancement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GB" sz="1200" b="1" dirty="0" smtClean="0">
              <a:solidFill>
                <a:srgbClr val="9C2A33"/>
              </a:solidFill>
              <a:latin typeface="Arial" charset="0"/>
              <a:cs typeface="Arial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dirty="0" smtClean="0"/>
              <a:t>"Create </a:t>
            </a:r>
            <a:r>
              <a:rPr lang="en-GB" sz="2400" dirty="0"/>
              <a:t>and maintain an environment within which </a:t>
            </a:r>
            <a:r>
              <a:rPr lang="en-GB" sz="2400" dirty="0" smtClean="0"/>
              <a:t>   students </a:t>
            </a:r>
            <a:r>
              <a:rPr lang="en-GB" sz="2400" dirty="0"/>
              <a:t>and staff engage in discussions that aim </a:t>
            </a:r>
            <a:r>
              <a:rPr lang="en-GB" sz="2400" dirty="0" smtClean="0"/>
              <a:t>               to </a:t>
            </a:r>
            <a:r>
              <a:rPr lang="en-GB" sz="2400" dirty="0"/>
              <a:t>bring about demonstrable </a:t>
            </a:r>
            <a:r>
              <a:rPr lang="en-GB" sz="2400" dirty="0" smtClean="0"/>
              <a:t>                                      enhancement </a:t>
            </a:r>
            <a:r>
              <a:rPr lang="en-GB" sz="2400" dirty="0"/>
              <a:t>of the </a:t>
            </a:r>
            <a:r>
              <a:rPr lang="en-GB" sz="2400" dirty="0" smtClean="0"/>
              <a:t>                                                     educational experience"</a:t>
            </a:r>
            <a:endParaRPr lang="en-GB" sz="2400" dirty="0">
              <a:solidFill>
                <a:srgbClr val="C00000"/>
              </a:solidFill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dirty="0" smtClean="0">
                <a:latin typeface="Arial" charset="0"/>
                <a:cs typeface="Arial" charset="0"/>
              </a:rPr>
              <a:t> 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en-GB" sz="2400" dirty="0" smtClean="0">
              <a:latin typeface="Arial" charset="0"/>
              <a:cs typeface="Arial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en-GB" sz="2400" dirty="0" smtClean="0">
              <a:latin typeface="Arial" charset="0"/>
              <a:cs typeface="Arial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en-GB" sz="2400" dirty="0" smtClean="0">
              <a:latin typeface="Arial" charset="0"/>
              <a:cs typeface="Arial" charset="0"/>
            </a:endParaRPr>
          </a:p>
        </p:txBody>
      </p:sp>
      <p:pic>
        <p:nvPicPr>
          <p:cNvPr id="10" name="Picture 2" descr="http://langwitches.org/blog/wp-content/uploads/2011/04/teaching-learning-through-tech-lens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0060" y="4096329"/>
            <a:ext cx="4493940" cy="2761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9105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heffield Hallam Powerpoint Template Arial v1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Sheffield Hallam Powerpoint Template Arial v12</Template>
  <TotalTime>327</TotalTime>
  <Words>621</Words>
  <Application>Microsoft Office PowerPoint</Application>
  <PresentationFormat>On-screen Show (4:3)</PresentationFormat>
  <Paragraphs>126</Paragraphs>
  <Slides>13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Sheffield Hallam Powerpoint Template Arial v12</vt:lpstr>
      <vt:lpstr>What does it mean to be an inspirational teacher?</vt:lpstr>
      <vt:lpstr>What is good, inspirational teaching?</vt:lpstr>
      <vt:lpstr>What is excellent teaching? External context</vt:lpstr>
      <vt:lpstr>What is excellent teaching? Dimensions of excellence</vt:lpstr>
      <vt:lpstr>What is excellent teaching? Current and emerging themes</vt:lpstr>
      <vt:lpstr>Student Engagement</vt:lpstr>
      <vt:lpstr>How teaching engages learners</vt:lpstr>
      <vt:lpstr>A Relational Model of Student Engagement</vt:lpstr>
      <vt:lpstr>PowerPoint Presentation</vt:lpstr>
      <vt:lpstr>PowerPoint Presentation</vt:lpstr>
      <vt:lpstr>NSS Comments 2013 - Good Teaching</vt:lpstr>
      <vt:lpstr>Positive Learning Experiences –  Building Confidence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does it mean to be an inspirational teacher?</dc:title>
  <dc:creator>Andrew Middleton</dc:creator>
  <cp:lastModifiedBy>Andrew Middleton</cp:lastModifiedBy>
  <cp:revision>32</cp:revision>
  <cp:lastPrinted>2014-06-17T10:34:33Z</cp:lastPrinted>
  <dcterms:created xsi:type="dcterms:W3CDTF">2014-06-05T14:24:53Z</dcterms:created>
  <dcterms:modified xsi:type="dcterms:W3CDTF">2014-06-18T11:13:04Z</dcterms:modified>
</cp:coreProperties>
</file>