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 Thinkwell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Purvis, Alison</dc:creator>
  <cp:lastModifiedBy>Alison Purvis</cp:lastModifiedBy>
  <cp:revision>1</cp:revision>
  <dcterms:modified xsi:type="dcterms:W3CDTF">2013-07-09T07:13:52Z</dcterms:modified>
</cp:coreProperties>
</file>