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3"/>
  </p:notesMasterIdLst>
  <p:sldIdLst>
    <p:sldId id="261" r:id="rId2"/>
    <p:sldId id="260" r:id="rId3"/>
    <p:sldId id="273" r:id="rId4"/>
    <p:sldId id="274" r:id="rId5"/>
    <p:sldId id="262" r:id="rId6"/>
    <p:sldId id="276" r:id="rId7"/>
    <p:sldId id="277" r:id="rId8"/>
    <p:sldId id="278" r:id="rId9"/>
    <p:sldId id="263" r:id="rId10"/>
    <p:sldId id="280" r:id="rId11"/>
    <p:sldId id="281" r:id="rId12"/>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1B40"/>
    <a:srgbClr val="9C2A33"/>
    <a:srgbClr val="4A7335"/>
    <a:srgbClr val="07A33B"/>
    <a:srgbClr val="174B66"/>
    <a:srgbClr val="DE372D"/>
    <a:srgbClr val="503A6E"/>
    <a:srgbClr val="00B3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8" autoAdjust="0"/>
    <p:restoredTop sz="89866" autoAdjust="0"/>
  </p:normalViewPr>
  <p:slideViewPr>
    <p:cSldViewPr>
      <p:cViewPr>
        <p:scale>
          <a:sx n="90" d="100"/>
          <a:sy n="90" d="100"/>
        </p:scale>
        <p:origin x="-438" y="-192"/>
      </p:cViewPr>
      <p:guideLst>
        <p:guide orient="horz" pos="2160"/>
        <p:guide pos="2880"/>
      </p:guideLst>
    </p:cSldViewPr>
  </p:slideViewPr>
  <p:notesTextViewPr>
    <p:cViewPr>
      <p:scale>
        <a:sx n="1" d="1"/>
        <a:sy n="1" d="1"/>
      </p:scale>
      <p:origin x="0" y="0"/>
    </p:cViewPr>
  </p:notesTextViewPr>
  <p:notesViewPr>
    <p:cSldViewPr>
      <p:cViewPr varScale="1">
        <p:scale>
          <a:sx n="79" d="100"/>
          <a:sy n="79" d="100"/>
        </p:scale>
        <p:origin x="-1980" y="-90"/>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J:\Research\Audio%20Feedback\Data\Student%20Questionnaire%20Flat%20Resul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Research\Audio%20Feedback\Data\Student%20Questionnaire%20Data%20Trad%20vs%20Mature%20-%20Modul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J:\Research\Audio%20Feedback\Data\Student%20Questionnaire%20Flat%20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1"/>
    <c:plotArea>
      <c:layout/>
      <c:barChart>
        <c:barDir val="col"/>
        <c:grouping val="clustered"/>
        <c:varyColors val="0"/>
        <c:ser>
          <c:idx val="0"/>
          <c:order val="0"/>
          <c:tx>
            <c:strRef>
              <c:f>'Effect on Recall'!$D$3</c:f>
              <c:strCache>
                <c:ptCount val="1"/>
                <c:pt idx="0">
                  <c:v>Has the provision of audio feedback files made it easier for you to recall or remember the feedback you have received?</c:v>
                </c:pt>
              </c:strCache>
            </c:strRef>
          </c:tx>
          <c:invertIfNegative val="0"/>
          <c:cat>
            <c:strRef>
              <c:f>'Effect on Recall'!$E$3:$I$3</c:f>
              <c:strCache>
                <c:ptCount val="5"/>
                <c:pt idx="0">
                  <c:v>I remember significantly less</c:v>
                </c:pt>
                <c:pt idx="1">
                  <c:v>I remember a little less</c:v>
                </c:pt>
                <c:pt idx="2">
                  <c:v>It has made no difference to what I remember</c:v>
                </c:pt>
                <c:pt idx="3">
                  <c:v>I remember a little more</c:v>
                </c:pt>
                <c:pt idx="4">
                  <c:v>I remember significantly more</c:v>
                </c:pt>
              </c:strCache>
            </c:strRef>
          </c:cat>
          <c:val>
            <c:numRef>
              <c:f>'Effect on Recall'!$E$5:$I$5</c:f>
              <c:numCache>
                <c:formatCode>0%</c:formatCode>
                <c:ptCount val="5"/>
                <c:pt idx="0">
                  <c:v>1.6129032258064523E-2</c:v>
                </c:pt>
                <c:pt idx="1">
                  <c:v>6.451612903225809E-2</c:v>
                </c:pt>
                <c:pt idx="2">
                  <c:v>0.24193548387096792</c:v>
                </c:pt>
                <c:pt idx="3">
                  <c:v>0.41935483870967766</c:v>
                </c:pt>
                <c:pt idx="4">
                  <c:v>0.25806451612903231</c:v>
                </c:pt>
              </c:numCache>
            </c:numRef>
          </c:val>
        </c:ser>
        <c:dLbls>
          <c:showLegendKey val="0"/>
          <c:showVal val="1"/>
          <c:showCatName val="0"/>
          <c:showSerName val="0"/>
          <c:showPercent val="0"/>
          <c:showBubbleSize val="0"/>
        </c:dLbls>
        <c:gapWidth val="150"/>
        <c:overlap val="-25"/>
        <c:axId val="75872896"/>
        <c:axId val="85873024"/>
      </c:barChart>
      <c:catAx>
        <c:axId val="75872896"/>
        <c:scaling>
          <c:orientation val="minMax"/>
        </c:scaling>
        <c:delete val="0"/>
        <c:axPos val="b"/>
        <c:majorTickMark val="none"/>
        <c:minorTickMark val="none"/>
        <c:tickLblPos val="nextTo"/>
        <c:crossAx val="85873024"/>
        <c:crosses val="autoZero"/>
        <c:auto val="1"/>
        <c:lblAlgn val="ctr"/>
        <c:lblOffset val="100"/>
        <c:noMultiLvlLbl val="0"/>
      </c:catAx>
      <c:valAx>
        <c:axId val="85873024"/>
        <c:scaling>
          <c:orientation val="minMax"/>
        </c:scaling>
        <c:delete val="1"/>
        <c:axPos val="l"/>
        <c:numFmt formatCode="0%" sourceLinked="1"/>
        <c:majorTickMark val="out"/>
        <c:minorTickMark val="none"/>
        <c:tickLblPos val="none"/>
        <c:crossAx val="7587289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1"/>
    <c:plotArea>
      <c:layout/>
      <c:barChart>
        <c:barDir val="col"/>
        <c:grouping val="clustered"/>
        <c:varyColors val="0"/>
        <c:ser>
          <c:idx val="0"/>
          <c:order val="0"/>
          <c:tx>
            <c:strRef>
              <c:f>'Future Performance'!$G$4</c:f>
              <c:strCache>
                <c:ptCount val="1"/>
                <c:pt idx="0">
                  <c:v>Traditional</c:v>
                </c:pt>
              </c:strCache>
            </c:strRef>
          </c:tx>
          <c:invertIfNegative val="0"/>
          <c:cat>
            <c:strRef>
              <c:f>'Future Performance'!$H$3:$L$3</c:f>
              <c:strCache>
                <c:ptCount val="5"/>
                <c:pt idx="0">
                  <c:v>Significant negative impact</c:v>
                </c:pt>
                <c:pt idx="1">
                  <c:v>Small negative impact</c:v>
                </c:pt>
                <c:pt idx="2">
                  <c:v>No impact</c:v>
                </c:pt>
                <c:pt idx="3">
                  <c:v>Small positive impact</c:v>
                </c:pt>
                <c:pt idx="4">
                  <c:v>Significant positive impact</c:v>
                </c:pt>
              </c:strCache>
            </c:strRef>
          </c:cat>
          <c:val>
            <c:numRef>
              <c:f>'Future Performance'!$H$6:$L$6</c:f>
              <c:numCache>
                <c:formatCode>0%</c:formatCode>
                <c:ptCount val="5"/>
                <c:pt idx="0">
                  <c:v>0</c:v>
                </c:pt>
                <c:pt idx="1">
                  <c:v>0</c:v>
                </c:pt>
                <c:pt idx="2">
                  <c:v>0.21621621621621623</c:v>
                </c:pt>
                <c:pt idx="3">
                  <c:v>0.64864864864864868</c:v>
                </c:pt>
                <c:pt idx="4">
                  <c:v>0.13513513513513514</c:v>
                </c:pt>
              </c:numCache>
            </c:numRef>
          </c:val>
        </c:ser>
        <c:ser>
          <c:idx val="1"/>
          <c:order val="1"/>
          <c:tx>
            <c:strRef>
              <c:f>'Future Performance'!$G$5</c:f>
              <c:strCache>
                <c:ptCount val="1"/>
                <c:pt idx="0">
                  <c:v>Mature</c:v>
                </c:pt>
              </c:strCache>
            </c:strRef>
          </c:tx>
          <c:invertIfNegative val="0"/>
          <c:cat>
            <c:strRef>
              <c:f>'Future Performance'!$H$3:$L$3</c:f>
              <c:strCache>
                <c:ptCount val="5"/>
                <c:pt idx="0">
                  <c:v>Significant negative impact</c:v>
                </c:pt>
                <c:pt idx="1">
                  <c:v>Small negative impact</c:v>
                </c:pt>
                <c:pt idx="2">
                  <c:v>No impact</c:v>
                </c:pt>
                <c:pt idx="3">
                  <c:v>Small positive impact</c:v>
                </c:pt>
                <c:pt idx="4">
                  <c:v>Significant positive impact</c:v>
                </c:pt>
              </c:strCache>
            </c:strRef>
          </c:cat>
          <c:val>
            <c:numRef>
              <c:f>'Future Performance'!$H$7:$L$7</c:f>
              <c:numCache>
                <c:formatCode>0%</c:formatCode>
                <c:ptCount val="5"/>
                <c:pt idx="0">
                  <c:v>8.3333333333333329E-2</c:v>
                </c:pt>
                <c:pt idx="1">
                  <c:v>4.1666666666666664E-2</c:v>
                </c:pt>
                <c:pt idx="2">
                  <c:v>0.20833333333333334</c:v>
                </c:pt>
                <c:pt idx="3">
                  <c:v>0.41666666666666669</c:v>
                </c:pt>
                <c:pt idx="4">
                  <c:v>0.25</c:v>
                </c:pt>
              </c:numCache>
            </c:numRef>
          </c:val>
        </c:ser>
        <c:dLbls>
          <c:showLegendKey val="0"/>
          <c:showVal val="1"/>
          <c:showCatName val="0"/>
          <c:showSerName val="0"/>
          <c:showPercent val="0"/>
          <c:showBubbleSize val="0"/>
        </c:dLbls>
        <c:gapWidth val="150"/>
        <c:overlap val="-25"/>
        <c:axId val="83906560"/>
        <c:axId val="83908096"/>
      </c:barChart>
      <c:catAx>
        <c:axId val="83906560"/>
        <c:scaling>
          <c:orientation val="minMax"/>
        </c:scaling>
        <c:delete val="0"/>
        <c:axPos val="b"/>
        <c:majorTickMark val="none"/>
        <c:minorTickMark val="none"/>
        <c:tickLblPos val="nextTo"/>
        <c:crossAx val="83908096"/>
        <c:crosses val="autoZero"/>
        <c:auto val="1"/>
        <c:lblAlgn val="ctr"/>
        <c:lblOffset val="100"/>
        <c:noMultiLvlLbl val="0"/>
      </c:catAx>
      <c:valAx>
        <c:axId val="83908096"/>
        <c:scaling>
          <c:orientation val="minMax"/>
        </c:scaling>
        <c:delete val="1"/>
        <c:axPos val="l"/>
        <c:numFmt formatCode="0%" sourceLinked="1"/>
        <c:majorTickMark val="out"/>
        <c:minorTickMark val="none"/>
        <c:tickLblPos val="none"/>
        <c:crossAx val="83906560"/>
        <c:crosses val="autoZero"/>
        <c:crossBetween val="between"/>
      </c:valAx>
    </c:plotArea>
    <c:legend>
      <c:legendPos val="t"/>
      <c:layout>
        <c:manualLayout>
          <c:xMode val="edge"/>
          <c:yMode val="edge"/>
          <c:x val="0.7544415920458829"/>
          <c:y val="0.19070614642578684"/>
          <c:w val="0.24535399706392633"/>
          <c:h val="6.3205102540148578E-2"/>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1"/>
    <c:plotArea>
      <c:layout/>
      <c:barChart>
        <c:barDir val="col"/>
        <c:grouping val="clustered"/>
        <c:varyColors val="0"/>
        <c:ser>
          <c:idx val="0"/>
          <c:order val="0"/>
          <c:tx>
            <c:strRef>
              <c:f>'AF in General'!$A$1:$I$1</c:f>
              <c:strCache>
                <c:ptCount val="1"/>
                <c:pt idx="0">
                  <c:v>On a scale of 1-5 with 1 being very negative and 5 being very positive, please tell us how you feel about use of audio feedback in general.</c:v>
                </c:pt>
              </c:strCache>
            </c:strRef>
          </c:tx>
          <c:invertIfNegative val="0"/>
          <c:cat>
            <c:numRef>
              <c:f>'AF in General'!$E$3:$I$3</c:f>
              <c:numCache>
                <c:formatCode>General</c:formatCode>
                <c:ptCount val="5"/>
                <c:pt idx="0">
                  <c:v>1</c:v>
                </c:pt>
                <c:pt idx="1">
                  <c:v>2</c:v>
                </c:pt>
                <c:pt idx="2">
                  <c:v>3</c:v>
                </c:pt>
                <c:pt idx="3">
                  <c:v>4</c:v>
                </c:pt>
                <c:pt idx="4">
                  <c:v>5</c:v>
                </c:pt>
              </c:numCache>
            </c:numRef>
          </c:cat>
          <c:val>
            <c:numRef>
              <c:f>'AF in General'!$E$5:$I$5</c:f>
              <c:numCache>
                <c:formatCode>0%</c:formatCode>
                <c:ptCount val="5"/>
                <c:pt idx="0">
                  <c:v>8.3333333333333343E-2</c:v>
                </c:pt>
                <c:pt idx="1">
                  <c:v>3.333333333333334E-2</c:v>
                </c:pt>
                <c:pt idx="2">
                  <c:v>0.11666666666666668</c:v>
                </c:pt>
                <c:pt idx="3">
                  <c:v>0.51666666666666661</c:v>
                </c:pt>
                <c:pt idx="4">
                  <c:v>0.25</c:v>
                </c:pt>
              </c:numCache>
            </c:numRef>
          </c:val>
        </c:ser>
        <c:dLbls>
          <c:showLegendKey val="0"/>
          <c:showVal val="1"/>
          <c:showCatName val="0"/>
          <c:showSerName val="0"/>
          <c:showPercent val="0"/>
          <c:showBubbleSize val="0"/>
        </c:dLbls>
        <c:gapWidth val="150"/>
        <c:overlap val="-25"/>
        <c:axId val="83972480"/>
        <c:axId val="83974016"/>
      </c:barChart>
      <c:catAx>
        <c:axId val="83972480"/>
        <c:scaling>
          <c:orientation val="minMax"/>
        </c:scaling>
        <c:delete val="0"/>
        <c:axPos val="b"/>
        <c:numFmt formatCode="General" sourceLinked="1"/>
        <c:majorTickMark val="none"/>
        <c:minorTickMark val="none"/>
        <c:tickLblPos val="nextTo"/>
        <c:crossAx val="83974016"/>
        <c:crosses val="autoZero"/>
        <c:auto val="1"/>
        <c:lblAlgn val="ctr"/>
        <c:lblOffset val="100"/>
        <c:noMultiLvlLbl val="0"/>
      </c:catAx>
      <c:valAx>
        <c:axId val="83974016"/>
        <c:scaling>
          <c:orientation val="minMax"/>
        </c:scaling>
        <c:delete val="1"/>
        <c:axPos val="l"/>
        <c:numFmt formatCode="0%" sourceLinked="1"/>
        <c:majorTickMark val="out"/>
        <c:minorTickMark val="none"/>
        <c:tickLblPos val="none"/>
        <c:crossAx val="83972480"/>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405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50148" y="0"/>
            <a:ext cx="2945971" cy="494053"/>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4042492-C229-4CFD-800F-1F6D046B22EE}" type="datetimeFigureOut">
              <a:rPr lang="en-GB"/>
              <a:pPr>
                <a:defRPr/>
              </a:pPr>
              <a:t>19/06/2013</a:t>
            </a:fld>
            <a:endParaRPr lang="en-GB"/>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0079" y="4690949"/>
            <a:ext cx="5437518" cy="4443072"/>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8501"/>
            <a:ext cx="2945971" cy="494053"/>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50148" y="9378501"/>
            <a:ext cx="2945971" cy="494053"/>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A01EA78-9250-44B6-9A82-6BEB7DBA5EE8}" type="slidenum">
              <a:rPr lang="en-GB"/>
              <a:pPr>
                <a:defRPr/>
              </a:pPr>
              <a:t>‹#›</a:t>
            </a:fld>
            <a:endParaRPr lang="en-GB"/>
          </a:p>
        </p:txBody>
      </p:sp>
    </p:spTree>
    <p:extLst>
      <p:ext uri="{BB962C8B-B14F-4D97-AF65-F5344CB8AC3E}">
        <p14:creationId xmlns:p14="http://schemas.microsoft.com/office/powerpoint/2010/main" val="10215509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p:spPr>
      </p:sp>
      <p:sp>
        <p:nvSpPr>
          <p:cNvPr id="3" name="Notes Placeholder 2"/>
          <p:cNvSpPr>
            <a:spLocks noGrp="1"/>
          </p:cNvSpPr>
          <p:nvPr>
            <p:ph type="body" idx="1"/>
          </p:nvPr>
        </p:nvSpPr>
        <p:spPr/>
        <p:txBody>
          <a:bodyPr/>
          <a:lstStyle/>
          <a:p>
            <a:r>
              <a:rPr lang="en-GB" b="1" baseline="0" dirty="0" smtClean="0"/>
              <a:t>Understanding and recollection</a:t>
            </a:r>
          </a:p>
          <a:p>
            <a:pPr marL="173216" indent="-173216">
              <a:buFont typeface="Arial" pitchFamily="34" charset="0"/>
              <a:buChar char="•"/>
            </a:pPr>
            <a:r>
              <a:rPr lang="en-GB" b="0" baseline="0" dirty="0" smtClean="0"/>
              <a:t>Just over two thirds (68%) of all students felt that audio enabled them to remember more of the feedback they received, with traditional and students with a learning contract rating just above average in this area (71%). Those with improved recollection focused on the increased potential for detecting meaning and the more impactful nature of a person’s voice. However, the affective nature of spoken feedback was cited as being both constructive and damaging in terms of self-esteem, confidence and memory.</a:t>
            </a:r>
          </a:p>
        </p:txBody>
      </p:sp>
      <p:sp>
        <p:nvSpPr>
          <p:cNvPr id="4" name="Slide Number Placeholder 3"/>
          <p:cNvSpPr>
            <a:spLocks noGrp="1"/>
          </p:cNvSpPr>
          <p:nvPr>
            <p:ph type="sldNum" sz="quarter" idx="10"/>
          </p:nvPr>
        </p:nvSpPr>
        <p:spPr/>
        <p:txBody>
          <a:bodyPr/>
          <a:lstStyle/>
          <a:p>
            <a:fld id="{CA96589C-6AE8-4AB2-AA0E-1C57AB61C1AD}" type="slidenum">
              <a:rPr lang="en-GB" smtClean="0"/>
              <a:pPr/>
              <a:t>6</a:t>
            </a:fld>
            <a:endParaRPr lang="en-GB"/>
          </a:p>
        </p:txBody>
      </p:sp>
    </p:spTree>
    <p:extLst>
      <p:ext uri="{BB962C8B-B14F-4D97-AF65-F5344CB8AC3E}">
        <p14:creationId xmlns:p14="http://schemas.microsoft.com/office/powerpoint/2010/main" val="109983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p:spPr>
      </p:sp>
      <p:sp>
        <p:nvSpPr>
          <p:cNvPr id="3" name="Notes Placeholder 2"/>
          <p:cNvSpPr>
            <a:spLocks noGrp="1"/>
          </p:cNvSpPr>
          <p:nvPr>
            <p:ph type="body" idx="1"/>
          </p:nvPr>
        </p:nvSpPr>
        <p:spPr/>
        <p:txBody>
          <a:bodyPr/>
          <a:lstStyle/>
          <a:p>
            <a:r>
              <a:rPr lang="en-GB" b="1" baseline="0" dirty="0" smtClean="0"/>
              <a:t>Emotional impact</a:t>
            </a:r>
          </a:p>
          <a:p>
            <a:pPr marL="173216" indent="-173216">
              <a:buFont typeface="Arial" pitchFamily="34" charset="0"/>
              <a:buChar char="•"/>
            </a:pPr>
            <a:r>
              <a:rPr lang="en-GB" b="0" baseline="0" dirty="0" smtClean="0"/>
              <a:t>Three quarters of mature and just under half of traditional learners felt that audio prompted a different response to written feedback due to its emotive context, albeit with differing perspectives. Some students felt it was more personal and that their work was more valued, but others found the emphasised connection emphasised the negative context of a tutor’s critique.</a:t>
            </a:r>
          </a:p>
          <a:p>
            <a:pPr marL="173216" indent="-173216">
              <a:buFont typeface="Arial" pitchFamily="34" charset="0"/>
              <a:buChar char="•"/>
            </a:pPr>
            <a:r>
              <a:rPr lang="en-GB" b="0" baseline="0" dirty="0" smtClean="0"/>
              <a:t>More than half of </a:t>
            </a:r>
            <a:r>
              <a:rPr lang="en-GB" b="0" baseline="0" dirty="0" err="1" smtClean="0"/>
              <a:t>trad</a:t>
            </a:r>
            <a:r>
              <a:rPr lang="en-GB" b="0" baseline="0" dirty="0" smtClean="0"/>
              <a:t> (57%), mature (58%) and LC (63%) students felt that hearing their tutor’s voice had a positive impact on their understanding. Mature students were a standout group here in that while 58% thought their tutor’s voice had a positive impact, 25% felt the opposite and registered a negative impression. This trend was mirrored in a question around changing perceptions of the student-teacher relationship, in that 67% (9) of mature students perceived a negative change.</a:t>
            </a:r>
          </a:p>
          <a:p>
            <a:pPr marL="173216" indent="-173216">
              <a:buFont typeface="Arial" pitchFamily="34" charset="0"/>
              <a:buChar char="•"/>
            </a:pPr>
            <a:r>
              <a:rPr lang="en-GB" b="0" baseline="0" dirty="0" smtClean="0"/>
              <a:t>Just under three quarters of all students felt the feedback would improve future attainment. LC students felt very strongly here, with 88%. In terms of improving motivation students were less sure, with over a third stating it would have no impact.</a:t>
            </a:r>
          </a:p>
        </p:txBody>
      </p:sp>
      <p:sp>
        <p:nvSpPr>
          <p:cNvPr id="4" name="Slide Number Placeholder 3"/>
          <p:cNvSpPr>
            <a:spLocks noGrp="1"/>
          </p:cNvSpPr>
          <p:nvPr>
            <p:ph type="sldNum" sz="quarter" idx="10"/>
          </p:nvPr>
        </p:nvSpPr>
        <p:spPr/>
        <p:txBody>
          <a:bodyPr/>
          <a:lstStyle/>
          <a:p>
            <a:fld id="{CA96589C-6AE8-4AB2-AA0E-1C57AB61C1AD}" type="slidenum">
              <a:rPr lang="en-GB" smtClean="0"/>
              <a:pPr/>
              <a:t>7</a:t>
            </a:fld>
            <a:endParaRPr lang="en-GB"/>
          </a:p>
        </p:txBody>
      </p:sp>
    </p:spTree>
    <p:extLst>
      <p:ext uri="{BB962C8B-B14F-4D97-AF65-F5344CB8AC3E}">
        <p14:creationId xmlns:p14="http://schemas.microsoft.com/office/powerpoint/2010/main" val="109983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p:spPr>
      </p:sp>
      <p:sp>
        <p:nvSpPr>
          <p:cNvPr id="3" name="Notes Placeholder 2"/>
          <p:cNvSpPr>
            <a:spLocks noGrp="1"/>
          </p:cNvSpPr>
          <p:nvPr>
            <p:ph type="body" idx="1"/>
          </p:nvPr>
        </p:nvSpPr>
        <p:spPr/>
        <p:txBody>
          <a:bodyPr/>
          <a:lstStyle/>
          <a:p>
            <a:r>
              <a:rPr lang="en-GB" b="1" baseline="0" dirty="0" smtClean="0"/>
              <a:t>Overall satisfaction</a:t>
            </a:r>
          </a:p>
          <a:p>
            <a:pPr marL="173216" indent="-173216">
              <a:buFont typeface="Arial" pitchFamily="34" charset="0"/>
              <a:buChar char="•"/>
            </a:pPr>
            <a:r>
              <a:rPr lang="en-GB" b="0" baseline="0" dirty="0" smtClean="0"/>
              <a:t>Just over ¾ regarded having received audio feedback as a positive experience.</a:t>
            </a:r>
          </a:p>
          <a:p>
            <a:pPr marL="173216" indent="-173216">
              <a:buFont typeface="Arial" pitchFamily="34" charset="0"/>
              <a:buChar char="•"/>
            </a:pPr>
            <a:r>
              <a:rPr lang="en-GB" b="0" baseline="0" dirty="0" smtClean="0"/>
              <a:t>83% of traditional learners, 84% of LCs and 65% of mature students felt positively. Mature students more inclined to respond negatively.</a:t>
            </a:r>
          </a:p>
        </p:txBody>
      </p:sp>
      <p:sp>
        <p:nvSpPr>
          <p:cNvPr id="4" name="Slide Number Placeholder 3"/>
          <p:cNvSpPr>
            <a:spLocks noGrp="1"/>
          </p:cNvSpPr>
          <p:nvPr>
            <p:ph type="sldNum" sz="quarter" idx="10"/>
          </p:nvPr>
        </p:nvSpPr>
        <p:spPr/>
        <p:txBody>
          <a:bodyPr/>
          <a:lstStyle/>
          <a:p>
            <a:fld id="{CA96589C-6AE8-4AB2-AA0E-1C57AB61C1AD}" type="slidenum">
              <a:rPr lang="en-GB" smtClean="0"/>
              <a:pPr/>
              <a:t>8</a:t>
            </a:fld>
            <a:endParaRPr lang="en-GB"/>
          </a:p>
        </p:txBody>
      </p:sp>
    </p:spTree>
    <p:extLst>
      <p:ext uri="{BB962C8B-B14F-4D97-AF65-F5344CB8AC3E}">
        <p14:creationId xmlns:p14="http://schemas.microsoft.com/office/powerpoint/2010/main" val="1099836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Title Slide">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2" name="Title 1"/>
          <p:cNvSpPr>
            <a:spLocks noGrp="1"/>
          </p:cNvSpPr>
          <p:nvPr>
            <p:ph type="title"/>
          </p:nvPr>
        </p:nvSpPr>
        <p:spPr>
          <a:xfrm>
            <a:off x="1809818" y="1484784"/>
            <a:ext cx="6471678" cy="720080"/>
          </a:xfrm>
          <a:blipFill>
            <a:blip r:embed="rId3" cstate="print"/>
            <a:stretch>
              <a:fillRect/>
            </a:stretch>
          </a:blipFill>
          <a:ln w="28575">
            <a:noFill/>
          </a:ln>
        </p:spPr>
        <p:txBody>
          <a:bodyPr>
            <a:noAutofit/>
          </a:bodyPr>
          <a:lstStyle>
            <a:lvl1pPr>
              <a:lnSpc>
                <a:spcPts val="2700"/>
              </a:lnSpc>
              <a:defRPr lang="en-GB" sz="2600" spc="-100"/>
            </a:lvl1pPr>
          </a:lstStyle>
          <a:p>
            <a:pPr lvl="0"/>
            <a:r>
              <a:rPr lang="en-US" dirty="0" smtClean="0"/>
              <a:t>Click to edit Master title style</a:t>
            </a:r>
            <a:endParaRPr lang="en-GB" dirty="0"/>
          </a:p>
        </p:txBody>
      </p:sp>
      <p:sp>
        <p:nvSpPr>
          <p:cNvPr id="6" name="Text Placeholder 5"/>
          <p:cNvSpPr>
            <a:spLocks noGrp="1"/>
          </p:cNvSpPr>
          <p:nvPr>
            <p:ph type="body" sz="quarter" idx="10"/>
          </p:nvPr>
        </p:nvSpPr>
        <p:spPr>
          <a:xfrm>
            <a:off x="1809037" y="2183598"/>
            <a:ext cx="6480175" cy="648072"/>
          </a:xfrm>
          <a:blipFill>
            <a:blip r:embed="rId3" cstate="print"/>
            <a:stretch>
              <a:fillRect/>
            </a:stretch>
          </a:blipFill>
        </p:spPr>
        <p:txBody>
          <a:bodyPr lIns="108000"/>
          <a:lstStyle>
            <a:lvl1pPr marL="0" indent="0">
              <a:lnSpc>
                <a:spcPts val="2700"/>
              </a:lnSpc>
              <a:buNone/>
              <a:defRPr lang="en-US" sz="2600" i="1" kern="1200" spc="-100" baseline="0" dirty="0" smtClean="0">
                <a:solidFill>
                  <a:srgbClr val="621B40"/>
                </a:solidFill>
                <a:latin typeface="Arial" pitchFamily="34" charset="0"/>
                <a:ea typeface="+mj-ea"/>
                <a:cs typeface="Arial" pitchFamily="34" charset="0"/>
              </a:defRPr>
            </a:lvl1pPr>
          </a:lstStyle>
          <a:p>
            <a:pPr lvl="0"/>
            <a:r>
              <a:rPr lang="en-US" dirty="0" smtClean="0"/>
              <a:t>Click to edit </a:t>
            </a:r>
          </a:p>
          <a:p>
            <a:pPr lvl="0"/>
            <a:r>
              <a:rPr lang="en-US" dirty="0" smtClean="0"/>
              <a:t>subtitle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7b Full bleed image and text">
    <p:spTree>
      <p:nvGrpSpPr>
        <p:cNvPr id="1" name=""/>
        <p:cNvGrpSpPr/>
        <p:nvPr/>
      </p:nvGrpSpPr>
      <p:grpSpPr>
        <a:xfrm>
          <a:off x="0" y="0"/>
          <a:ext cx="0" cy="0"/>
          <a:chOff x="0" y="0"/>
          <a:chExt cx="0" cy="0"/>
        </a:xfrm>
      </p:grpSpPr>
      <p:sp>
        <p:nvSpPr>
          <p:cNvPr id="4" name="Rectangle 6"/>
          <p:cNvSpPr/>
          <p:nvPr userDrawn="1"/>
        </p:nvSpPr>
        <p:spPr>
          <a:xfrm>
            <a:off x="0" y="-26988"/>
            <a:ext cx="9144000" cy="3455988"/>
          </a:xfrm>
          <a:prstGeom prst="rect">
            <a:avLst/>
          </a:prstGeom>
          <a:solidFill>
            <a:schemeClr val="bg1">
              <a:alpha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5" name="Picture 4"/>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12" name="Picture Placeholder 11"/>
          <p:cNvSpPr>
            <a:spLocks noGrp="1"/>
          </p:cNvSpPr>
          <p:nvPr>
            <p:ph type="pic" sz="quarter" idx="11"/>
          </p:nvPr>
        </p:nvSpPr>
        <p:spPr>
          <a:xfrm>
            <a:off x="0" y="3428999"/>
            <a:ext cx="9144000" cy="3429001"/>
          </a:xfrm>
        </p:spPr>
        <p:txBody>
          <a:bodyPr rtlCol="0">
            <a:noAutofit/>
          </a:bodyPr>
          <a:lstStyle>
            <a:lvl1pPr marL="0" indent="0">
              <a:buNone/>
              <a:defRPr/>
            </a:lvl1pPr>
          </a:lstStyle>
          <a:p>
            <a:pPr lvl="0"/>
            <a:endParaRPr lang="en-GB" noProof="0" dirty="0"/>
          </a:p>
        </p:txBody>
      </p:sp>
      <p:sp>
        <p:nvSpPr>
          <p:cNvPr id="2" name="Title 1"/>
          <p:cNvSpPr>
            <a:spLocks noGrp="1"/>
          </p:cNvSpPr>
          <p:nvPr>
            <p:ph type="title"/>
          </p:nvPr>
        </p:nvSpPr>
        <p:spPr>
          <a:xfrm>
            <a:off x="1809818" y="1484784"/>
            <a:ext cx="6471678" cy="504056"/>
          </a:xfrm>
          <a:blipFill>
            <a:blip r:embed="rId3" cstate="print"/>
            <a:stretch>
              <a:fillRect/>
            </a:stretch>
          </a:blipFill>
          <a:ln w="28575">
            <a:noFill/>
          </a:ln>
        </p:spPr>
        <p:txBody>
          <a:bodyPr>
            <a:noAutofit/>
          </a:bodyPr>
          <a:lstStyle>
            <a:lvl1pPr>
              <a:lnSpc>
                <a:spcPts val="1900"/>
              </a:lnSpc>
              <a:defRPr lang="en-GB" sz="1800" spc="-100"/>
            </a:lvl1pPr>
          </a:lstStyle>
          <a:p>
            <a:pPr lvl="0"/>
            <a:r>
              <a:rPr lang="en-US" dirty="0" smtClean="0"/>
              <a:t>Click to edit Master title style</a:t>
            </a: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8 Full bleed image and text">
    <p:spTree>
      <p:nvGrpSpPr>
        <p:cNvPr id="1" name=""/>
        <p:cNvGrpSpPr/>
        <p:nvPr/>
      </p:nvGrpSpPr>
      <p:grpSpPr>
        <a:xfrm>
          <a:off x="0" y="0"/>
          <a:ext cx="0" cy="0"/>
          <a:chOff x="0" y="0"/>
          <a:chExt cx="0" cy="0"/>
        </a:xfrm>
      </p:grpSpPr>
      <p:sp>
        <p:nvSpPr>
          <p:cNvPr id="4" name="Rectangle 6"/>
          <p:cNvSpPr/>
          <p:nvPr userDrawn="1"/>
        </p:nvSpPr>
        <p:spPr>
          <a:xfrm>
            <a:off x="0" y="0"/>
            <a:ext cx="313213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lgn="ctr" fontAlgn="auto">
              <a:spcBef>
                <a:spcPts val="0"/>
              </a:spcBef>
              <a:spcAft>
                <a:spcPts val="0"/>
              </a:spcAft>
              <a:defRPr/>
            </a:pPr>
            <a:endParaRPr lang="en-GB"/>
          </a:p>
        </p:txBody>
      </p:sp>
      <p:pic>
        <p:nvPicPr>
          <p:cNvPr id="6" name="Picture 5"/>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2" name="Title 1"/>
          <p:cNvSpPr>
            <a:spLocks noGrp="1"/>
          </p:cNvSpPr>
          <p:nvPr>
            <p:ph type="title"/>
          </p:nvPr>
        </p:nvSpPr>
        <p:spPr>
          <a:xfrm>
            <a:off x="188554" y="1484784"/>
            <a:ext cx="2727262" cy="1930524"/>
          </a:xfrm>
          <a:noFill/>
          <a:ln w="28575">
            <a:noFill/>
          </a:ln>
        </p:spPr>
        <p:txBody>
          <a:bodyPr>
            <a:noAutofit/>
          </a:bodyPr>
          <a:lstStyle>
            <a:lvl1pPr>
              <a:lnSpc>
                <a:spcPts val="1900"/>
              </a:lnSpc>
              <a:defRPr lang="en-GB" sz="1800" spc="-100"/>
            </a:lvl1pPr>
          </a:lstStyle>
          <a:p>
            <a:pPr lvl="0"/>
            <a:r>
              <a:rPr lang="en-US" dirty="0" smtClean="0"/>
              <a:t>Click to edit Master title style</a:t>
            </a:r>
            <a:endParaRPr lang="en-GB" dirty="0"/>
          </a:p>
        </p:txBody>
      </p:sp>
      <p:sp>
        <p:nvSpPr>
          <p:cNvPr id="12" name="Picture Placeholder 11"/>
          <p:cNvSpPr>
            <a:spLocks noGrp="1"/>
          </p:cNvSpPr>
          <p:nvPr>
            <p:ph type="pic" sz="quarter" idx="11"/>
          </p:nvPr>
        </p:nvSpPr>
        <p:spPr>
          <a:xfrm>
            <a:off x="3131840" y="0"/>
            <a:ext cx="6012160" cy="6858000"/>
          </a:xfrm>
        </p:spPr>
        <p:txBody>
          <a:bodyPr rtlCol="0">
            <a:noAutofit/>
          </a:bodyPr>
          <a:lstStyle>
            <a:lvl1pPr marL="0" indent="0">
              <a:buNone/>
              <a:defRPr/>
            </a:lvl1pPr>
          </a:lstStyle>
          <a:p>
            <a:pPr lvl="0"/>
            <a:endParaRPr lang="en-GB"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8 Full bleed image and large text">
    <p:spTree>
      <p:nvGrpSpPr>
        <p:cNvPr id="1" name=""/>
        <p:cNvGrpSpPr/>
        <p:nvPr/>
      </p:nvGrpSpPr>
      <p:grpSpPr>
        <a:xfrm>
          <a:off x="0" y="0"/>
          <a:ext cx="0" cy="0"/>
          <a:chOff x="0" y="0"/>
          <a:chExt cx="0" cy="0"/>
        </a:xfrm>
      </p:grpSpPr>
      <p:sp>
        <p:nvSpPr>
          <p:cNvPr id="4" name="Rectangle 6"/>
          <p:cNvSpPr/>
          <p:nvPr userDrawn="1"/>
        </p:nvSpPr>
        <p:spPr>
          <a:xfrm>
            <a:off x="-108520" y="0"/>
            <a:ext cx="3240658" cy="6858000"/>
          </a:xfrm>
          <a:prstGeom prst="rect">
            <a:avLst/>
          </a:prstGeom>
          <a:blipFill>
            <a:blip r:embed="rId2" cstate="prin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lgn="ctr" fontAlgn="auto">
              <a:spcBef>
                <a:spcPts val="0"/>
              </a:spcBef>
              <a:spcAft>
                <a:spcPts val="0"/>
              </a:spcAft>
              <a:defRPr/>
            </a:pPr>
            <a:endParaRPr lang="en-GB"/>
          </a:p>
        </p:txBody>
      </p:sp>
      <p:pic>
        <p:nvPicPr>
          <p:cNvPr id="6" name="Picture 5"/>
          <p:cNvPicPr>
            <a:picLocks noChangeAspect="1"/>
          </p:cNvPicPr>
          <p:nvPr userDrawn="1"/>
        </p:nvPicPr>
        <p:blipFill>
          <a:blip r:embed="rId3" cstate="print"/>
          <a:srcRect/>
          <a:stretch>
            <a:fillRect/>
          </a:stretch>
        </p:blipFill>
        <p:spPr bwMode="auto">
          <a:xfrm>
            <a:off x="250825" y="314325"/>
            <a:ext cx="1512888" cy="811213"/>
          </a:xfrm>
          <a:prstGeom prst="rect">
            <a:avLst/>
          </a:prstGeom>
          <a:noFill/>
          <a:ln w="9525">
            <a:noFill/>
            <a:miter lim="800000"/>
            <a:headEnd/>
            <a:tailEnd/>
          </a:ln>
        </p:spPr>
      </p:pic>
      <p:sp>
        <p:nvSpPr>
          <p:cNvPr id="12" name="Picture Placeholder 11"/>
          <p:cNvSpPr>
            <a:spLocks noGrp="1"/>
          </p:cNvSpPr>
          <p:nvPr>
            <p:ph type="pic" sz="quarter" idx="11"/>
          </p:nvPr>
        </p:nvSpPr>
        <p:spPr>
          <a:xfrm>
            <a:off x="3131840" y="0"/>
            <a:ext cx="6012160" cy="6858000"/>
          </a:xfrm>
        </p:spPr>
        <p:txBody>
          <a:bodyPr rtlCol="0">
            <a:noAutofit/>
          </a:bodyPr>
          <a:lstStyle>
            <a:lvl1pPr marL="0" indent="0">
              <a:buNone/>
              <a:defRPr/>
            </a:lvl1pPr>
          </a:lstStyle>
          <a:p>
            <a:pPr lvl="0"/>
            <a:endParaRPr lang="en-GB" noProof="0"/>
          </a:p>
        </p:txBody>
      </p:sp>
      <p:sp>
        <p:nvSpPr>
          <p:cNvPr id="3" name="Content Placeholder 2"/>
          <p:cNvSpPr>
            <a:spLocks noGrp="1"/>
          </p:cNvSpPr>
          <p:nvPr>
            <p:ph sz="quarter" idx="12"/>
          </p:nvPr>
        </p:nvSpPr>
        <p:spPr>
          <a:xfrm>
            <a:off x="107504" y="1700808"/>
            <a:ext cx="2736304" cy="792163"/>
          </a:xfrm>
          <a:blipFill dpi="0" rotWithShape="1">
            <a:blip r:embed="rId2" cstate="print"/>
            <a:srcRect/>
            <a:tile tx="0" ty="0" sx="100000" sy="100000" flip="none" algn="tl"/>
          </a:blipFill>
        </p:spPr>
        <p:txBody>
          <a:bodyPr lIns="108000"/>
          <a:lstStyle>
            <a:lvl1pPr marL="0" indent="0" algn="l" defTabSz="914400" rtl="0" eaLnBrk="1" latinLnBrk="0" hangingPunct="1">
              <a:lnSpc>
                <a:spcPts val="2700"/>
              </a:lnSpc>
              <a:spcBef>
                <a:spcPct val="0"/>
              </a:spcBef>
              <a:buClr>
                <a:srgbClr val="B70D50"/>
              </a:buClr>
              <a:buFont typeface="FS Clerkenwell" pitchFamily="50" charset="0"/>
              <a:buNone/>
              <a:defRPr lang="en-US" sz="2600" kern="1200" spc="-20" baseline="0" dirty="0" smtClean="0">
                <a:solidFill>
                  <a:srgbClr val="B70D50"/>
                </a:solidFill>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809818" y="1682683"/>
            <a:ext cx="6471678" cy="450174"/>
          </a:xfrm>
        </p:spPr>
        <p:txBody>
          <a:bodyPr/>
          <a:lstStyle>
            <a:lvl1pPr>
              <a:defRPr/>
            </a:lvl1pPr>
          </a:lstStyle>
          <a:p>
            <a:r>
              <a:rPr lang="en-US" dirty="0" smtClean="0"/>
              <a:t>Click to edit Master title style</a:t>
            </a:r>
            <a:endParaRPr lang="en-GB" dirty="0"/>
          </a:p>
        </p:txBody>
      </p:sp>
      <p:sp>
        <p:nvSpPr>
          <p:cNvPr id="4" name="Text Placeholder 5"/>
          <p:cNvSpPr>
            <a:spLocks noGrp="1"/>
          </p:cNvSpPr>
          <p:nvPr>
            <p:ph type="body" sz="quarter" idx="10"/>
          </p:nvPr>
        </p:nvSpPr>
        <p:spPr>
          <a:xfrm>
            <a:off x="1809037" y="2060848"/>
            <a:ext cx="6480175" cy="360040"/>
          </a:xfrm>
          <a:blipFill>
            <a:blip r:embed="rId2" cstate="print"/>
            <a:stretch>
              <a:fillRect/>
            </a:stretch>
          </a:blipFill>
        </p:spPr>
        <p:txBody>
          <a:bodyPr lIns="108000"/>
          <a:lstStyle>
            <a:lvl1pPr marL="0" indent="0">
              <a:lnSpc>
                <a:spcPts val="2700"/>
              </a:lnSpc>
              <a:buNone/>
              <a:defRPr lang="en-US" sz="2600" i="1" kern="1200" spc="-100" baseline="0" dirty="0" smtClean="0">
                <a:solidFill>
                  <a:srgbClr val="621B40"/>
                </a:solidFill>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SH_Title_with_image">
    <p:spTree>
      <p:nvGrpSpPr>
        <p:cNvPr id="1" name=""/>
        <p:cNvGrpSpPr/>
        <p:nvPr/>
      </p:nvGrpSpPr>
      <p:grpSpPr>
        <a:xfrm>
          <a:off x="0" y="0"/>
          <a:ext cx="0" cy="0"/>
          <a:chOff x="0" y="0"/>
          <a:chExt cx="0" cy="0"/>
        </a:xfrm>
      </p:grpSpPr>
      <p:sp>
        <p:nvSpPr>
          <p:cNvPr id="5" name="Rectangle 6"/>
          <p:cNvSpPr/>
          <p:nvPr userDrawn="1"/>
        </p:nvSpPr>
        <p:spPr>
          <a:xfrm>
            <a:off x="0" y="-26988"/>
            <a:ext cx="9144000" cy="3455988"/>
          </a:xfrm>
          <a:prstGeom prst="rect">
            <a:avLst/>
          </a:prstGeom>
          <a:solidFill>
            <a:schemeClr val="bg1">
              <a:alpha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7" name="Picture 8"/>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2" name="Title 1"/>
          <p:cNvSpPr>
            <a:spLocks noGrp="1"/>
          </p:cNvSpPr>
          <p:nvPr>
            <p:ph type="title"/>
          </p:nvPr>
        </p:nvSpPr>
        <p:spPr>
          <a:xfrm>
            <a:off x="1809818" y="1484784"/>
            <a:ext cx="6471678" cy="720080"/>
          </a:xfrm>
          <a:blipFill>
            <a:blip r:embed="rId3" cstate="print"/>
            <a:stretch>
              <a:fillRect/>
            </a:stretch>
          </a:blipFill>
          <a:ln w="28575">
            <a:noFill/>
          </a:ln>
        </p:spPr>
        <p:txBody>
          <a:bodyPr>
            <a:noAutofit/>
          </a:bodyPr>
          <a:lstStyle>
            <a:lvl1pPr>
              <a:lnSpc>
                <a:spcPts val="2700"/>
              </a:lnSpc>
              <a:defRPr lang="en-GB" sz="2800" spc="-100"/>
            </a:lvl1pPr>
          </a:lstStyle>
          <a:p>
            <a:pPr lvl="0"/>
            <a:r>
              <a:rPr lang="en-US" dirty="0" smtClean="0"/>
              <a:t>Click to edit Master title style</a:t>
            </a:r>
            <a:endParaRPr lang="en-GB" dirty="0"/>
          </a:p>
        </p:txBody>
      </p:sp>
      <p:sp>
        <p:nvSpPr>
          <p:cNvPr id="6" name="Text Placeholder 5"/>
          <p:cNvSpPr>
            <a:spLocks noGrp="1"/>
          </p:cNvSpPr>
          <p:nvPr>
            <p:ph type="body" sz="quarter" idx="10"/>
          </p:nvPr>
        </p:nvSpPr>
        <p:spPr>
          <a:xfrm>
            <a:off x="1809037" y="2185814"/>
            <a:ext cx="6480175" cy="307082"/>
          </a:xfrm>
          <a:blipFill>
            <a:blip r:embed="rId3" cstate="print"/>
            <a:stretch>
              <a:fillRect/>
            </a:stretch>
          </a:blipFill>
        </p:spPr>
        <p:txBody>
          <a:bodyPr lIns="108000"/>
          <a:lstStyle>
            <a:lvl1pPr marL="0" indent="0">
              <a:lnSpc>
                <a:spcPts val="2700"/>
              </a:lnSpc>
              <a:buNone/>
              <a:defRPr lang="en-US" sz="2800" i="1" kern="1200" spc="-100" baseline="0" dirty="0" smtClean="0">
                <a:solidFill>
                  <a:srgbClr val="621B40"/>
                </a:solidFill>
                <a:latin typeface="Arial" pitchFamily="34" charset="0"/>
                <a:ea typeface="+mj-ea"/>
                <a:cs typeface="Arial" pitchFamily="34" charset="0"/>
              </a:defRPr>
            </a:lvl1pPr>
          </a:lstStyle>
          <a:p>
            <a:pPr lvl="0"/>
            <a:r>
              <a:rPr lang="en-US" dirty="0" smtClean="0"/>
              <a:t>Click to edit Master text styles</a:t>
            </a:r>
          </a:p>
        </p:txBody>
      </p:sp>
      <p:sp>
        <p:nvSpPr>
          <p:cNvPr id="12" name="Picture Placeholder 11"/>
          <p:cNvSpPr>
            <a:spLocks noGrp="1"/>
          </p:cNvSpPr>
          <p:nvPr>
            <p:ph type="pic" sz="quarter" idx="11"/>
          </p:nvPr>
        </p:nvSpPr>
        <p:spPr>
          <a:xfrm>
            <a:off x="0" y="3428999"/>
            <a:ext cx="9144000" cy="3429001"/>
          </a:xfrm>
        </p:spPr>
        <p:txBody>
          <a:bodyPr rtlCol="0">
            <a:noAutofit/>
          </a:bodyPr>
          <a:lstStyle>
            <a:lvl1pPr marL="0" indent="0">
              <a:buNone/>
              <a:defRPr/>
            </a:lvl1pPr>
          </a:lstStyle>
          <a:p>
            <a:pPr lvl="0"/>
            <a:endParaRPr lang="en-GB" noProof="0"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71D56E81-3C67-4E96-BBC6-D58A424CF648}" type="datetimeFigureOut">
              <a:rPr lang="en-GB" smtClean="0"/>
              <a:pPr/>
              <a:t>19/06/2013</a:t>
            </a:fld>
            <a:endParaRPr lang="en-GB"/>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6AC5C66-C562-48A2-9791-290C6F921E4E}" type="slidenum">
              <a:rPr lang="en-GB" smtClean="0"/>
              <a:pPr/>
              <a:t>‹#›</a:t>
            </a:fld>
            <a:endParaRPr lang="en-GB"/>
          </a:p>
        </p:txBody>
      </p:sp>
    </p:spTree>
    <p:extLst>
      <p:ext uri="{BB962C8B-B14F-4D97-AF65-F5344CB8AC3E}">
        <p14:creationId xmlns:p14="http://schemas.microsoft.com/office/powerpoint/2010/main" val="3257652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Title slide and divider slide">
    <p:spTree>
      <p:nvGrpSpPr>
        <p:cNvPr id="1" name=""/>
        <p:cNvGrpSpPr/>
        <p:nvPr/>
      </p:nvGrpSpPr>
      <p:grpSpPr>
        <a:xfrm>
          <a:off x="0" y="0"/>
          <a:ext cx="0" cy="0"/>
          <a:chOff x="0" y="0"/>
          <a:chExt cx="0" cy="0"/>
        </a:xfrm>
      </p:grpSpPr>
      <p:sp>
        <p:nvSpPr>
          <p:cNvPr id="5" name="Rectangle 6"/>
          <p:cNvSpPr/>
          <p:nvPr userDrawn="1"/>
        </p:nvSpPr>
        <p:spPr>
          <a:xfrm>
            <a:off x="0" y="-26988"/>
            <a:ext cx="9144000" cy="3455988"/>
          </a:xfrm>
          <a:prstGeom prst="rect">
            <a:avLst/>
          </a:prstGeom>
          <a:solidFill>
            <a:schemeClr val="bg1">
              <a:alpha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7" name="Picture 8"/>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2" name="Title 1"/>
          <p:cNvSpPr>
            <a:spLocks noGrp="1"/>
          </p:cNvSpPr>
          <p:nvPr>
            <p:ph type="title"/>
          </p:nvPr>
        </p:nvSpPr>
        <p:spPr>
          <a:xfrm>
            <a:off x="1809818" y="1484784"/>
            <a:ext cx="6471678" cy="360040"/>
          </a:xfrm>
          <a:blipFill>
            <a:blip r:embed="rId3" cstate="print"/>
            <a:stretch>
              <a:fillRect/>
            </a:stretch>
          </a:blipFill>
          <a:ln w="28575">
            <a:noFill/>
          </a:ln>
        </p:spPr>
        <p:txBody>
          <a:bodyPr>
            <a:noAutofit/>
          </a:bodyPr>
          <a:lstStyle>
            <a:lvl1pPr>
              <a:lnSpc>
                <a:spcPts val="2700"/>
              </a:lnSpc>
              <a:defRPr lang="en-GB" sz="2600" spc="-100"/>
            </a:lvl1pPr>
          </a:lstStyle>
          <a:p>
            <a:pPr lvl="0"/>
            <a:r>
              <a:rPr lang="en-US" dirty="0" smtClean="0"/>
              <a:t>Click to edit Master title style</a:t>
            </a:r>
            <a:endParaRPr lang="en-GB" dirty="0"/>
          </a:p>
        </p:txBody>
      </p:sp>
      <p:sp>
        <p:nvSpPr>
          <p:cNvPr id="6" name="Text Placeholder 5"/>
          <p:cNvSpPr>
            <a:spLocks noGrp="1"/>
          </p:cNvSpPr>
          <p:nvPr>
            <p:ph type="body" sz="quarter" idx="10"/>
          </p:nvPr>
        </p:nvSpPr>
        <p:spPr>
          <a:xfrm>
            <a:off x="1809037" y="1834191"/>
            <a:ext cx="6480175" cy="360040"/>
          </a:xfrm>
          <a:blipFill>
            <a:blip r:embed="rId3" cstate="print"/>
            <a:stretch>
              <a:fillRect/>
            </a:stretch>
          </a:blipFill>
        </p:spPr>
        <p:txBody>
          <a:bodyPr lIns="108000"/>
          <a:lstStyle>
            <a:lvl1pPr marL="0" indent="0">
              <a:lnSpc>
                <a:spcPts val="2700"/>
              </a:lnSpc>
              <a:buNone/>
              <a:defRPr lang="en-US" sz="2600" i="1" kern="1200" spc="-100" baseline="0" dirty="0" smtClean="0">
                <a:solidFill>
                  <a:srgbClr val="621B40"/>
                </a:solidFill>
                <a:latin typeface="Arial" pitchFamily="34" charset="0"/>
                <a:ea typeface="+mj-ea"/>
                <a:cs typeface="Arial" pitchFamily="34" charset="0"/>
              </a:defRPr>
            </a:lvl1pPr>
          </a:lstStyle>
          <a:p>
            <a:pPr lvl="0"/>
            <a:r>
              <a:rPr lang="en-US" dirty="0" smtClean="0"/>
              <a:t>Click to edit Master text styles</a:t>
            </a:r>
          </a:p>
        </p:txBody>
      </p:sp>
      <p:sp>
        <p:nvSpPr>
          <p:cNvPr id="12" name="Picture Placeholder 11"/>
          <p:cNvSpPr>
            <a:spLocks noGrp="1"/>
          </p:cNvSpPr>
          <p:nvPr>
            <p:ph type="pic" sz="quarter" idx="11"/>
          </p:nvPr>
        </p:nvSpPr>
        <p:spPr>
          <a:xfrm>
            <a:off x="0" y="3428999"/>
            <a:ext cx="9144000" cy="3429001"/>
          </a:xfrm>
        </p:spPr>
        <p:txBody>
          <a:bodyPr rtlCol="0">
            <a:noAutofit/>
          </a:bodyPr>
          <a:lstStyle>
            <a:lvl1pPr marL="0" indent="0">
              <a:buNone/>
              <a:defRPr/>
            </a:lvl1pPr>
          </a:lstStyle>
          <a:p>
            <a:pPr lvl="0"/>
            <a:endParaRPr lang="en-GB"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3 Standard Text Slide">
    <p:spTree>
      <p:nvGrpSpPr>
        <p:cNvPr id="1" name=""/>
        <p:cNvGrpSpPr/>
        <p:nvPr/>
      </p:nvGrpSpPr>
      <p:grpSpPr>
        <a:xfrm>
          <a:off x="0" y="0"/>
          <a:ext cx="0" cy="0"/>
          <a:chOff x="0" y="0"/>
          <a:chExt cx="0" cy="0"/>
        </a:xfrm>
      </p:grpSpPr>
      <p:sp>
        <p:nvSpPr>
          <p:cNvPr id="2" name="Title 1"/>
          <p:cNvSpPr>
            <a:spLocks noGrp="1"/>
          </p:cNvSpPr>
          <p:nvPr>
            <p:ph type="title"/>
          </p:nvPr>
        </p:nvSpPr>
        <p:spPr>
          <a:xfrm>
            <a:off x="1809818" y="1484784"/>
            <a:ext cx="6471678" cy="720080"/>
          </a:xfrm>
          <a:blipFill>
            <a:blip r:embed="rId2" cstate="print"/>
            <a:stretch>
              <a:fillRect/>
            </a:stretch>
          </a:blipFill>
          <a:ln w="28575">
            <a:noFill/>
          </a:ln>
        </p:spPr>
        <p:txBody>
          <a:bodyPr>
            <a:noAutofit/>
          </a:bodyPr>
          <a:lstStyle>
            <a:lvl1pPr>
              <a:lnSpc>
                <a:spcPts val="2700"/>
              </a:lnSpc>
              <a:defRPr lang="en-GB" spc="-100"/>
            </a:lvl1pPr>
          </a:lstStyle>
          <a:p>
            <a:pPr lvl="0"/>
            <a:r>
              <a:rPr lang="en-US" dirty="0" smtClean="0"/>
              <a:t>Click to edit Master title style</a:t>
            </a:r>
            <a:endParaRPr lang="en-GB" dirty="0"/>
          </a:p>
        </p:txBody>
      </p:sp>
      <p:sp>
        <p:nvSpPr>
          <p:cNvPr id="3" name="Content Placeholder 2"/>
          <p:cNvSpPr>
            <a:spLocks noGrp="1"/>
          </p:cNvSpPr>
          <p:nvPr>
            <p:ph idx="1"/>
          </p:nvPr>
        </p:nvSpPr>
        <p:spPr>
          <a:xfrm>
            <a:off x="1807425" y="3040385"/>
            <a:ext cx="6480000" cy="2304256"/>
          </a:xfrm>
        </p:spPr>
        <p:txBody>
          <a:bodyPr lIns="108000"/>
          <a:lstStyle>
            <a:lvl1pPr marL="0" indent="0">
              <a:buNone/>
              <a:defRPr/>
            </a:lvl1pPr>
            <a:lvl2pPr marL="180975" indent="0">
              <a:buNone/>
              <a:defRPr/>
            </a:lvl2pPr>
            <a:lvl3pPr marL="449263" indent="0">
              <a:buNone/>
              <a:defRPr/>
            </a:lvl3pPr>
            <a:lvl4pPr marL="630238" indent="0">
              <a:buNone/>
              <a:defRPr/>
            </a:lvl4pPr>
            <a:lvl5pPr marL="896938" indent="0">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ext Placeholder 5"/>
          <p:cNvSpPr>
            <a:spLocks noGrp="1"/>
          </p:cNvSpPr>
          <p:nvPr>
            <p:ph type="body" sz="quarter" idx="10"/>
          </p:nvPr>
        </p:nvSpPr>
        <p:spPr>
          <a:xfrm>
            <a:off x="1809037" y="2175181"/>
            <a:ext cx="6480175" cy="648072"/>
          </a:xfrm>
          <a:blipFill>
            <a:blip r:embed="rId2" cstate="print"/>
            <a:stretch>
              <a:fillRect/>
            </a:stretch>
          </a:blipFill>
        </p:spPr>
        <p:txBody>
          <a:bodyPr lIns="108000"/>
          <a:lstStyle>
            <a:lvl1pPr marL="0" indent="0">
              <a:lnSpc>
                <a:spcPts val="2700"/>
              </a:lnSpc>
              <a:spcBef>
                <a:spcPts val="0"/>
              </a:spcBef>
              <a:buNone/>
              <a:defRPr lang="en-US" sz="2600" i="1" kern="1200" spc="-100" baseline="0" dirty="0" smtClean="0">
                <a:solidFill>
                  <a:srgbClr val="621B40"/>
                </a:solidFill>
                <a:latin typeface="Arial" pitchFamily="34" charset="0"/>
                <a:ea typeface="+mj-ea"/>
                <a:cs typeface="Arial" pitchFamily="34" charset="0"/>
              </a:defRPr>
            </a:lvl1pPr>
          </a:lstStyle>
          <a:p>
            <a:pPr lvl="0"/>
            <a:r>
              <a:rPr lang="en-US" dirty="0" smtClean="0"/>
              <a:t>Click to edit </a:t>
            </a:r>
          </a:p>
          <a:p>
            <a:pPr lvl="0"/>
            <a:r>
              <a:rPr lang="en-US" dirty="0" smtClean="0"/>
              <a:t>subtitle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4 Standard text bullet slide">
    <p:spTree>
      <p:nvGrpSpPr>
        <p:cNvPr id="1" name=""/>
        <p:cNvGrpSpPr/>
        <p:nvPr/>
      </p:nvGrpSpPr>
      <p:grpSpPr>
        <a:xfrm>
          <a:off x="0" y="0"/>
          <a:ext cx="0" cy="0"/>
          <a:chOff x="0" y="0"/>
          <a:chExt cx="0" cy="0"/>
        </a:xfrm>
      </p:grpSpPr>
      <p:sp>
        <p:nvSpPr>
          <p:cNvPr id="2" name="Title 1"/>
          <p:cNvSpPr>
            <a:spLocks noGrp="1"/>
          </p:cNvSpPr>
          <p:nvPr>
            <p:ph type="title"/>
          </p:nvPr>
        </p:nvSpPr>
        <p:spPr>
          <a:xfrm>
            <a:off x="1809818" y="1484784"/>
            <a:ext cx="6471678" cy="720080"/>
          </a:xfrm>
          <a:blipFill>
            <a:blip r:embed="rId2" cstate="print"/>
            <a:stretch>
              <a:fillRect/>
            </a:stretch>
          </a:blipFill>
          <a:ln w="28575">
            <a:noFill/>
          </a:ln>
        </p:spPr>
        <p:txBody>
          <a:bodyPr>
            <a:noAutofit/>
          </a:bodyPr>
          <a:lstStyle>
            <a:lvl1pPr>
              <a:lnSpc>
                <a:spcPts val="2700"/>
              </a:lnSpc>
              <a:defRPr lang="en-GB" spc="-100"/>
            </a:lvl1pPr>
          </a:lstStyle>
          <a:p>
            <a:pPr lvl="0"/>
            <a:r>
              <a:rPr lang="en-US" dirty="0" smtClean="0"/>
              <a:t>Click to edit Master title style</a:t>
            </a:r>
            <a:endParaRPr lang="en-GB" dirty="0"/>
          </a:p>
        </p:txBody>
      </p:sp>
      <p:sp>
        <p:nvSpPr>
          <p:cNvPr id="3" name="Content Placeholder 2"/>
          <p:cNvSpPr>
            <a:spLocks noGrp="1"/>
          </p:cNvSpPr>
          <p:nvPr>
            <p:ph idx="1"/>
          </p:nvPr>
        </p:nvSpPr>
        <p:spPr>
          <a:xfrm>
            <a:off x="1807425" y="3040385"/>
            <a:ext cx="6480000" cy="2304256"/>
          </a:xfrm>
        </p:spPr>
        <p:txBody>
          <a:bodyPr/>
          <a:lstStyle>
            <a:lvl1pPr marL="104775" indent="-104775">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ext Placeholder 5"/>
          <p:cNvSpPr>
            <a:spLocks noGrp="1"/>
          </p:cNvSpPr>
          <p:nvPr>
            <p:ph type="body" sz="quarter" idx="10"/>
          </p:nvPr>
        </p:nvSpPr>
        <p:spPr>
          <a:xfrm>
            <a:off x="1809037" y="2175181"/>
            <a:ext cx="6480175" cy="648072"/>
          </a:xfrm>
          <a:blipFill>
            <a:blip r:embed="rId2" cstate="print"/>
            <a:stretch>
              <a:fillRect/>
            </a:stretch>
          </a:blipFill>
        </p:spPr>
        <p:txBody>
          <a:bodyPr lIns="108000"/>
          <a:lstStyle>
            <a:lvl1pPr marL="0" indent="0">
              <a:lnSpc>
                <a:spcPts val="2700"/>
              </a:lnSpc>
              <a:spcBef>
                <a:spcPts val="0"/>
              </a:spcBef>
              <a:buNone/>
              <a:defRPr lang="en-US" sz="2600" i="1" kern="1200" spc="-100" baseline="0" dirty="0" smtClean="0">
                <a:solidFill>
                  <a:srgbClr val="621B40"/>
                </a:solidFill>
                <a:latin typeface="Arial" pitchFamily="34" charset="0"/>
                <a:ea typeface="+mj-ea"/>
                <a:cs typeface="Arial" pitchFamily="34" charset="0"/>
              </a:defRPr>
            </a:lvl1pPr>
          </a:lstStyle>
          <a:p>
            <a:pPr lvl="0"/>
            <a:r>
              <a:rPr lang="en-US" dirty="0" smtClean="0"/>
              <a:t>Click to edit </a:t>
            </a:r>
          </a:p>
          <a:p>
            <a:pPr lvl="0"/>
            <a:r>
              <a:rPr lang="en-US" dirty="0" smtClean="0"/>
              <a:t>subtitle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6 Multiple images">
    <p:spTree>
      <p:nvGrpSpPr>
        <p:cNvPr id="1" name=""/>
        <p:cNvGrpSpPr/>
        <p:nvPr/>
      </p:nvGrpSpPr>
      <p:grpSpPr>
        <a:xfrm>
          <a:off x="0" y="0"/>
          <a:ext cx="0" cy="0"/>
          <a:chOff x="0" y="0"/>
          <a:chExt cx="0" cy="0"/>
        </a:xfrm>
      </p:grpSpPr>
      <p:sp>
        <p:nvSpPr>
          <p:cNvPr id="7" name="Rectangle 6"/>
          <p:cNvSpPr/>
          <p:nvPr userDrawn="1"/>
        </p:nvSpPr>
        <p:spPr>
          <a:xfrm>
            <a:off x="0" y="0"/>
            <a:ext cx="3851275" cy="6842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lgn="ctr" fontAlgn="auto">
              <a:spcBef>
                <a:spcPts val="0"/>
              </a:spcBef>
              <a:spcAft>
                <a:spcPts val="0"/>
              </a:spcAft>
              <a:defRPr/>
            </a:pPr>
            <a:endParaRPr lang="en-GB"/>
          </a:p>
        </p:txBody>
      </p:sp>
      <p:pic>
        <p:nvPicPr>
          <p:cNvPr id="10" name="Picture 9"/>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2" name="Title 1"/>
          <p:cNvSpPr>
            <a:spLocks noGrp="1"/>
          </p:cNvSpPr>
          <p:nvPr>
            <p:ph type="title"/>
          </p:nvPr>
        </p:nvSpPr>
        <p:spPr>
          <a:xfrm>
            <a:off x="150454" y="1484784"/>
            <a:ext cx="2727262" cy="1930524"/>
          </a:xfrm>
          <a:noFill/>
          <a:ln w="28575">
            <a:noFill/>
          </a:ln>
        </p:spPr>
        <p:txBody>
          <a:bodyPr>
            <a:noAutofit/>
          </a:bodyPr>
          <a:lstStyle>
            <a:lvl1pPr>
              <a:lnSpc>
                <a:spcPts val="1900"/>
              </a:lnSpc>
              <a:defRPr lang="en-GB" sz="1800" spc="-100"/>
            </a:lvl1pPr>
          </a:lstStyle>
          <a:p>
            <a:pPr lvl="0"/>
            <a:r>
              <a:rPr lang="en-US" dirty="0" smtClean="0"/>
              <a:t>Click to edit Master title style</a:t>
            </a:r>
            <a:endParaRPr lang="en-GB" dirty="0"/>
          </a:p>
        </p:txBody>
      </p:sp>
      <p:sp>
        <p:nvSpPr>
          <p:cNvPr id="12" name="Picture Placeholder 11"/>
          <p:cNvSpPr>
            <a:spLocks noGrp="1"/>
          </p:cNvSpPr>
          <p:nvPr>
            <p:ph type="pic" sz="quarter" idx="11"/>
          </p:nvPr>
        </p:nvSpPr>
        <p:spPr>
          <a:xfrm>
            <a:off x="4932040" y="188639"/>
            <a:ext cx="3960440" cy="3211413"/>
          </a:xfrm>
        </p:spPr>
        <p:txBody>
          <a:bodyPr rtlCol="0">
            <a:noAutofit/>
          </a:bodyPr>
          <a:lstStyle>
            <a:lvl1pPr marL="0" indent="0">
              <a:buNone/>
              <a:defRPr/>
            </a:lvl1pPr>
          </a:lstStyle>
          <a:p>
            <a:pPr lvl="0"/>
            <a:endParaRPr lang="en-GB" noProof="0"/>
          </a:p>
        </p:txBody>
      </p:sp>
      <p:sp>
        <p:nvSpPr>
          <p:cNvPr id="6" name="Picture Placeholder 11"/>
          <p:cNvSpPr>
            <a:spLocks noGrp="1"/>
          </p:cNvSpPr>
          <p:nvPr>
            <p:ph type="pic" sz="quarter" idx="12"/>
          </p:nvPr>
        </p:nvSpPr>
        <p:spPr>
          <a:xfrm>
            <a:off x="4932040" y="3573016"/>
            <a:ext cx="1872208" cy="2736304"/>
          </a:xfrm>
        </p:spPr>
        <p:txBody>
          <a:bodyPr rtlCol="0">
            <a:noAutofit/>
          </a:bodyPr>
          <a:lstStyle>
            <a:lvl1pPr marL="0" indent="0">
              <a:buNone/>
              <a:defRPr/>
            </a:lvl1pPr>
          </a:lstStyle>
          <a:p>
            <a:pPr lvl="0"/>
            <a:endParaRPr lang="en-GB" noProof="0"/>
          </a:p>
        </p:txBody>
      </p:sp>
      <p:sp>
        <p:nvSpPr>
          <p:cNvPr id="9" name="Picture Placeholder 11"/>
          <p:cNvSpPr>
            <a:spLocks noGrp="1"/>
          </p:cNvSpPr>
          <p:nvPr>
            <p:ph type="pic" sz="quarter" idx="13"/>
          </p:nvPr>
        </p:nvSpPr>
        <p:spPr>
          <a:xfrm>
            <a:off x="7020272" y="3573016"/>
            <a:ext cx="1872208" cy="2736304"/>
          </a:xfrm>
        </p:spPr>
        <p:txBody>
          <a:bodyPr rtlCol="0">
            <a:noAutofit/>
          </a:bodyPr>
          <a:lstStyle>
            <a:lvl1pPr marL="0" indent="0">
              <a:buNone/>
              <a:defRPr/>
            </a:lvl1pPr>
          </a:lstStyle>
          <a:p>
            <a:pPr lvl="0"/>
            <a:endParaRPr lang="en-GB"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6b Multiple images plus text">
    <p:spTree>
      <p:nvGrpSpPr>
        <p:cNvPr id="1" name=""/>
        <p:cNvGrpSpPr/>
        <p:nvPr/>
      </p:nvGrpSpPr>
      <p:grpSpPr>
        <a:xfrm>
          <a:off x="0" y="0"/>
          <a:ext cx="0" cy="0"/>
          <a:chOff x="0" y="0"/>
          <a:chExt cx="0" cy="0"/>
        </a:xfrm>
      </p:grpSpPr>
      <p:sp>
        <p:nvSpPr>
          <p:cNvPr id="7" name="Rectangle 6"/>
          <p:cNvSpPr/>
          <p:nvPr userDrawn="1"/>
        </p:nvSpPr>
        <p:spPr>
          <a:xfrm>
            <a:off x="-7938" y="19050"/>
            <a:ext cx="3851276" cy="6843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lgn="ctr" fontAlgn="auto">
              <a:spcBef>
                <a:spcPts val="0"/>
              </a:spcBef>
              <a:spcAft>
                <a:spcPts val="0"/>
              </a:spcAft>
              <a:defRPr/>
            </a:pPr>
            <a:endParaRPr lang="en-GB"/>
          </a:p>
        </p:txBody>
      </p:sp>
      <p:pic>
        <p:nvPicPr>
          <p:cNvPr id="11" name="Picture 10"/>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2" name="Title 1"/>
          <p:cNvSpPr>
            <a:spLocks noGrp="1"/>
          </p:cNvSpPr>
          <p:nvPr>
            <p:ph type="title"/>
          </p:nvPr>
        </p:nvSpPr>
        <p:spPr>
          <a:xfrm>
            <a:off x="151200" y="1484784"/>
            <a:ext cx="2727262" cy="1080120"/>
          </a:xfrm>
          <a:noFill/>
          <a:ln w="28575">
            <a:noFill/>
          </a:ln>
        </p:spPr>
        <p:txBody>
          <a:bodyPr>
            <a:noAutofit/>
          </a:bodyPr>
          <a:lstStyle>
            <a:lvl1pPr>
              <a:lnSpc>
                <a:spcPts val="1900"/>
              </a:lnSpc>
              <a:defRPr lang="en-GB" sz="1800" spc="-100"/>
            </a:lvl1pPr>
          </a:lstStyle>
          <a:p>
            <a:pPr lvl="0"/>
            <a:r>
              <a:rPr lang="en-US" dirty="0" smtClean="0"/>
              <a:t>Click to edit Master title style</a:t>
            </a:r>
            <a:endParaRPr lang="en-GB" dirty="0"/>
          </a:p>
        </p:txBody>
      </p:sp>
      <p:sp>
        <p:nvSpPr>
          <p:cNvPr id="12" name="Picture Placeholder 11"/>
          <p:cNvSpPr>
            <a:spLocks noGrp="1"/>
          </p:cNvSpPr>
          <p:nvPr>
            <p:ph type="pic" sz="quarter" idx="11"/>
          </p:nvPr>
        </p:nvSpPr>
        <p:spPr>
          <a:xfrm>
            <a:off x="4932040" y="188639"/>
            <a:ext cx="3960440" cy="3211413"/>
          </a:xfrm>
        </p:spPr>
        <p:txBody>
          <a:bodyPr rtlCol="0">
            <a:noAutofit/>
          </a:bodyPr>
          <a:lstStyle>
            <a:lvl1pPr marL="0" indent="0">
              <a:buNone/>
              <a:defRPr/>
            </a:lvl1pPr>
          </a:lstStyle>
          <a:p>
            <a:pPr lvl="0"/>
            <a:endParaRPr lang="en-GB" noProof="0"/>
          </a:p>
        </p:txBody>
      </p:sp>
      <p:sp>
        <p:nvSpPr>
          <p:cNvPr id="6" name="Picture Placeholder 11"/>
          <p:cNvSpPr>
            <a:spLocks noGrp="1"/>
          </p:cNvSpPr>
          <p:nvPr>
            <p:ph type="pic" sz="quarter" idx="12"/>
          </p:nvPr>
        </p:nvSpPr>
        <p:spPr>
          <a:xfrm>
            <a:off x="4932040" y="3573016"/>
            <a:ext cx="1872208" cy="2736304"/>
          </a:xfrm>
        </p:spPr>
        <p:txBody>
          <a:bodyPr rtlCol="0">
            <a:noAutofit/>
          </a:bodyPr>
          <a:lstStyle>
            <a:lvl1pPr marL="0" indent="0">
              <a:buNone/>
              <a:defRPr/>
            </a:lvl1pPr>
          </a:lstStyle>
          <a:p>
            <a:pPr lvl="0"/>
            <a:endParaRPr lang="en-GB" noProof="0"/>
          </a:p>
        </p:txBody>
      </p:sp>
      <p:sp>
        <p:nvSpPr>
          <p:cNvPr id="9" name="Picture Placeholder 11"/>
          <p:cNvSpPr>
            <a:spLocks noGrp="1"/>
          </p:cNvSpPr>
          <p:nvPr>
            <p:ph type="pic" sz="quarter" idx="13"/>
          </p:nvPr>
        </p:nvSpPr>
        <p:spPr>
          <a:xfrm>
            <a:off x="7020272" y="3573016"/>
            <a:ext cx="1872208" cy="2736304"/>
          </a:xfrm>
        </p:spPr>
        <p:txBody>
          <a:bodyPr rtlCol="0">
            <a:noAutofit/>
          </a:bodyPr>
          <a:lstStyle>
            <a:lvl1pPr marL="0" indent="0">
              <a:buNone/>
              <a:defRPr/>
            </a:lvl1pPr>
          </a:lstStyle>
          <a:p>
            <a:pPr lvl="0"/>
            <a:endParaRPr lang="en-GB" noProof="0"/>
          </a:p>
        </p:txBody>
      </p:sp>
      <p:sp>
        <p:nvSpPr>
          <p:cNvPr id="10" name="Content Placeholder 2"/>
          <p:cNvSpPr>
            <a:spLocks noGrp="1"/>
          </p:cNvSpPr>
          <p:nvPr>
            <p:ph idx="1"/>
          </p:nvPr>
        </p:nvSpPr>
        <p:spPr>
          <a:xfrm>
            <a:off x="138505" y="3140968"/>
            <a:ext cx="2725494" cy="2304256"/>
          </a:xfrm>
        </p:spPr>
        <p:txBody>
          <a:bodyPr lIns="108000"/>
          <a:lstStyle>
            <a:lvl1pPr marL="0" indent="0">
              <a:lnSpc>
                <a:spcPts val="1500"/>
              </a:lnSpc>
              <a:buNone/>
              <a:defRPr sz="1400"/>
            </a:lvl1pPr>
            <a:lvl2pPr marL="180975" indent="0">
              <a:lnSpc>
                <a:spcPts val="1500"/>
              </a:lnSpc>
              <a:buNone/>
              <a:defRPr sz="1400"/>
            </a:lvl2pPr>
            <a:lvl3pPr marL="449263" indent="0">
              <a:lnSpc>
                <a:spcPts val="1500"/>
              </a:lnSpc>
              <a:buNone/>
              <a:defRPr sz="1400"/>
            </a:lvl3pPr>
            <a:lvl4pPr marL="630238" indent="0">
              <a:lnSpc>
                <a:spcPts val="1500"/>
              </a:lnSpc>
              <a:buNone/>
              <a:defRPr sz="1400"/>
            </a:lvl4pPr>
            <a:lvl5pPr marL="896938" indent="0">
              <a:lnSpc>
                <a:spcPts val="1500"/>
              </a:lnSpc>
              <a:buNone/>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1.6b Multiple images plus text">
    <p:spTree>
      <p:nvGrpSpPr>
        <p:cNvPr id="1" name=""/>
        <p:cNvGrpSpPr/>
        <p:nvPr/>
      </p:nvGrpSpPr>
      <p:grpSpPr>
        <a:xfrm>
          <a:off x="0" y="0"/>
          <a:ext cx="0" cy="0"/>
          <a:chOff x="0" y="0"/>
          <a:chExt cx="0" cy="0"/>
        </a:xfrm>
      </p:grpSpPr>
      <p:sp>
        <p:nvSpPr>
          <p:cNvPr id="7" name="Rectangle 6"/>
          <p:cNvSpPr/>
          <p:nvPr userDrawn="1"/>
        </p:nvSpPr>
        <p:spPr>
          <a:xfrm>
            <a:off x="0" y="0"/>
            <a:ext cx="3851275" cy="6842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lgn="ctr" fontAlgn="auto">
              <a:spcBef>
                <a:spcPts val="0"/>
              </a:spcBef>
              <a:spcAft>
                <a:spcPts val="0"/>
              </a:spcAft>
              <a:defRPr/>
            </a:pPr>
            <a:endParaRPr lang="en-GB"/>
          </a:p>
        </p:txBody>
      </p:sp>
      <p:pic>
        <p:nvPicPr>
          <p:cNvPr id="11" name="Picture 10"/>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2" name="Title 1"/>
          <p:cNvSpPr>
            <a:spLocks noGrp="1"/>
          </p:cNvSpPr>
          <p:nvPr>
            <p:ph type="title"/>
          </p:nvPr>
        </p:nvSpPr>
        <p:spPr>
          <a:xfrm>
            <a:off x="151200" y="1484784"/>
            <a:ext cx="2727262" cy="1080120"/>
          </a:xfrm>
          <a:noFill/>
          <a:ln w="28575">
            <a:noFill/>
          </a:ln>
        </p:spPr>
        <p:txBody>
          <a:bodyPr>
            <a:noAutofit/>
          </a:bodyPr>
          <a:lstStyle>
            <a:lvl1pPr>
              <a:lnSpc>
                <a:spcPts val="1900"/>
              </a:lnSpc>
              <a:defRPr lang="en-GB" sz="1800" spc="-100"/>
            </a:lvl1pPr>
          </a:lstStyle>
          <a:p>
            <a:pPr lvl="0"/>
            <a:r>
              <a:rPr lang="en-US" dirty="0" smtClean="0"/>
              <a:t>Click to edit Master title style</a:t>
            </a:r>
            <a:endParaRPr lang="en-GB" dirty="0"/>
          </a:p>
        </p:txBody>
      </p:sp>
      <p:sp>
        <p:nvSpPr>
          <p:cNvPr id="12" name="Picture Placeholder 11"/>
          <p:cNvSpPr>
            <a:spLocks noGrp="1"/>
          </p:cNvSpPr>
          <p:nvPr>
            <p:ph type="pic" sz="quarter" idx="11"/>
          </p:nvPr>
        </p:nvSpPr>
        <p:spPr>
          <a:xfrm>
            <a:off x="4932040" y="188639"/>
            <a:ext cx="3960440" cy="3211413"/>
          </a:xfrm>
        </p:spPr>
        <p:txBody>
          <a:bodyPr rtlCol="0">
            <a:noAutofit/>
          </a:bodyPr>
          <a:lstStyle>
            <a:lvl1pPr marL="0" indent="0">
              <a:buNone/>
              <a:defRPr/>
            </a:lvl1pPr>
          </a:lstStyle>
          <a:p>
            <a:pPr lvl="0"/>
            <a:endParaRPr lang="en-GB" noProof="0"/>
          </a:p>
        </p:txBody>
      </p:sp>
      <p:sp>
        <p:nvSpPr>
          <p:cNvPr id="6" name="Picture Placeholder 11"/>
          <p:cNvSpPr>
            <a:spLocks noGrp="1"/>
          </p:cNvSpPr>
          <p:nvPr>
            <p:ph type="pic" sz="quarter" idx="12"/>
          </p:nvPr>
        </p:nvSpPr>
        <p:spPr>
          <a:xfrm>
            <a:off x="4932040" y="3573016"/>
            <a:ext cx="1872208" cy="2736304"/>
          </a:xfrm>
        </p:spPr>
        <p:txBody>
          <a:bodyPr rtlCol="0">
            <a:noAutofit/>
          </a:bodyPr>
          <a:lstStyle>
            <a:lvl1pPr marL="0" indent="0">
              <a:buNone/>
              <a:defRPr/>
            </a:lvl1pPr>
          </a:lstStyle>
          <a:p>
            <a:pPr lvl="0"/>
            <a:endParaRPr lang="en-GB" noProof="0"/>
          </a:p>
        </p:txBody>
      </p:sp>
      <p:sp>
        <p:nvSpPr>
          <p:cNvPr id="9" name="Picture Placeholder 11"/>
          <p:cNvSpPr>
            <a:spLocks noGrp="1"/>
          </p:cNvSpPr>
          <p:nvPr>
            <p:ph type="pic" sz="quarter" idx="13"/>
          </p:nvPr>
        </p:nvSpPr>
        <p:spPr>
          <a:xfrm>
            <a:off x="7020272" y="3573016"/>
            <a:ext cx="1872208" cy="2736304"/>
          </a:xfrm>
        </p:spPr>
        <p:txBody>
          <a:bodyPr rtlCol="0">
            <a:noAutofit/>
          </a:bodyPr>
          <a:lstStyle>
            <a:lvl1pPr marL="0" indent="0">
              <a:buNone/>
              <a:defRPr/>
            </a:lvl1pPr>
          </a:lstStyle>
          <a:p>
            <a:pPr lvl="0"/>
            <a:endParaRPr lang="en-GB" noProof="0"/>
          </a:p>
        </p:txBody>
      </p:sp>
      <p:sp>
        <p:nvSpPr>
          <p:cNvPr id="10" name="Content Placeholder 2"/>
          <p:cNvSpPr>
            <a:spLocks noGrp="1"/>
          </p:cNvSpPr>
          <p:nvPr>
            <p:ph idx="1"/>
          </p:nvPr>
        </p:nvSpPr>
        <p:spPr>
          <a:xfrm>
            <a:off x="151425" y="3140968"/>
            <a:ext cx="2725494" cy="2304256"/>
          </a:xfrm>
        </p:spPr>
        <p:txBody>
          <a:bodyPr lIns="108000"/>
          <a:lstStyle>
            <a:lvl1pPr marL="85725" indent="-85725">
              <a:lnSpc>
                <a:spcPts val="1500"/>
              </a:lnSpc>
              <a:buFont typeface="Arial" pitchFamily="34" charset="0"/>
              <a:buChar char="•"/>
              <a:defRPr lang="en-GB" sz="1400" kern="1200" dirty="0">
                <a:solidFill>
                  <a:schemeClr val="tx1"/>
                </a:solidFill>
                <a:latin typeface="Arial" pitchFamily="34" charset="0"/>
                <a:ea typeface="+mn-ea"/>
                <a:cs typeface="Arial" pitchFamily="34" charset="0"/>
              </a:defRPr>
            </a:lvl1pPr>
            <a:lvl2pPr marL="85725" indent="-85725">
              <a:lnSpc>
                <a:spcPts val="1500"/>
              </a:lnSpc>
              <a:buFont typeface="Arial" pitchFamily="34" charset="0"/>
              <a:buChar char="•"/>
              <a:defRPr sz="1400"/>
            </a:lvl2pPr>
            <a:lvl3pPr marL="85725" indent="-85725">
              <a:lnSpc>
                <a:spcPts val="1500"/>
              </a:lnSpc>
              <a:buFont typeface="Arial" pitchFamily="34" charset="0"/>
              <a:buChar char="•"/>
              <a:defRPr sz="1400"/>
            </a:lvl3pPr>
            <a:lvl4pPr marL="85725" indent="-85725">
              <a:lnSpc>
                <a:spcPts val="1500"/>
              </a:lnSpc>
              <a:buFont typeface="Arial" pitchFamily="34" charset="0"/>
              <a:buChar char="•"/>
              <a:defRPr sz="1400"/>
            </a:lvl4pPr>
            <a:lvl5pPr marL="85725" indent="-85725">
              <a:lnSpc>
                <a:spcPts val="1500"/>
              </a:lnSpc>
              <a:buFont typeface="Arial" pitchFamily="34" charset="0"/>
              <a:buChar char="•"/>
              <a:defRPr sz="1400"/>
            </a:lvl5pPr>
          </a:lstStyle>
          <a:p>
            <a:pPr lvl="0"/>
            <a:r>
              <a:rPr lang="en-US" dirty="0" smtClean="0"/>
              <a:t>Click to edit Master text styles</a:t>
            </a:r>
          </a:p>
          <a:p>
            <a:pPr lvl="0"/>
            <a:r>
              <a:rPr lang="en-US" dirty="0" smtClean="0"/>
              <a:t>Second level</a:t>
            </a:r>
          </a:p>
          <a:p>
            <a:pPr lvl="0"/>
            <a:r>
              <a:rPr lang="en-US" dirty="0" smtClean="0"/>
              <a:t>Third level</a:t>
            </a:r>
          </a:p>
          <a:p>
            <a:pPr lvl="0"/>
            <a:r>
              <a:rPr lang="en-US" dirty="0" smtClean="0"/>
              <a:t>Fourth level</a:t>
            </a:r>
          </a:p>
          <a:p>
            <a:pPr lvl="0"/>
            <a:r>
              <a:rPr lang="en-US" dirty="0" smtClean="0"/>
              <a:t>Fifth level</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6c Multiple images plus numbers">
    <p:spTree>
      <p:nvGrpSpPr>
        <p:cNvPr id="1" name=""/>
        <p:cNvGrpSpPr/>
        <p:nvPr/>
      </p:nvGrpSpPr>
      <p:grpSpPr>
        <a:xfrm>
          <a:off x="0" y="0"/>
          <a:ext cx="0" cy="0"/>
          <a:chOff x="0" y="0"/>
          <a:chExt cx="0" cy="0"/>
        </a:xfrm>
      </p:grpSpPr>
      <p:sp>
        <p:nvSpPr>
          <p:cNvPr id="7" name="Rectangle 6"/>
          <p:cNvSpPr/>
          <p:nvPr userDrawn="1"/>
        </p:nvSpPr>
        <p:spPr>
          <a:xfrm>
            <a:off x="0" y="0"/>
            <a:ext cx="3851275" cy="6842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lgn="ctr" fontAlgn="auto">
              <a:spcBef>
                <a:spcPts val="0"/>
              </a:spcBef>
              <a:spcAft>
                <a:spcPts val="0"/>
              </a:spcAft>
              <a:defRPr/>
            </a:pPr>
            <a:endParaRPr lang="en-GB"/>
          </a:p>
        </p:txBody>
      </p:sp>
      <p:pic>
        <p:nvPicPr>
          <p:cNvPr id="11" name="Picture 10"/>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2" name="Title 1"/>
          <p:cNvSpPr>
            <a:spLocks noGrp="1"/>
          </p:cNvSpPr>
          <p:nvPr>
            <p:ph type="title"/>
          </p:nvPr>
        </p:nvSpPr>
        <p:spPr>
          <a:xfrm>
            <a:off x="151200" y="1484784"/>
            <a:ext cx="2727262" cy="1080120"/>
          </a:xfrm>
          <a:noFill/>
          <a:ln w="28575">
            <a:noFill/>
          </a:ln>
        </p:spPr>
        <p:txBody>
          <a:bodyPr>
            <a:noAutofit/>
          </a:bodyPr>
          <a:lstStyle>
            <a:lvl1pPr>
              <a:lnSpc>
                <a:spcPts val="1900"/>
              </a:lnSpc>
              <a:defRPr lang="en-GB" sz="1800" spc="-100"/>
            </a:lvl1pPr>
          </a:lstStyle>
          <a:p>
            <a:pPr lvl="0"/>
            <a:r>
              <a:rPr lang="en-US" dirty="0" smtClean="0"/>
              <a:t>Click to edit Master title style</a:t>
            </a:r>
            <a:endParaRPr lang="en-GB" dirty="0"/>
          </a:p>
        </p:txBody>
      </p:sp>
      <p:sp>
        <p:nvSpPr>
          <p:cNvPr id="12" name="Picture Placeholder 11"/>
          <p:cNvSpPr>
            <a:spLocks noGrp="1"/>
          </p:cNvSpPr>
          <p:nvPr>
            <p:ph type="pic" sz="quarter" idx="11"/>
          </p:nvPr>
        </p:nvSpPr>
        <p:spPr>
          <a:xfrm>
            <a:off x="4932040" y="188639"/>
            <a:ext cx="3960440" cy="3211413"/>
          </a:xfrm>
        </p:spPr>
        <p:txBody>
          <a:bodyPr rtlCol="0">
            <a:noAutofit/>
          </a:bodyPr>
          <a:lstStyle>
            <a:lvl1pPr marL="0" indent="0">
              <a:buNone/>
              <a:defRPr/>
            </a:lvl1pPr>
          </a:lstStyle>
          <a:p>
            <a:pPr lvl="0"/>
            <a:endParaRPr lang="en-GB" noProof="0"/>
          </a:p>
        </p:txBody>
      </p:sp>
      <p:sp>
        <p:nvSpPr>
          <p:cNvPr id="6" name="Picture Placeholder 11"/>
          <p:cNvSpPr>
            <a:spLocks noGrp="1"/>
          </p:cNvSpPr>
          <p:nvPr>
            <p:ph type="pic" sz="quarter" idx="12"/>
          </p:nvPr>
        </p:nvSpPr>
        <p:spPr>
          <a:xfrm>
            <a:off x="4932040" y="3573016"/>
            <a:ext cx="1872208" cy="2736304"/>
          </a:xfrm>
        </p:spPr>
        <p:txBody>
          <a:bodyPr rtlCol="0">
            <a:noAutofit/>
          </a:bodyPr>
          <a:lstStyle>
            <a:lvl1pPr marL="0" indent="0">
              <a:buNone/>
              <a:defRPr/>
            </a:lvl1pPr>
          </a:lstStyle>
          <a:p>
            <a:pPr lvl="0"/>
            <a:endParaRPr lang="en-GB" noProof="0"/>
          </a:p>
        </p:txBody>
      </p:sp>
      <p:sp>
        <p:nvSpPr>
          <p:cNvPr id="9" name="Picture Placeholder 11"/>
          <p:cNvSpPr>
            <a:spLocks noGrp="1"/>
          </p:cNvSpPr>
          <p:nvPr>
            <p:ph type="pic" sz="quarter" idx="13"/>
          </p:nvPr>
        </p:nvSpPr>
        <p:spPr>
          <a:xfrm>
            <a:off x="7020272" y="3573016"/>
            <a:ext cx="1872208" cy="2736304"/>
          </a:xfrm>
        </p:spPr>
        <p:txBody>
          <a:bodyPr rtlCol="0">
            <a:noAutofit/>
          </a:bodyPr>
          <a:lstStyle>
            <a:lvl1pPr marL="0" indent="0">
              <a:buNone/>
              <a:defRPr/>
            </a:lvl1pPr>
          </a:lstStyle>
          <a:p>
            <a:pPr lvl="0"/>
            <a:endParaRPr lang="en-GB" noProof="0"/>
          </a:p>
        </p:txBody>
      </p:sp>
      <p:sp>
        <p:nvSpPr>
          <p:cNvPr id="10" name="Content Placeholder 2"/>
          <p:cNvSpPr>
            <a:spLocks noGrp="1"/>
          </p:cNvSpPr>
          <p:nvPr>
            <p:ph idx="1"/>
          </p:nvPr>
        </p:nvSpPr>
        <p:spPr>
          <a:xfrm>
            <a:off x="146745" y="3140968"/>
            <a:ext cx="2725494" cy="2304256"/>
          </a:xfrm>
        </p:spPr>
        <p:txBody>
          <a:bodyPr lIns="108000"/>
          <a:lstStyle>
            <a:lvl1pPr marL="180975" indent="-180975">
              <a:lnSpc>
                <a:spcPts val="1500"/>
              </a:lnSpc>
              <a:buSzPct val="95000"/>
              <a:buFont typeface="+mj-lt"/>
              <a:buAutoNum type="arabicPeriod"/>
              <a:tabLst>
                <a:tab pos="180975" algn="l"/>
              </a:tabLst>
              <a:defRPr lang="en-GB" sz="1400" kern="1200" dirty="0">
                <a:solidFill>
                  <a:schemeClr val="tx1"/>
                </a:solidFill>
                <a:latin typeface="Arial" pitchFamily="34" charset="0"/>
                <a:ea typeface="+mn-ea"/>
                <a:cs typeface="Arial" pitchFamily="34" charset="0"/>
              </a:defRPr>
            </a:lvl1pPr>
            <a:lvl2pPr marL="85725" indent="-85725">
              <a:lnSpc>
                <a:spcPts val="1500"/>
              </a:lnSpc>
              <a:buFont typeface="Arial" pitchFamily="34" charset="0"/>
              <a:buChar char="•"/>
              <a:defRPr sz="1400"/>
            </a:lvl2pPr>
            <a:lvl3pPr marL="85725" indent="-85725">
              <a:lnSpc>
                <a:spcPts val="1500"/>
              </a:lnSpc>
              <a:buFont typeface="Arial" pitchFamily="34" charset="0"/>
              <a:buChar char="•"/>
              <a:defRPr sz="1400"/>
            </a:lvl3pPr>
            <a:lvl4pPr marL="85725" indent="-85725">
              <a:lnSpc>
                <a:spcPts val="1500"/>
              </a:lnSpc>
              <a:buFont typeface="Arial" pitchFamily="34" charset="0"/>
              <a:buChar char="•"/>
              <a:defRPr sz="1400"/>
            </a:lvl4pPr>
            <a:lvl5pPr marL="85725" indent="-85725">
              <a:lnSpc>
                <a:spcPts val="1500"/>
              </a:lnSpc>
              <a:buFont typeface="Arial" pitchFamily="34" charset="0"/>
              <a:buChar char="•"/>
              <a:defRPr sz="1400"/>
            </a:lvl5pPr>
          </a:lstStyle>
          <a:p>
            <a:pPr lvl="0"/>
            <a:r>
              <a:rPr lang="en-US" dirty="0" smtClean="0"/>
              <a:t>Click to edit Master text styles</a:t>
            </a:r>
          </a:p>
          <a:p>
            <a:pPr lvl="0"/>
            <a:r>
              <a:rPr lang="en-US" dirty="0" smtClean="0"/>
              <a:t>Second level</a:t>
            </a:r>
          </a:p>
          <a:p>
            <a:pPr lvl="0"/>
            <a:r>
              <a:rPr lang="en-US" dirty="0" smtClean="0"/>
              <a:t>Third level</a:t>
            </a:r>
          </a:p>
          <a:p>
            <a:pPr lvl="0"/>
            <a:r>
              <a:rPr lang="en-US" dirty="0" smtClean="0"/>
              <a:t>Fourth level</a:t>
            </a:r>
          </a:p>
          <a:p>
            <a:pPr lvl="0"/>
            <a:r>
              <a:rPr lang="en-US" dirty="0" smtClean="0"/>
              <a:t>Fifth level</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7 Full bleed image and text">
    <p:spTree>
      <p:nvGrpSpPr>
        <p:cNvPr id="1" name=""/>
        <p:cNvGrpSpPr/>
        <p:nvPr/>
      </p:nvGrpSpPr>
      <p:grpSpPr>
        <a:xfrm>
          <a:off x="0" y="0"/>
          <a:ext cx="0" cy="0"/>
          <a:chOff x="0" y="0"/>
          <a:chExt cx="0" cy="0"/>
        </a:xfrm>
      </p:grpSpPr>
      <p:sp>
        <p:nvSpPr>
          <p:cNvPr id="5" name="Rectangle 6"/>
          <p:cNvSpPr/>
          <p:nvPr userDrawn="1"/>
        </p:nvSpPr>
        <p:spPr>
          <a:xfrm>
            <a:off x="0" y="-42863"/>
            <a:ext cx="9144000" cy="3455988"/>
          </a:xfrm>
          <a:prstGeom prst="rect">
            <a:avLst/>
          </a:prstGeom>
          <a:solidFill>
            <a:schemeClr val="bg1">
              <a:alpha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7" name="Picture 7"/>
          <p:cNvPicPr>
            <a:picLocks noChangeAspect="1"/>
          </p:cNvPicPr>
          <p:nvPr userDrawn="1"/>
        </p:nvPicPr>
        <p:blipFill>
          <a:blip r:embed="rId2" cstate="print"/>
          <a:srcRect/>
          <a:stretch>
            <a:fillRect/>
          </a:stretch>
        </p:blipFill>
        <p:spPr bwMode="auto">
          <a:xfrm>
            <a:off x="250825" y="314325"/>
            <a:ext cx="1512888" cy="811213"/>
          </a:xfrm>
          <a:prstGeom prst="rect">
            <a:avLst/>
          </a:prstGeom>
          <a:noFill/>
          <a:ln w="9525">
            <a:noFill/>
            <a:miter lim="800000"/>
            <a:headEnd/>
            <a:tailEnd/>
          </a:ln>
        </p:spPr>
      </p:pic>
      <p:sp>
        <p:nvSpPr>
          <p:cNvPr id="6" name="Text Placeholder 5"/>
          <p:cNvSpPr>
            <a:spLocks noGrp="1"/>
          </p:cNvSpPr>
          <p:nvPr>
            <p:ph type="body" sz="quarter" idx="10"/>
          </p:nvPr>
        </p:nvSpPr>
        <p:spPr>
          <a:xfrm>
            <a:off x="1809037" y="1923646"/>
            <a:ext cx="6480175" cy="432857"/>
          </a:xfrm>
          <a:blipFill>
            <a:blip r:embed="rId3" cstate="print"/>
            <a:stretch>
              <a:fillRect/>
            </a:stretch>
          </a:blipFill>
        </p:spPr>
        <p:txBody>
          <a:bodyPr lIns="108000"/>
          <a:lstStyle>
            <a:lvl1pPr marL="0" indent="0">
              <a:lnSpc>
                <a:spcPts val="1900"/>
              </a:lnSpc>
              <a:buNone/>
              <a:defRPr lang="en-US" sz="1800" i="1" kern="1200" spc="-100" baseline="0" dirty="0" smtClean="0">
                <a:solidFill>
                  <a:srgbClr val="621B40"/>
                </a:solidFill>
                <a:latin typeface="Arial" pitchFamily="34" charset="0"/>
                <a:ea typeface="+mj-ea"/>
                <a:cs typeface="Arial" pitchFamily="34" charset="0"/>
              </a:defRPr>
            </a:lvl1pPr>
          </a:lstStyle>
          <a:p>
            <a:pPr lvl="0"/>
            <a:r>
              <a:rPr lang="en-US" dirty="0" smtClean="0"/>
              <a:t>Click to edit </a:t>
            </a:r>
          </a:p>
          <a:p>
            <a:pPr lvl="0"/>
            <a:r>
              <a:rPr lang="en-US" dirty="0" smtClean="0"/>
              <a:t>subtitle</a:t>
            </a:r>
          </a:p>
        </p:txBody>
      </p:sp>
      <p:sp>
        <p:nvSpPr>
          <p:cNvPr id="12" name="Picture Placeholder 11"/>
          <p:cNvSpPr>
            <a:spLocks noGrp="1"/>
          </p:cNvSpPr>
          <p:nvPr>
            <p:ph type="pic" sz="quarter" idx="11"/>
          </p:nvPr>
        </p:nvSpPr>
        <p:spPr>
          <a:xfrm>
            <a:off x="0" y="3428999"/>
            <a:ext cx="9144000" cy="3429001"/>
          </a:xfrm>
        </p:spPr>
        <p:txBody>
          <a:bodyPr rtlCol="0">
            <a:noAutofit/>
          </a:bodyPr>
          <a:lstStyle>
            <a:lvl1pPr marL="0" indent="0">
              <a:buNone/>
              <a:defRPr/>
            </a:lvl1pPr>
          </a:lstStyle>
          <a:p>
            <a:pPr lvl="0"/>
            <a:endParaRPr lang="en-GB" noProof="0" dirty="0"/>
          </a:p>
        </p:txBody>
      </p:sp>
      <p:sp>
        <p:nvSpPr>
          <p:cNvPr id="2" name="Title 1"/>
          <p:cNvSpPr>
            <a:spLocks noGrp="1"/>
          </p:cNvSpPr>
          <p:nvPr>
            <p:ph type="title"/>
          </p:nvPr>
        </p:nvSpPr>
        <p:spPr>
          <a:xfrm>
            <a:off x="1809818" y="1484784"/>
            <a:ext cx="6471678" cy="432048"/>
          </a:xfrm>
          <a:blipFill>
            <a:blip r:embed="rId3" cstate="print"/>
            <a:stretch>
              <a:fillRect/>
            </a:stretch>
          </a:blipFill>
          <a:ln w="28575">
            <a:noFill/>
          </a:ln>
        </p:spPr>
        <p:txBody>
          <a:bodyPr>
            <a:noAutofit/>
          </a:bodyPr>
          <a:lstStyle>
            <a:lvl1pPr>
              <a:lnSpc>
                <a:spcPts val="1900"/>
              </a:lnSpc>
              <a:defRPr lang="en-GB" sz="1800" spc="-100"/>
            </a:lvl1pPr>
          </a:lstStyle>
          <a:p>
            <a:pPr lvl="0"/>
            <a:r>
              <a:rPr lang="en-US" dirty="0" smtClean="0"/>
              <a:t>Click to edit Master 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09750" y="1682750"/>
            <a:ext cx="6472238" cy="396875"/>
          </a:xfrm>
          <a:prstGeom prst="rect">
            <a:avLst/>
          </a:prstGeom>
          <a:blipFill>
            <a:blip r:embed="rId19" cstate="print"/>
            <a:stretch>
              <a:fillRect/>
            </a:stretch>
          </a:blipFill>
        </p:spPr>
        <p:txBody>
          <a:bodyPr vert="horz" lIns="108000" tIns="0" rIns="0" bIns="0" rtlCol="0" anchor="t" anchorCtr="0">
            <a:spAutoFit/>
          </a:bodyPr>
          <a:lstStyle/>
          <a:p>
            <a:r>
              <a:rPr lang="en-US" dirty="0" smtClean="0"/>
              <a:t>Click to edit Master title style</a:t>
            </a:r>
            <a:endParaRPr lang="en-GB" dirty="0"/>
          </a:p>
        </p:txBody>
      </p:sp>
      <p:sp>
        <p:nvSpPr>
          <p:cNvPr id="1027" name="Text Placeholder 2"/>
          <p:cNvSpPr>
            <a:spLocks noGrp="1"/>
          </p:cNvSpPr>
          <p:nvPr>
            <p:ph type="body" idx="1"/>
          </p:nvPr>
        </p:nvSpPr>
        <p:spPr bwMode="auto">
          <a:xfrm>
            <a:off x="1812925" y="2214563"/>
            <a:ext cx="6480175" cy="27162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1028" name="Picture 3"/>
          <p:cNvPicPr>
            <a:picLocks noChangeAspect="1"/>
          </p:cNvPicPr>
          <p:nvPr userDrawn="1"/>
        </p:nvPicPr>
        <p:blipFill>
          <a:blip r:embed="rId20" cstate="print"/>
          <a:srcRect/>
          <a:stretch>
            <a:fillRect/>
          </a:stretch>
        </p:blipFill>
        <p:spPr bwMode="auto">
          <a:xfrm>
            <a:off x="250825" y="314325"/>
            <a:ext cx="1512888" cy="8112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77" r:id="rId13"/>
    <p:sldLayoutId id="2147483676" r:id="rId14"/>
    <p:sldLayoutId id="2147483675" r:id="rId15"/>
    <p:sldLayoutId id="2147483690" r:id="rId16"/>
    <p:sldLayoutId id="2147483691" r:id="rId17"/>
  </p:sldLayoutIdLst>
  <p:timing>
    <p:tnLst>
      <p:par>
        <p:cTn id="1" dur="indefinite" restart="never" nodeType="tmRoot"/>
      </p:par>
    </p:tnLst>
  </p:timing>
  <p:txStyles>
    <p:titleStyle>
      <a:lvl1pPr algn="l" rtl="0" fontAlgn="base">
        <a:lnSpc>
          <a:spcPts val="3100"/>
        </a:lnSpc>
        <a:spcBef>
          <a:spcPct val="0"/>
        </a:spcBef>
        <a:spcAft>
          <a:spcPct val="0"/>
        </a:spcAft>
        <a:buClr>
          <a:srgbClr val="B70D50"/>
        </a:buClr>
        <a:buFont typeface="FS Clerkenwell"/>
        <a:defRPr sz="2600" kern="1200" spc="-20">
          <a:solidFill>
            <a:srgbClr val="B70D50"/>
          </a:solidFill>
          <a:latin typeface="Arial" pitchFamily="34" charset="0"/>
          <a:ea typeface="+mj-ea"/>
          <a:cs typeface="Arial" pitchFamily="34" charset="0"/>
        </a:defRPr>
      </a:lvl1pPr>
      <a:lvl2pPr algn="l" rtl="0" fontAlgn="base">
        <a:lnSpc>
          <a:spcPts val="3100"/>
        </a:lnSpc>
        <a:spcBef>
          <a:spcPct val="0"/>
        </a:spcBef>
        <a:spcAft>
          <a:spcPct val="0"/>
        </a:spcAft>
        <a:buClr>
          <a:srgbClr val="B70D50"/>
        </a:buClr>
        <a:buFont typeface="FS Clerkenwell"/>
        <a:defRPr sz="2600">
          <a:solidFill>
            <a:srgbClr val="B70D50"/>
          </a:solidFill>
          <a:latin typeface="Arial" charset="0"/>
          <a:cs typeface="Arial" charset="0"/>
        </a:defRPr>
      </a:lvl2pPr>
      <a:lvl3pPr algn="l" rtl="0" fontAlgn="base">
        <a:lnSpc>
          <a:spcPts val="3100"/>
        </a:lnSpc>
        <a:spcBef>
          <a:spcPct val="0"/>
        </a:spcBef>
        <a:spcAft>
          <a:spcPct val="0"/>
        </a:spcAft>
        <a:buClr>
          <a:srgbClr val="B70D50"/>
        </a:buClr>
        <a:buFont typeface="FS Clerkenwell"/>
        <a:defRPr sz="2600">
          <a:solidFill>
            <a:srgbClr val="B70D50"/>
          </a:solidFill>
          <a:latin typeface="Arial" charset="0"/>
          <a:cs typeface="Arial" charset="0"/>
        </a:defRPr>
      </a:lvl3pPr>
      <a:lvl4pPr algn="l" rtl="0" fontAlgn="base">
        <a:lnSpc>
          <a:spcPts val="3100"/>
        </a:lnSpc>
        <a:spcBef>
          <a:spcPct val="0"/>
        </a:spcBef>
        <a:spcAft>
          <a:spcPct val="0"/>
        </a:spcAft>
        <a:buClr>
          <a:srgbClr val="B70D50"/>
        </a:buClr>
        <a:buFont typeface="FS Clerkenwell"/>
        <a:defRPr sz="2600">
          <a:solidFill>
            <a:srgbClr val="B70D50"/>
          </a:solidFill>
          <a:latin typeface="Arial" charset="0"/>
          <a:cs typeface="Arial" charset="0"/>
        </a:defRPr>
      </a:lvl4pPr>
      <a:lvl5pPr algn="l" rtl="0" fontAlgn="base">
        <a:lnSpc>
          <a:spcPts val="3100"/>
        </a:lnSpc>
        <a:spcBef>
          <a:spcPct val="0"/>
        </a:spcBef>
        <a:spcAft>
          <a:spcPct val="0"/>
        </a:spcAft>
        <a:buClr>
          <a:srgbClr val="B70D50"/>
        </a:buClr>
        <a:buFont typeface="FS Clerkenwell"/>
        <a:defRPr sz="2600">
          <a:solidFill>
            <a:srgbClr val="B70D50"/>
          </a:solidFill>
          <a:latin typeface="Arial" charset="0"/>
          <a:cs typeface="Arial" charset="0"/>
        </a:defRPr>
      </a:lvl5pPr>
      <a:lvl6pPr marL="457200" algn="l" rtl="0" fontAlgn="base">
        <a:lnSpc>
          <a:spcPts val="3100"/>
        </a:lnSpc>
        <a:spcBef>
          <a:spcPct val="0"/>
        </a:spcBef>
        <a:spcAft>
          <a:spcPct val="0"/>
        </a:spcAft>
        <a:buClr>
          <a:srgbClr val="B70D50"/>
        </a:buClr>
        <a:buFont typeface="FS Clerkenwell"/>
        <a:defRPr sz="2600">
          <a:solidFill>
            <a:srgbClr val="B70D50"/>
          </a:solidFill>
          <a:latin typeface="Arial" charset="0"/>
          <a:cs typeface="Arial" charset="0"/>
        </a:defRPr>
      </a:lvl6pPr>
      <a:lvl7pPr marL="914400" algn="l" rtl="0" fontAlgn="base">
        <a:lnSpc>
          <a:spcPts val="3100"/>
        </a:lnSpc>
        <a:spcBef>
          <a:spcPct val="0"/>
        </a:spcBef>
        <a:spcAft>
          <a:spcPct val="0"/>
        </a:spcAft>
        <a:buClr>
          <a:srgbClr val="B70D50"/>
        </a:buClr>
        <a:buFont typeface="FS Clerkenwell"/>
        <a:defRPr sz="2600">
          <a:solidFill>
            <a:srgbClr val="B70D50"/>
          </a:solidFill>
          <a:latin typeface="Arial" charset="0"/>
          <a:cs typeface="Arial" charset="0"/>
        </a:defRPr>
      </a:lvl7pPr>
      <a:lvl8pPr marL="1371600" algn="l" rtl="0" fontAlgn="base">
        <a:lnSpc>
          <a:spcPts val="3100"/>
        </a:lnSpc>
        <a:spcBef>
          <a:spcPct val="0"/>
        </a:spcBef>
        <a:spcAft>
          <a:spcPct val="0"/>
        </a:spcAft>
        <a:buClr>
          <a:srgbClr val="B70D50"/>
        </a:buClr>
        <a:buFont typeface="FS Clerkenwell"/>
        <a:defRPr sz="2600">
          <a:solidFill>
            <a:srgbClr val="B70D50"/>
          </a:solidFill>
          <a:latin typeface="Arial" charset="0"/>
          <a:cs typeface="Arial" charset="0"/>
        </a:defRPr>
      </a:lvl8pPr>
      <a:lvl9pPr marL="1828800" algn="l" rtl="0" fontAlgn="base">
        <a:lnSpc>
          <a:spcPts val="3100"/>
        </a:lnSpc>
        <a:spcBef>
          <a:spcPct val="0"/>
        </a:spcBef>
        <a:spcAft>
          <a:spcPct val="0"/>
        </a:spcAft>
        <a:buClr>
          <a:srgbClr val="B70D50"/>
        </a:buClr>
        <a:buFont typeface="FS Clerkenwell"/>
        <a:defRPr sz="2600">
          <a:solidFill>
            <a:srgbClr val="B70D50"/>
          </a:solidFill>
          <a:latin typeface="Arial" charset="0"/>
          <a:cs typeface="Arial" charset="0"/>
        </a:defRPr>
      </a:lvl9pPr>
    </p:titleStyle>
    <p:bodyStyle>
      <a:lvl1pPr marL="180975" indent="-180975" algn="l" rtl="0" fontAlgn="base">
        <a:lnSpc>
          <a:spcPts val="2100"/>
        </a:lnSpc>
        <a:spcBef>
          <a:spcPct val="0"/>
        </a:spcBef>
        <a:spcAft>
          <a:spcPct val="0"/>
        </a:spcAft>
        <a:buSzPct val="80000"/>
        <a:buFont typeface="Arial" charset="0"/>
        <a:buChar char="•"/>
        <a:defRPr kern="1200">
          <a:solidFill>
            <a:schemeClr val="tx1"/>
          </a:solidFill>
          <a:latin typeface="Arial" pitchFamily="34" charset="0"/>
          <a:ea typeface="+mn-ea"/>
          <a:cs typeface="Arial" pitchFamily="34" charset="0"/>
        </a:defRPr>
      </a:lvl1pPr>
      <a:lvl2pPr marL="449263" indent="-268288" algn="l" rtl="0" fontAlgn="base">
        <a:lnSpc>
          <a:spcPts val="2100"/>
        </a:lnSpc>
        <a:spcBef>
          <a:spcPct val="0"/>
        </a:spcBef>
        <a:spcAft>
          <a:spcPct val="0"/>
        </a:spcAft>
        <a:buFont typeface="Arial" charset="0"/>
        <a:buChar char="–"/>
        <a:defRPr kern="1200">
          <a:solidFill>
            <a:schemeClr val="tx1"/>
          </a:solidFill>
          <a:latin typeface="Arial" pitchFamily="34" charset="0"/>
          <a:ea typeface="+mn-ea"/>
          <a:cs typeface="Arial" pitchFamily="34" charset="0"/>
        </a:defRPr>
      </a:lvl2pPr>
      <a:lvl3pPr marL="630238" indent="-180975" algn="l" rtl="0" fontAlgn="base">
        <a:lnSpc>
          <a:spcPts val="2100"/>
        </a:lnSpc>
        <a:spcBef>
          <a:spcPct val="0"/>
        </a:spcBef>
        <a:spcAft>
          <a:spcPct val="0"/>
        </a:spcAft>
        <a:buFont typeface="Arial" charset="0"/>
        <a:buChar char="•"/>
        <a:defRPr kern="1200">
          <a:solidFill>
            <a:schemeClr val="tx1"/>
          </a:solidFill>
          <a:latin typeface="Arial" pitchFamily="34" charset="0"/>
          <a:ea typeface="+mn-ea"/>
          <a:cs typeface="Arial" pitchFamily="34" charset="0"/>
        </a:defRPr>
      </a:lvl3pPr>
      <a:lvl4pPr marL="896938" indent="-266700" algn="l" rtl="0" fontAlgn="base">
        <a:lnSpc>
          <a:spcPts val="2100"/>
        </a:lnSpc>
        <a:spcBef>
          <a:spcPct val="0"/>
        </a:spcBef>
        <a:spcAft>
          <a:spcPct val="0"/>
        </a:spcAft>
        <a:buFont typeface="Arial" charset="0"/>
        <a:buChar char="–"/>
        <a:defRPr kern="1200">
          <a:solidFill>
            <a:schemeClr val="tx1"/>
          </a:solidFill>
          <a:latin typeface="Arial" pitchFamily="34" charset="0"/>
          <a:ea typeface="+mn-ea"/>
          <a:cs typeface="Arial" pitchFamily="34" charset="0"/>
        </a:defRPr>
      </a:lvl4pPr>
      <a:lvl5pPr marL="1077913" indent="-180975" algn="l" rtl="0" fontAlgn="base">
        <a:lnSpc>
          <a:spcPts val="2100"/>
        </a:lnSpc>
        <a:spcBef>
          <a:spcPct val="0"/>
        </a:spcBef>
        <a:spcAft>
          <a:spcPct val="0"/>
        </a:spcAft>
        <a:buFont typeface="Arial"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uk/url?sa=i&amp;rct=j&amp;q=&amp;esrc=s&amp;frm=1&amp;source=images&amp;cd=&amp;cad=rja&amp;docid=N1UDlVhNsHbd-M&amp;tbnid=irzMc8tgrrMiHM:&amp;ved=0CAUQjRw&amp;url=http://www.pacificvalleydesign.com/what_about_audio_feedback.html&amp;ei=ySybUeuaJo_s0gWgu4CwBA&amp;bvm=bv.46751780,d.d2k&amp;psig=AFQjCNHQ530oDhrew_-ofTNpj7fXfUYpCQ&amp;ust=1369210414286965" TargetMode="Externa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uk/url?sa=i&amp;rct=j&amp;q=&amp;esrc=s&amp;frm=1&amp;source=images&amp;cd=&amp;cad=rja&amp;docid=ucQpcB2DbS_hGM&amp;tbnid=XCNgMVeusDvahM:&amp;ved=0CAUQjRw&amp;url=http://www.iabaffiliatemarketing.com/best-practice-guides-codes-of-conduct-in-a-nutshell/&amp;ei=H06bUcz7Ga330gXy3oHwCw&amp;bvm=bv.46751780,d.d2k&amp;psig=AFQjCNG5bWR85j6OLGhupzGlfKTjyRHPIA&amp;ust=1369218949729710" TargetMode="Externa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google.co.uk/url?sa=i&amp;rct=j&amp;q=&amp;esrc=s&amp;frm=1&amp;source=images&amp;cd=&amp;cad=rja&amp;docid=8dqKn_VK1SFaLM&amp;tbnid=0ySQtV-4r86y5M:&amp;ved=0CAUQjRw&amp;url=http://www.contentengine.tv/whats-ip/q-and-a/&amp;ei=gE6bUbWWBcqR0AXk-IHoBg&amp;bvm=bv.46751780,d.d2k&amp;psig=AFQjCNEky56oWtatXpe0iLKa0SJuhuyF8w&amp;ust=1369219040146159"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mailto:m.blackburn@shu.ac.uk"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09750" y="1865189"/>
            <a:ext cx="6472238" cy="720725"/>
          </a:xfrm>
        </p:spPr>
        <p:txBody>
          <a:bodyPr/>
          <a:lstStyle/>
          <a:p>
            <a:pPr fontAlgn="auto">
              <a:spcAft>
                <a:spcPts val="0"/>
              </a:spcAft>
              <a:buFont typeface="FS Clerkenwell" pitchFamily="50" charset="0"/>
              <a:buNone/>
              <a:defRPr/>
            </a:pPr>
            <a:r>
              <a:rPr dirty="0" smtClean="0"/>
              <a:t>Audio Feedback - one size does not fit all!</a:t>
            </a:r>
            <a:endParaRPr dirty="0"/>
          </a:p>
        </p:txBody>
      </p:sp>
      <p:sp>
        <p:nvSpPr>
          <p:cNvPr id="6" name="Text Placeholder 5"/>
          <p:cNvSpPr>
            <a:spLocks noGrp="1"/>
          </p:cNvSpPr>
          <p:nvPr>
            <p:ph type="body" sz="quarter" idx="10"/>
          </p:nvPr>
        </p:nvSpPr>
        <p:spPr>
          <a:xfrm>
            <a:off x="1809750" y="2563689"/>
            <a:ext cx="6480175" cy="649287"/>
          </a:xfrm>
        </p:spPr>
        <p:txBody>
          <a:bodyPr rtlCol="0">
            <a:noAutofit/>
          </a:bodyPr>
          <a:lstStyle/>
          <a:p>
            <a:pPr fontAlgn="auto">
              <a:spcBef>
                <a:spcPts val="0"/>
              </a:spcBef>
              <a:spcAft>
                <a:spcPts val="0"/>
              </a:spcAft>
              <a:buFont typeface="Arial" pitchFamily="34" charset="0"/>
              <a:buNone/>
              <a:defRPr/>
            </a:pPr>
            <a:r>
              <a:rPr lang="en-GB" dirty="0" smtClean="0"/>
              <a:t>Michelle Blackburn - Sheffield Business School</a:t>
            </a:r>
          </a:p>
          <a:p>
            <a:pPr fontAlgn="auto">
              <a:spcBef>
                <a:spcPts val="0"/>
              </a:spcBef>
              <a:spcAft>
                <a:spcPts val="0"/>
              </a:spcAft>
              <a:buFont typeface="Arial" pitchFamily="34" charset="0"/>
              <a:buNone/>
              <a:defRPr/>
            </a:pPr>
            <a:r>
              <a:rPr lang="en-GB" dirty="0" smtClean="0"/>
              <a:t>Claire Taylor - Sheffield Business </a:t>
            </a:r>
            <a:r>
              <a:rPr lang="en-GB" dirty="0" smtClean="0"/>
              <a:t>School</a:t>
            </a:r>
          </a:p>
          <a:p>
            <a:pPr fontAlgn="auto">
              <a:spcBef>
                <a:spcPts val="0"/>
              </a:spcBef>
              <a:spcAft>
                <a:spcPts val="0"/>
              </a:spcAft>
              <a:buFont typeface="Arial" pitchFamily="34" charset="0"/>
              <a:buNone/>
              <a:defRPr/>
            </a:pPr>
            <a:r>
              <a:rPr lang="en-GB" dirty="0" smtClean="0"/>
              <a:t>Simon Warwick - Sheffield Business School</a:t>
            </a:r>
            <a:endParaRPr lang="en-GB" dirty="0"/>
          </a:p>
        </p:txBody>
      </p:sp>
      <p:pic>
        <p:nvPicPr>
          <p:cNvPr id="1026" name="Picture 2" descr="http://www.pacificvalleydesign.com/Feedback.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221089"/>
            <a:ext cx="2629250" cy="17445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hurch sound feedback educ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4221088"/>
            <a:ext cx="2381250" cy="190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encrypted-tbn0.gstatic.com/images?q=tbn:ANd9GcTZ7s4wYhLz5f7wKYYUuY1PE4DwOARrBJdhob2QEWy1fSHZ4cASRQ">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679"/>
          <a:stretch/>
        </p:blipFill>
        <p:spPr bwMode="auto">
          <a:xfrm>
            <a:off x="4860032" y="133028"/>
            <a:ext cx="4076700" cy="207183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004048" y="908720"/>
            <a:ext cx="3024336" cy="8640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2"/>
          <p:cNvSpPr txBox="1">
            <a:spLocks/>
          </p:cNvSpPr>
          <p:nvPr/>
        </p:nvSpPr>
        <p:spPr>
          <a:xfrm>
            <a:off x="469677" y="2005590"/>
            <a:ext cx="6478587" cy="3727666"/>
          </a:xfrm>
          <a:prstGeom prst="rect">
            <a:avLst/>
          </a:prstGeom>
        </p:spPr>
        <p:txBody>
          <a:bodyPr/>
          <a:lstStyle>
            <a:lvl1pPr marL="180975" indent="-180975" algn="l" rtl="0" fontAlgn="base">
              <a:lnSpc>
                <a:spcPts val="2100"/>
              </a:lnSpc>
              <a:spcBef>
                <a:spcPct val="0"/>
              </a:spcBef>
              <a:spcAft>
                <a:spcPct val="0"/>
              </a:spcAft>
              <a:buSzPct val="80000"/>
              <a:buFont typeface="Arial" charset="0"/>
              <a:buChar char="•"/>
              <a:defRPr kern="1200">
                <a:solidFill>
                  <a:schemeClr val="tx1"/>
                </a:solidFill>
                <a:latin typeface="Arial" pitchFamily="34" charset="0"/>
                <a:ea typeface="+mn-ea"/>
                <a:cs typeface="Arial" pitchFamily="34" charset="0"/>
              </a:defRPr>
            </a:lvl1pPr>
            <a:lvl2pPr marL="449263" indent="-268288" algn="l" rtl="0" fontAlgn="base">
              <a:lnSpc>
                <a:spcPts val="2100"/>
              </a:lnSpc>
              <a:spcBef>
                <a:spcPct val="0"/>
              </a:spcBef>
              <a:spcAft>
                <a:spcPct val="0"/>
              </a:spcAft>
              <a:buFont typeface="Arial" charset="0"/>
              <a:buChar char="–"/>
              <a:defRPr kern="1200">
                <a:solidFill>
                  <a:schemeClr val="tx1"/>
                </a:solidFill>
                <a:latin typeface="Arial" pitchFamily="34" charset="0"/>
                <a:ea typeface="+mn-ea"/>
                <a:cs typeface="Arial" pitchFamily="34" charset="0"/>
              </a:defRPr>
            </a:lvl2pPr>
            <a:lvl3pPr marL="630238" indent="-180975" algn="l" rtl="0" fontAlgn="base">
              <a:lnSpc>
                <a:spcPts val="2100"/>
              </a:lnSpc>
              <a:spcBef>
                <a:spcPct val="0"/>
              </a:spcBef>
              <a:spcAft>
                <a:spcPct val="0"/>
              </a:spcAft>
              <a:buFont typeface="Arial" charset="0"/>
              <a:buChar char="•"/>
              <a:defRPr kern="1200">
                <a:solidFill>
                  <a:schemeClr val="tx1"/>
                </a:solidFill>
                <a:latin typeface="Arial" pitchFamily="34" charset="0"/>
                <a:ea typeface="+mn-ea"/>
                <a:cs typeface="Arial" pitchFamily="34" charset="0"/>
              </a:defRPr>
            </a:lvl3pPr>
            <a:lvl4pPr marL="896938" indent="-266700" algn="l" rtl="0" fontAlgn="base">
              <a:lnSpc>
                <a:spcPts val="2100"/>
              </a:lnSpc>
              <a:spcBef>
                <a:spcPct val="0"/>
              </a:spcBef>
              <a:spcAft>
                <a:spcPct val="0"/>
              </a:spcAft>
              <a:buFont typeface="Arial" charset="0"/>
              <a:buChar char="–"/>
              <a:defRPr kern="1200">
                <a:solidFill>
                  <a:schemeClr val="tx1"/>
                </a:solidFill>
                <a:latin typeface="Arial" pitchFamily="34" charset="0"/>
                <a:ea typeface="+mn-ea"/>
                <a:cs typeface="Arial" pitchFamily="34" charset="0"/>
              </a:defRPr>
            </a:lvl4pPr>
            <a:lvl5pPr marL="1077913" indent="-180975" algn="l" rtl="0" fontAlgn="base">
              <a:lnSpc>
                <a:spcPts val="2100"/>
              </a:lnSpc>
              <a:spcBef>
                <a:spcPct val="0"/>
              </a:spcBef>
              <a:spcAft>
                <a:spcPct val="0"/>
              </a:spcAft>
              <a:buFont typeface="Arial"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lnSpc>
                <a:spcPct val="100000"/>
              </a:lnSpc>
              <a:buFont typeface="Arial" pitchFamily="34" charset="0"/>
              <a:buChar char="•"/>
            </a:pPr>
            <a:r>
              <a:rPr lang="en-GB" sz="2400" dirty="0" smtClean="0">
                <a:latin typeface="Arial" charset="0"/>
                <a:cs typeface="Arial" charset="0"/>
              </a:rPr>
              <a:t>Read the work</a:t>
            </a:r>
          </a:p>
          <a:p>
            <a:pPr marL="285750" indent="-285750">
              <a:lnSpc>
                <a:spcPct val="100000"/>
              </a:lnSpc>
              <a:buFont typeface="Arial" pitchFamily="34" charset="0"/>
              <a:buChar char="•"/>
            </a:pPr>
            <a:r>
              <a:rPr lang="en-GB" sz="2400" dirty="0" smtClean="0">
                <a:latin typeface="Arial" charset="0"/>
                <a:cs typeface="Arial" charset="0"/>
              </a:rPr>
              <a:t>Evaluation criteria - 'gut reaction'</a:t>
            </a:r>
          </a:p>
          <a:p>
            <a:pPr marL="285750" indent="-285750">
              <a:lnSpc>
                <a:spcPct val="100000"/>
              </a:lnSpc>
              <a:buFont typeface="Arial" pitchFamily="34" charset="0"/>
              <a:buChar char="•"/>
            </a:pPr>
            <a:r>
              <a:rPr lang="en-GB" sz="2400" dirty="0" smtClean="0"/>
              <a:t>Students </a:t>
            </a:r>
            <a:r>
              <a:rPr lang="en-GB" sz="2400" dirty="0"/>
              <a:t>will have received 'how to...' </a:t>
            </a:r>
            <a:r>
              <a:rPr lang="en-GB" sz="2400" dirty="0" smtClean="0"/>
              <a:t>guide</a:t>
            </a:r>
            <a:endParaRPr lang="en-GB" sz="2400" dirty="0"/>
          </a:p>
          <a:p>
            <a:pPr marL="285750" indent="-285750">
              <a:lnSpc>
                <a:spcPct val="100000"/>
              </a:lnSpc>
              <a:buFont typeface="Arial" pitchFamily="34" charset="0"/>
              <a:buChar char="•"/>
            </a:pPr>
            <a:r>
              <a:rPr lang="en-GB" sz="2400" dirty="0" smtClean="0">
                <a:latin typeface="Arial" charset="0"/>
                <a:cs typeface="Arial" charset="0"/>
              </a:rPr>
              <a:t>Recording feedback </a:t>
            </a:r>
          </a:p>
          <a:p>
            <a:pPr lvl="1">
              <a:lnSpc>
                <a:spcPct val="100000"/>
              </a:lnSpc>
              <a:buFont typeface="Arial" pitchFamily="34" charset="0"/>
              <a:buChar char="•"/>
            </a:pPr>
            <a:r>
              <a:rPr lang="en-GB" sz="2400" i="1" dirty="0">
                <a:solidFill>
                  <a:schemeClr val="accent6">
                    <a:lumMod val="75000"/>
                  </a:schemeClr>
                </a:solidFill>
              </a:rPr>
              <a:t>Use student name &amp; ID</a:t>
            </a:r>
          </a:p>
          <a:p>
            <a:pPr lvl="1">
              <a:lnSpc>
                <a:spcPct val="100000"/>
              </a:lnSpc>
              <a:buFont typeface="Arial" pitchFamily="34" charset="0"/>
              <a:buChar char="•"/>
            </a:pPr>
            <a:r>
              <a:rPr lang="en-GB" sz="2400" i="1" dirty="0" smtClean="0">
                <a:solidFill>
                  <a:schemeClr val="accent6">
                    <a:lumMod val="75000"/>
                  </a:schemeClr>
                </a:solidFill>
              </a:rPr>
              <a:t>Introduce </a:t>
            </a:r>
            <a:r>
              <a:rPr lang="en-GB" sz="2400" i="1" dirty="0">
                <a:solidFill>
                  <a:schemeClr val="accent6">
                    <a:lumMod val="75000"/>
                  </a:schemeClr>
                </a:solidFill>
              </a:rPr>
              <a:t>self</a:t>
            </a:r>
          </a:p>
          <a:p>
            <a:pPr lvl="1">
              <a:lnSpc>
                <a:spcPct val="100000"/>
              </a:lnSpc>
              <a:buFont typeface="Arial" pitchFamily="34" charset="0"/>
              <a:buChar char="•"/>
            </a:pPr>
            <a:r>
              <a:rPr lang="en-GB" sz="2400" i="1" dirty="0">
                <a:solidFill>
                  <a:schemeClr val="accent6">
                    <a:lumMod val="75000"/>
                  </a:schemeClr>
                </a:solidFill>
              </a:rPr>
              <a:t>Feedback </a:t>
            </a:r>
            <a:r>
              <a:rPr lang="en-GB" sz="2400" i="1" dirty="0" smtClean="0">
                <a:solidFill>
                  <a:schemeClr val="accent6">
                    <a:lumMod val="75000"/>
                  </a:schemeClr>
                </a:solidFill>
              </a:rPr>
              <a:t>approach - how you deliver</a:t>
            </a:r>
            <a:endParaRPr lang="en-GB" sz="2400" i="1" dirty="0">
              <a:solidFill>
                <a:schemeClr val="accent6">
                  <a:lumMod val="75000"/>
                </a:schemeClr>
              </a:solidFill>
            </a:endParaRPr>
          </a:p>
          <a:p>
            <a:pPr lvl="1">
              <a:lnSpc>
                <a:spcPct val="100000"/>
              </a:lnSpc>
              <a:buFont typeface="Arial" pitchFamily="34" charset="0"/>
              <a:buChar char="•"/>
            </a:pPr>
            <a:r>
              <a:rPr lang="en-GB" sz="2400" i="1" dirty="0">
                <a:solidFill>
                  <a:schemeClr val="accent6">
                    <a:lumMod val="75000"/>
                  </a:schemeClr>
                </a:solidFill>
              </a:rPr>
              <a:t>Recommend </a:t>
            </a:r>
            <a:r>
              <a:rPr lang="en-GB" sz="2400" i="1" dirty="0" smtClean="0">
                <a:solidFill>
                  <a:schemeClr val="accent6">
                    <a:lumMod val="75000"/>
                  </a:schemeClr>
                </a:solidFill>
              </a:rPr>
              <a:t>having </a:t>
            </a:r>
            <a:r>
              <a:rPr lang="en-GB" sz="2400" i="1" dirty="0">
                <a:solidFill>
                  <a:schemeClr val="accent6">
                    <a:lumMod val="75000"/>
                  </a:schemeClr>
                </a:solidFill>
              </a:rPr>
              <a:t>work </a:t>
            </a:r>
            <a:r>
              <a:rPr lang="en-GB" sz="2400" i="1" dirty="0" smtClean="0">
                <a:solidFill>
                  <a:schemeClr val="accent6">
                    <a:lumMod val="75000"/>
                  </a:schemeClr>
                </a:solidFill>
              </a:rPr>
              <a:t>available</a:t>
            </a:r>
          </a:p>
          <a:p>
            <a:pPr lvl="1">
              <a:lnSpc>
                <a:spcPct val="100000"/>
              </a:lnSpc>
              <a:buFont typeface="Arial" pitchFamily="34" charset="0"/>
              <a:buChar char="•"/>
            </a:pPr>
            <a:r>
              <a:rPr lang="en-GB" sz="2400" i="1" dirty="0" smtClean="0">
                <a:solidFill>
                  <a:schemeClr val="accent6">
                    <a:lumMod val="75000"/>
                  </a:schemeClr>
                </a:solidFill>
              </a:rPr>
              <a:t>Give feedback</a:t>
            </a:r>
            <a:endParaRPr lang="en-GB" sz="2400" i="1" dirty="0">
              <a:solidFill>
                <a:schemeClr val="accent6">
                  <a:lumMod val="75000"/>
                </a:schemeClr>
              </a:solidFill>
            </a:endParaRPr>
          </a:p>
          <a:p>
            <a:pPr marL="285750" indent="-285750">
              <a:lnSpc>
                <a:spcPct val="100000"/>
              </a:lnSpc>
              <a:buFont typeface="Arial" pitchFamily="34" charset="0"/>
              <a:buChar char="•"/>
            </a:pPr>
            <a:r>
              <a:rPr lang="en-GB" sz="2400" dirty="0" smtClean="0">
                <a:latin typeface="Arial" charset="0"/>
                <a:cs typeface="Arial" charset="0"/>
              </a:rPr>
              <a:t>'inhabit the student persona' and listen back...</a:t>
            </a:r>
          </a:p>
          <a:p>
            <a:pPr>
              <a:lnSpc>
                <a:spcPct val="100000"/>
              </a:lnSpc>
            </a:pPr>
            <a:r>
              <a:rPr lang="en-GB" sz="2400" dirty="0" smtClean="0">
                <a:latin typeface="Arial" charset="0"/>
                <a:cs typeface="Arial" charset="0"/>
              </a:rPr>
              <a:t>Debrief</a:t>
            </a:r>
          </a:p>
          <a:p>
            <a:pPr>
              <a:lnSpc>
                <a:spcPct val="100000"/>
              </a:lnSpc>
            </a:pPr>
            <a:endParaRPr lang="en-GB" sz="2400" dirty="0" smtClean="0">
              <a:latin typeface="Arial" charset="0"/>
              <a:cs typeface="Arial" charset="0"/>
            </a:endParaRPr>
          </a:p>
          <a:p>
            <a:pPr>
              <a:lnSpc>
                <a:spcPct val="100000"/>
              </a:lnSpc>
            </a:pPr>
            <a:endParaRPr lang="en-GB" sz="2400" dirty="0" smtClean="0">
              <a:latin typeface="Arial" charset="0"/>
              <a:cs typeface="Arial" charset="0"/>
            </a:endParaRPr>
          </a:p>
        </p:txBody>
      </p:sp>
      <p:sp>
        <p:nvSpPr>
          <p:cNvPr id="3" name="TextBox 2"/>
          <p:cNvSpPr txBox="1"/>
          <p:nvPr/>
        </p:nvSpPr>
        <p:spPr>
          <a:xfrm>
            <a:off x="6742783" y="5795972"/>
            <a:ext cx="2156360" cy="369332"/>
          </a:xfrm>
          <a:prstGeom prst="rect">
            <a:avLst/>
          </a:prstGeom>
          <a:noFill/>
        </p:spPr>
        <p:txBody>
          <a:bodyPr wrap="none" rtlCol="0">
            <a:spAutoFit/>
          </a:bodyPr>
          <a:lstStyle/>
          <a:p>
            <a:r>
              <a:rPr lang="en-GB" dirty="0" smtClean="0">
                <a:solidFill>
                  <a:schemeClr val="accent3">
                    <a:lumMod val="50000"/>
                  </a:schemeClr>
                </a:solidFill>
              </a:rPr>
              <a:t>'Appropriate' length</a:t>
            </a:r>
            <a:endParaRPr lang="en-GB" dirty="0">
              <a:solidFill>
                <a:schemeClr val="accent3">
                  <a:lumMod val="50000"/>
                </a:schemeClr>
              </a:solidFill>
            </a:endParaRPr>
          </a:p>
        </p:txBody>
      </p:sp>
      <p:sp>
        <p:nvSpPr>
          <p:cNvPr id="6" name="TextBox 5"/>
          <p:cNvSpPr txBox="1"/>
          <p:nvPr/>
        </p:nvSpPr>
        <p:spPr>
          <a:xfrm>
            <a:off x="7020272" y="2847460"/>
            <a:ext cx="1390124" cy="369332"/>
          </a:xfrm>
          <a:prstGeom prst="rect">
            <a:avLst/>
          </a:prstGeom>
          <a:noFill/>
        </p:spPr>
        <p:txBody>
          <a:bodyPr wrap="none" rtlCol="0">
            <a:spAutoFit/>
          </a:bodyPr>
          <a:lstStyle/>
          <a:p>
            <a:r>
              <a:rPr lang="en-GB" dirty="0" smtClean="0">
                <a:solidFill>
                  <a:schemeClr val="accent3">
                    <a:lumMod val="50000"/>
                  </a:schemeClr>
                </a:solidFill>
              </a:rPr>
              <a:t>Signposting</a:t>
            </a:r>
            <a:endParaRPr lang="en-GB" dirty="0">
              <a:solidFill>
                <a:schemeClr val="accent3">
                  <a:lumMod val="50000"/>
                </a:schemeClr>
              </a:solidFill>
            </a:endParaRPr>
          </a:p>
        </p:txBody>
      </p:sp>
      <p:sp>
        <p:nvSpPr>
          <p:cNvPr id="7" name="TextBox 6"/>
          <p:cNvSpPr txBox="1"/>
          <p:nvPr/>
        </p:nvSpPr>
        <p:spPr>
          <a:xfrm>
            <a:off x="6976020" y="4283804"/>
            <a:ext cx="1689886" cy="369332"/>
          </a:xfrm>
          <a:prstGeom prst="rect">
            <a:avLst/>
          </a:prstGeom>
          <a:noFill/>
        </p:spPr>
        <p:txBody>
          <a:bodyPr wrap="none" rtlCol="0">
            <a:spAutoFit/>
          </a:bodyPr>
          <a:lstStyle/>
          <a:p>
            <a:r>
              <a:rPr lang="en-GB" dirty="0" smtClean="0">
                <a:solidFill>
                  <a:schemeClr val="accent3">
                    <a:lumMod val="50000"/>
                  </a:schemeClr>
                </a:solidFill>
              </a:rPr>
              <a:t>Being yourself</a:t>
            </a:r>
            <a:endParaRPr lang="en-GB" dirty="0">
              <a:solidFill>
                <a:schemeClr val="accent3">
                  <a:lumMod val="50000"/>
                </a:schemeClr>
              </a:solidFill>
            </a:endParaRPr>
          </a:p>
        </p:txBody>
      </p:sp>
    </p:spTree>
    <p:extLst>
      <p:ext uri="{BB962C8B-B14F-4D97-AF65-F5344CB8AC3E}">
        <p14:creationId xmlns:p14="http://schemas.microsoft.com/office/powerpoint/2010/main" val="851427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hIQEA8PEBIQDw8QDxAPEA8PEBAQDw8OFRAVFRQQFRUXHCYeFxkjGRUUHy8gIycpLC8sFR8yNTAqNSYuLCkBCQoKDgwOGg8PGjAhHiUqLCwqNTUpLjU1KTU1NS00NTAxNTUtNDUpMCs1KSosLykyKjU1LC81NTUtNTUsKTApLP/AABEIAJ0BQQMBIgACEQEDEQH/xAAcAAABBAMBAAAAAAAAAAAAAAAAAgMFBgEEBwj/xABNEAABAwICBQgECAwFAwUAAAABAAIDBBEFEgYTITFRBxQyQWFxgZEiQpKhI1JicoKxwdEVFiRTY3N0oqOys8IzQ1ST4SWDwxcmNGRl/8QAGwEBAAEFAQAAAAAAAAAAAAAAAAUBAgMEBgf/xAArEQEAAQQAAggHAQAAAAAAAAAAAQIDBBESIQUTMUFRcYGRBhQiMmGx8FL/2gAMAwEAAhEDEQA/AO4oQhAIQhAITUtSxvScB2E7fJMnFYh63k1x+xBtoWgcai4uP0SovGdP6KjANTKIc18od03Aby1ou4+SCxoVEpuWOimdkpoq2qfYm0NM/cOu7rWG0b+K3Px9lPRwyvPzjRtPkZkFvQuW4ly9U9PKYZ6Wqikba7TqJLX7WSEKc0c5So8Qa51O19mgE62GVg8HXyk9gN0F2QoIY7JwYfBw+1bUGOsOx4LDx6TfMfcgk0JMcgcLtIcOINwlIBCEIBCEIBCEIBCEIBCEIBC06vFWR7L5nfFbtI7zuCjnY887msA7bk/YgnUKCGOScGeR+9ZGPP8Ait96CcQufaT8slJh7xFM10s2zNFAQ50YPW+9g3uvfsSMA5aqaukEVPS1r3bMxEceRg+M92azR3oOiIUUMeb8R3mEsY6z4r/Jv3oJJCjxjcfyx9H/AJTrMUjPrW7wQg20LAN9o2jisoBCEIBCEIBCEIBMV8+rikf1tY4jvtsT60cc/wDjT/q3fUgg4asO37+PEp10QO5V+OeykKWu3BBtOjSTDfba57tqnqOBpaCQn9U0dQQVzVO4FaeL6OMq4tTM17mE5rNkkjuQCBfIRmG3cdit9m8As5gg4/T8jjo5A+J9JHlcHMJoHSuFjcEiSctJ8Fd8KwWpjZlnmFQRueIGQEDhZriPIBWjWBGuCCFGFPSxhDlLa9JNSgj4sJe03a4tPFpst2OWVnTtIOI2O+4+5Bqlr1FbsKCUjkDgHA3BFwexKUXo5PmhPyZZW+Gcn7VKIBCEIBCEIBCEIG55wwXO0k2AG9x4BaFRFNJszBjfit3+Lt6Yxipyz07fkSv8bsA+srcjq0Ef+BXDgknCHqWFQla9BCnCnqLxbAKyTLqKkUoANxzZk5ee9zhbwt3q365GtQchZyMAyB85p5ml2aS1LLHI/rPpCc2J42Ku1FgrYGCKGJsUbdzI2hrR22G89p2q06wIzhBW+bu4FY1J4FWW4RlbwCCuNjRLKGBTVfE0MJA2gKk1tZclBbNG6zO2QfFfs7ARf67qZVZ0HN2Tn5bR+7/yrMgEIQgEIQgEIQgFqYu29POP0Mn8hW2tfEG3hlHGJ4/dKDiGmmmpw804bG2UylznhxItE2w2W9Yk7zs9FWnDK9szIpozdkjWvafkkX29q55phgXP8TpaYvMYNE9+YDNYh0ltnflUzyYTu5mYX9OmqJYCOFiHW83OQdjw+X4MdyddItPDXfBjuT7nIF6xY1iazKD0u0xgwyAzzkkklsULbayZ9ui3gBsu47B3kAhYc61KnGIYzaSaCM8JJo2HycQvNOlPKlX17nAyup4CdlPTucxmXg9w9J57zbsCqJKD2LTYjHLtikjl/VSMkt7JKW6VeOoKh8bg+NzmPbta9ji1wPEEbQuqcn/LFI17KXEX6yJxDWVbv8SI7hrT6zflHaOu43B2x8q1KmbYVl8i0aqbYUEzoe68Mv7RJ9TVPKuaDOvBL+0yfyMUjiGkdLTuyT1EET9+R8rGvtxy3uqTMR2rqaaqp1TG0khQP494f/rKf/cCWzTWhd0aqF3zXZvqVOOnxZflr3+J9pTaFDu0voxtM7AOJzAfUmfx7w//AFdP7YTjp8SMe9PZRPtKeQoH8e8P/wBZT/7gUph+Kw1DS6CWKZo2ExPa8A8DY7EiqJ7JW12blEbqpmPRA6RSWq4f1Dv6gT8Uyj9KpLVkP7Of6icglVzElGypwSLSY9Oteg2dYli/A+RXCuX7SLNLTUDDsibzmW35x4yxg9zcx/7i5XDiUrOhLKz5sj2/UUHsnOjOqHyPaRGrwyMPcXzUz308jnElzgPTjcSd/ouAv8gq73QO6xKEiYzJQcgTiEnwbu5czx3FdQ0OtmL54oWi9hmkeG3PYNp8F0XE3/Bu7lyjS435o342JUg8nOP2IOn6Ct+BlPGa3kxv3qyqu6DD8mceMz/5WBWJAIQhAIQhAIQhAJudt2OHFrh7k4sEIOUNhaSx5aC9gIa6wzNDhYgHquqzyfygzYqB0efucPEv+5TuI1epgml64opHjvYwke8Kr8k9M4U00rr3mn2E7yGNsXebneSDs+Fu+DC2XFaOFP8AQC2nOQZdIACSbAC5J3AdZK8uaf6WOxKtlnudS0mOnYdzIGn0Tbi7pHtPYu/coeImDC6+QGzubujBG8GUiL+9eXkF15M+T04pK58pcyjhIEjm7HyvO0RMPVs2k9QtxC7vh+ilFTsDIaWnY0C1zEx7j857wXO8Sorkww0U+E0bQNssZqHni6U5gfZyDwVmc5BQtPuS2nq4ZJaWJlPWMaXNETQyOe23VuYNgJ6nC23fcbvP5Fth2EdS9cPevM/KBRCHE65jdjde54HASASW/eQdd5LtIzU4cxrzeSmdzdxO8sABjJ+icv0FOV9XYFcx5F6kg1zOothfbtDnj+5XjFJ9hQW7QKuDaKqld0Y6iZx7mxRuK4NJO+V75pCXSSudI9x3l7jcn3rq2A1RZgOKuG/WVLPbhiZ/cuYghR2bXrUOz+GMeK+suT+IbWBQUrnkVkk0TLDKYmB1z15jtI8AfBXiTSiOKIQUs1PNBkDfyt1Q2S1ujZkbRbtuSufZgjMtOi/NEaiHR5PRNvIqiquueXZHLX96r/huP0sdzmhpHkH4anmnqHbeoMljcPeo+f8ABtRI+SprJ55SLNc6I07LDcDljd528FUMyMwV05MzGpiGCnoS3TVNVNyqJnv5b95iZ9NlYnQtjd6EkUrSSRqnPdlF9gJcxtz4Kb5McTNPilPtIZOXU8g6nZwcn74YoLMlwVWrfHK3Y6ORkjTwc1wcD7lZbu6ridNnLwYuY1Vuat8pdf03qctdAONMT/FKcpai4UVykS2xGm/ZP/M9Kw+fYFPPJ1jjlTr6hrGue45WMaXucdzWtFyfAAqPhlVU5W9IObYa+NptJVu5u3jq+lKfZGX6aDiGk2NOrayoqnb5pXOAPqx7mN8Gho8FL6T6HGkoMLqyDmq4pHS8GuzZ4h2Xic0+BURozg5rKympR/nStY4j1Y73e7waHHwXeuVnBRPhMwY0A0urqIwPVZH6LgOwRud7KCg8guO6qtmpHGzaqK7R+miu4fuGTyC71mXkXAcWdSVVPVM6UEzJLD1g121viLjxXrKGoa9rXsOZj2tew8WOALT5EINm6yHJnMlByBnFXfBu7ly3SMXkoB/+hG72YpSul4w/4J3cuaY2bz4eP/syO9mmlQdV0JH5IO2SQ++32KfUJoa38ji7XSH+I5TaAQhCAQhCAQsXRmQZQkl6TrEHHsfpXSQVcLLZ3xzxtBNhmIc0C/VtTGidIYaOljc0sc2P02kWIeXEuv4krbx+Z0fPHM2PZzlzbi4Dm5yNnXtC1NHcVNTTQ1BaGmRpJaDcBwcWm3Zs96C/4S/0AttzlG4Q/wBBbjnoKrysMLsHrQOoQu8BURkrzcvVWP4fzqlqab89DJGDweW+ifB1j4LyxNEWOcxwLXNcWuadhDgbEHxQendBqkPwzD3DdzSFvixuQ+9pUw565TyMaYM1Rw2VwbI1zn02Y2EjHG7oh8oOu4DrzHgrvpfpSzD6V9Q/0ndCKP8AOTEHK3sGwkngD1oJl715w5RKsS4pWubtAm1d+2NrYz72lSWC8rFbA6YyO5y2UveGyH/CldezmHqaDb0N1hstvVMkkLnFziS5xLnE7ySbklB0fkfhI57J1WhjB7bvcfqHmrfib9hWnoTgxpKGNrxaWUmeQHe0uAytPc0N8SU/iLthQSWEH/2/iv6+T+SnXNrro2CP/wCg4sP0sh/hwLm91GZv3Q7f4YnVq55x+i7q1aNcn81YwTOc2CF3Rc4Fz37bXa3Zs7SR4qpXXbgTNhobSuyOfSNbCWm2U6sDLfqOwtv1FYse1TXM8XckOmM+7jUURanU1Trc9ysz8kvonVVQc8dT4rNvwJa4keRVExTDZKaV0Mzcr27xvBB3OB6wR1q1cnOFVLasy2fHCzWMmLgWh7rEaux3kOseyyxyq1THVMLG2MkcNpLdV3lzWntsb/SCuuW6Jt8cRpgxMzIt5vyty5FyNb3qI17f3OFMukvOwrF0LViOafuVfRPk6lymn/qNP+xt/rSJGHv2BJ5Sn3xGHspG/wBaVNUDtgXQPIFigkXFeV/HecV+pabx0jNV2a0+lIfPK36C6tiGKtpqeaoduijc+3xiB6LfE2HivOlTUOke+R5zPe5z3E9bnG5PmUFp5NNIqWgq31NUJTaJzItUxr7PeQHON3C3o3H0l1Z/K3hM0b4pJZWskY6N4fTydBzS13RB6iVymj5LMQmhinjjjcyVjZGgzRtflcLi4cRbZY+Kal5McTbvpHn5j4n/AMrigrMzAHODXB7Q4gOAIDgDsdY7dq9E8keOc5wuFpN30xdTO45W2MZ9hzR9ErgGKYNPSuDKiKSB7m5g2RpaS25FxfeLg+Sv3Idjeqq5qVx9GpizNF/86K7vewv8gg7rmWQ5MZ1kPQa+NP8AgyufV9M589K8dGJ07nG/xosjQPFx8lesbk+DKoFZXuFVTQi2WRk8j+JyNaGjsF3X8Ag69oiPyKD5rj5yOKmFD6MG1HTfqmnz2qVD0C0JOZZugyhYuhAyZEgypl8iYfOg2nTJl9StGWrso+pxQBBT8faHT1cZ2B75R25ZBe/k5RujWHOpqaOBxDjGXgObuc0yOc026thGxPaUV3womax1rZZCNxA3OtxG7utwSaSrDgCDe6C5YRJ6C3nPUPhEvoreMqB8vXJuVPk9e+R+IUjC/P6VTCwXcHdczQN4PrAbb7es26gZUkzIPLQJBuLgg79xBUzPpnWyQup5KmWWFwylkpElx1bXAn3rtuMaHUNUS+anYXnaZGZonk8SWEZj33UP/wCluHA3ySnsM7re6xQcQTtNUGN7JG2zMc14zNDm3BuLg7COwrv2HaOUlLtgp4mO3Z7Z32+c+596pul3JzHLmmo8sUm90GxsTz8j4h7N3cgkNFtOBXgxvYY52NzOygmJwvbMD6u07j5lb1e7YVqaN4C2hgDNhlfZ0zx1utsaPkjcPE9acrZdhQbuE1FsIxRnFzz/AA4vuVCurRTVOWgrW/H1n8jB9iql1HZnbDsvhudW7nnDcw7D5KiRsMTcz3HYNwA6yT1AcV1rR+gbhtNlnqAWl4N3kMiY929rL7Tf7L2G1VTktDc1U7ZnDYmjiGEuJ94b5BaXKVNIapodfVCJpiHq7emR25t/cEtRFq31nbK7Orrzsv5LfDTHOfGe/l7/AL8nRNI5qgU0hpC3XAX2jM4s68nVm6xe/nZcs0f0cmxCSU5w3L6UksmZxL3E2HEuNifAqwaBaXuOSjmzO6oXgFxAA6DuwdR6tx2brmGMhbM+OP0nl0rmRgB0smX6zYeJ7Vmmim/qrfLwRlGRd6K47HDHFP21fj+9pcZxOgdTzSQPsXxuLSWm7T2jwWsDtHePrTuI1T5JZZJLiR8jnPBBBDidosd1t1lrh20d4+tR2o4uTsuOrqfq7dc/Z0TTioz17Dwp2D+LKnKJ2wKHxupz1TXfogPJ7/vUhRy7lOPLEByrYsW08VM2/wAK/WSWGzVs6IPe43+gud6OYQaurp6YbpZGhxHVGNr3eDQ4+C7vBOtmIMuHBrMw9bK3Nt37bXQS0RAADRZoAAA3BoFgPJPB6j2Tp0ToKHy24TrKWCqA9KCUxvP6OQbD4OaPbXJ8BxV1LVU9S3fDKySw62g+k3xFx4r0Vi9BHVQS00tzHK3K7KQHDaCCCQbEEAqky8jFIehPUt+dqn/2hB02KoDmtc03a4BzTxaRcHyITgkUNglGaanhpzIZdSwRiQtDS5o6Nxc7m2Hgt8SoGMck+DKo1XTDXsqCf8OF8bW9r3AknwaB4q3Y5N6CqLJy6ZgADgxwe4Hds2gHxQdawmTJDCw72RRtPeGC/vW+2oVPosaLrXCloK+6CebMnBIoqOqWyyZBvZ0LV1qyg1ZHLUlK3nsWvJCgjJ1GVMd1OyU61ZaRBWKqjBBBFwVVqukdTOzNuYiblvxe0LoktB2KOq8HLgRa6CPwPEg5lwQpJ1aOKqlZo9UwOLqcEg7Sw7vDgtFzsROzUEdpdsQXV2IDimXYmOKp4w/EX9UbO8kpbdFqx3SnDfmt+9BZ34w0dYWrLjzB6w81DN0FeenPK7usE+zQCL1tY/5zygXPpREN72+YUfNpfF1Ov3bVLxaEwN3RN8dq2WaNMbuY0dzQgqUulGboskd3NK1JsSnf0YXfS2K9nBOz3Jl+D9iCkvqJBA9pGUFrrg79u9ReZXHF8JOVwt0mkbuyyo07nRkte1wI2biR5rTyaJqmJh0nQuVbs0101zrekxgmOPpJRLHY7Mr2HovYd7T5A34hXk6X0FUwNqAB15JmOdlPFrmg+excp533+RRzvv8AIrFR1lEa1yb+VGJkVRXNeqo74nm6rFpRh1I083AJI2iGN2Z3YXvts8Vo0HKWTM7XMDYHEZcly+PtPx+3d2cFzjnff5FHO+/yKu47vdGvRgjGwdTx18Uz3zVzXXTnFqaofE6CzpLHWyBpaHDZlBuBcjbt7vCrFy0+ddh8itzDYXyvaA12W4LiQQLArHNFVde5ht0ZWPj4/V0171E9s80pWV0uZrshcRcbOCfh0jLekyQfRJVhoMKJF7b1vswXs9yk3EK7FphGN5I7wQt2HS+I+uPNTH4vNO9jT3gJt+iMTt8TPZCBmLSeM7njzC248fYfWHmtJ+gkB/ywO4kLXfyfR+qZG9zygnWYy09Y8063FW8VWHaBOHQnmHebps6HVTejUE/OaguDcRHFOCvHFUg4BiDdz43d4ISm4Xie7Kzvugn9IMS9ANG1xNgOJTOEUGVtztcdpPasYTotOXCSf0ndXAdys1PhJHUg1aWKyladqVDQELcipUGYVuRlIjgWwyJAq6EvIhBsGNIMS2i1YLEGkYUh1OFvFiwY0EcaVINIpIxpOqQRjqLsTL8OHBTOqWNSggjhg4LH4NHBTupWNQggvwcOCPwf2KcMCTqkELzDsRzBTOpWDCghuYdiScP7FOCnRzdBXZMKB6h5LWl0fjdvY097QrSaZJNMgqR0Zi/Ns9kJP4sx/m2eyFbuarPNEFQ/FqP4jPZCyNGo/wA2z2QrbzRHNEFUbo1H+bZ7IT8WBMG5rR3NAVl5qgUyCDjwwDqTgw/sU2KdZ5ughRQdizzDsUyYECFBD8w7Efg/sU1qEahBC/g8cFkYcOCmtSsiFBDDDRwTrcPHBSohShCgjm0aWKZb+qQIkGm2nTjYFtCNKDEGuIksRp7IshiBrIhPZVlAuyLJSECMqxlTiEDeVJsnbLFtqBGRGROWRZA1kWC1PWSHBAyWo1aea1KyoNbIjItjIkuagbDUZE40JWVAzq0nItjKk5UVg0I0FidASst0DAjWdWni1YCBjIjInrIDVRU3q1nIncqzlVVph0aSGLZypstQYyIyLNkWQIc1AYl2S2NQIyLOVOWRZA3lQGpyywAgTlWcqXZCBGVZslIQJshKQgEIQgEIQgFjgsrCDKEIQCQUtJKAalLAWUAkuSkkoMNS1hqygwk2S0lFWLJSwsgoAFYIWVhBiyzZCECkIQigSXBKWCgw1ZcsBBQYslrACygEIQgFgLKwEGUIQgEIQgEIQg//2Q=="/>
          <p:cNvSpPr>
            <a:spLocks noChangeAspect="1" noChangeArrowheads="1"/>
          </p:cNvSpPr>
          <p:nvPr/>
        </p:nvSpPr>
        <p:spPr bwMode="auto">
          <a:xfrm>
            <a:off x="63500" y="-1539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AutoShape 4" descr="data:image/jpeg;base64,/9j/4AAQSkZJRgABAQAAAQABAAD/2wCEAAkGBhIQEA8PEBIQDw8QDxAPEA8PEBAQDw8OFRAVFRQQFRUXHCYeFxkjGRUUHy8gIycpLC8sFR8yNTAqNSYuLCkBCQoKDgwOGg8PGjAhHiUqLCwqNTUpLjU1KTU1NS00NTAxNTUtNDUpMCs1KSosLykyKjU1LC81NTUtNTUsKTApLP/AABEIAJ0BQQMBIgACEQEDEQH/xAAcAAABBAMBAAAAAAAAAAAAAAAAAgMFBgEEBwj/xABNEAABAwICBQgECAwFAwUAAAABAAIDBBEFEgYTITFRBxQyQWFxgZEiQpKhI1JicoKxwdEVFiRTY3N0oqOys8IzQ1ST4SWDwxcmNGRl/8QAGwEBAAEFAQAAAAAAAAAAAAAAAAUBAgMEBgf/xAArEQEAAQQAAggHAQAAAAAAAAAAAQIDBBESIQUTMUFRcYGRBhQiMmGx8FL/2gAMAwEAAhEDEQA/AO4oQhAIQhAITUtSxvScB2E7fJMnFYh63k1x+xBtoWgcai4uP0SovGdP6KjANTKIc18od03Aby1ou4+SCxoVEpuWOimdkpoq2qfYm0NM/cOu7rWG0b+K3Px9lPRwyvPzjRtPkZkFvQuW4ly9U9PKYZ6Wqikba7TqJLX7WSEKc0c5So8Qa51O19mgE62GVg8HXyk9gN0F2QoIY7JwYfBw+1bUGOsOx4LDx6TfMfcgk0JMcgcLtIcOINwlIBCEIBCEIBCEIBCEIBCEIBC06vFWR7L5nfFbtI7zuCjnY887msA7bk/YgnUKCGOScGeR+9ZGPP8Ait96CcQufaT8slJh7xFM10s2zNFAQ50YPW+9g3uvfsSMA5aqaukEVPS1r3bMxEceRg+M92azR3oOiIUUMeb8R3mEsY6z4r/Jv3oJJCjxjcfyx9H/AJTrMUjPrW7wQg20LAN9o2jisoBCEIBCEIBCEIBMV8+rikf1tY4jvtsT60cc/wDjT/q3fUgg4asO37+PEp10QO5V+OeykKWu3BBtOjSTDfba57tqnqOBpaCQn9U0dQQVzVO4FaeL6OMq4tTM17mE5rNkkjuQCBfIRmG3cdit9m8As5gg4/T8jjo5A+J9JHlcHMJoHSuFjcEiSctJ8Fd8KwWpjZlnmFQRueIGQEDhZriPIBWjWBGuCCFGFPSxhDlLa9JNSgj4sJe03a4tPFpst2OWVnTtIOI2O+4+5Bqlr1FbsKCUjkDgHA3BFwexKUXo5PmhPyZZW+Gcn7VKIBCEIBCEIBCEIG55wwXO0k2AG9x4BaFRFNJszBjfit3+Lt6Yxipyz07fkSv8bsA+srcjq0Ef+BXDgknCHqWFQla9BCnCnqLxbAKyTLqKkUoANxzZk5ee9zhbwt3q365GtQchZyMAyB85p5ml2aS1LLHI/rPpCc2J42Ku1FgrYGCKGJsUbdzI2hrR22G89p2q06wIzhBW+bu4FY1J4FWW4RlbwCCuNjRLKGBTVfE0MJA2gKk1tZclBbNG6zO2QfFfs7ARf67qZVZ0HN2Tn5bR+7/yrMgEIQgEIQgEIQgFqYu29POP0Mn8hW2tfEG3hlHGJ4/dKDiGmmmpw804bG2UylznhxItE2w2W9Yk7zs9FWnDK9szIpozdkjWvafkkX29q55phgXP8TpaYvMYNE9+YDNYh0ltnflUzyYTu5mYX9OmqJYCOFiHW83OQdjw+X4MdyddItPDXfBjuT7nIF6xY1iazKD0u0xgwyAzzkkklsULbayZ9ui3gBsu47B3kAhYc61KnGIYzaSaCM8JJo2HycQvNOlPKlX17nAyup4CdlPTucxmXg9w9J57zbsCqJKD2LTYjHLtikjl/VSMkt7JKW6VeOoKh8bg+NzmPbta9ji1wPEEbQuqcn/LFI17KXEX6yJxDWVbv8SI7hrT6zflHaOu43B2x8q1KmbYVl8i0aqbYUEzoe68Mv7RJ9TVPKuaDOvBL+0yfyMUjiGkdLTuyT1EET9+R8rGvtxy3uqTMR2rqaaqp1TG0khQP494f/rKf/cCWzTWhd0aqF3zXZvqVOOnxZflr3+J9pTaFDu0voxtM7AOJzAfUmfx7w//AFdP7YTjp8SMe9PZRPtKeQoH8e8P/wBZT/7gUph+Kw1DS6CWKZo2ExPa8A8DY7EiqJ7JW12blEbqpmPRA6RSWq4f1Dv6gT8Uyj9KpLVkP7Of6icglVzElGypwSLSY9Oteg2dYli/A+RXCuX7SLNLTUDDsibzmW35x4yxg9zcx/7i5XDiUrOhLKz5sj2/UUHsnOjOqHyPaRGrwyMPcXzUz308jnElzgPTjcSd/ouAv8gq73QO6xKEiYzJQcgTiEnwbu5czx3FdQ0OtmL54oWi9hmkeG3PYNp8F0XE3/Bu7lyjS435o342JUg8nOP2IOn6Ct+BlPGa3kxv3qyqu6DD8mceMz/5WBWJAIQhAIQhAIQhAJudt2OHFrh7k4sEIOUNhaSx5aC9gIa6wzNDhYgHquqzyfygzYqB0efucPEv+5TuI1epgml64opHjvYwke8Kr8k9M4U00rr3mn2E7yGNsXebneSDs+Fu+DC2XFaOFP8AQC2nOQZdIACSbAC5J3AdZK8uaf6WOxKtlnudS0mOnYdzIGn0Tbi7pHtPYu/coeImDC6+QGzubujBG8GUiL+9eXkF15M+T04pK58pcyjhIEjm7HyvO0RMPVs2k9QtxC7vh+ilFTsDIaWnY0C1zEx7j857wXO8Sorkww0U+E0bQNssZqHni6U5gfZyDwVmc5BQtPuS2nq4ZJaWJlPWMaXNETQyOe23VuYNgJ6nC23fcbvP5Fth2EdS9cPevM/KBRCHE65jdjde54HASASW/eQdd5LtIzU4cxrzeSmdzdxO8sABjJ+icv0FOV9XYFcx5F6kg1zOothfbtDnj+5XjFJ9hQW7QKuDaKqld0Y6iZx7mxRuK4NJO+V75pCXSSudI9x3l7jcn3rq2A1RZgOKuG/WVLPbhiZ/cuYghR2bXrUOz+GMeK+suT+IbWBQUrnkVkk0TLDKYmB1z15jtI8AfBXiTSiOKIQUs1PNBkDfyt1Q2S1ujZkbRbtuSufZgjMtOi/NEaiHR5PRNvIqiquueXZHLX96r/huP0sdzmhpHkH4anmnqHbeoMljcPeo+f8ABtRI+SprJ55SLNc6I07LDcDljd528FUMyMwV05MzGpiGCnoS3TVNVNyqJnv5b95iZ9NlYnQtjd6EkUrSSRqnPdlF9gJcxtz4Kb5McTNPilPtIZOXU8g6nZwcn74YoLMlwVWrfHK3Y6ORkjTwc1wcD7lZbu6ridNnLwYuY1Vuat8pdf03qctdAONMT/FKcpai4UVykS2xGm/ZP/M9Kw+fYFPPJ1jjlTr6hrGue45WMaXucdzWtFyfAAqPhlVU5W9IObYa+NptJVu5u3jq+lKfZGX6aDiGk2NOrayoqnb5pXOAPqx7mN8Gho8FL6T6HGkoMLqyDmq4pHS8GuzZ4h2Xic0+BURozg5rKympR/nStY4j1Y73e7waHHwXeuVnBRPhMwY0A0urqIwPVZH6LgOwRud7KCg8guO6qtmpHGzaqK7R+miu4fuGTyC71mXkXAcWdSVVPVM6UEzJLD1g121viLjxXrKGoa9rXsOZj2tew8WOALT5EINm6yHJnMlByBnFXfBu7ly3SMXkoB/+hG72YpSul4w/4J3cuaY2bz4eP/syO9mmlQdV0JH5IO2SQ++32KfUJoa38ji7XSH+I5TaAQhCAQhCAQsXRmQZQkl6TrEHHsfpXSQVcLLZ3xzxtBNhmIc0C/VtTGidIYaOljc0sc2P02kWIeXEuv4krbx+Z0fPHM2PZzlzbi4Dm5yNnXtC1NHcVNTTQ1BaGmRpJaDcBwcWm3Zs96C/4S/0AttzlG4Q/wBBbjnoKrysMLsHrQOoQu8BURkrzcvVWP4fzqlqab89DJGDweW+ifB1j4LyxNEWOcxwLXNcWuadhDgbEHxQendBqkPwzD3DdzSFvixuQ+9pUw565TyMaYM1Rw2VwbI1zn02Y2EjHG7oh8oOu4DrzHgrvpfpSzD6V9Q/0ndCKP8AOTEHK3sGwkngD1oJl715w5RKsS4pWubtAm1d+2NrYz72lSWC8rFbA6YyO5y2UveGyH/CldezmHqaDb0N1hstvVMkkLnFziS5xLnE7ySbklB0fkfhI57J1WhjB7bvcfqHmrfib9hWnoTgxpKGNrxaWUmeQHe0uAytPc0N8SU/iLthQSWEH/2/iv6+T+SnXNrro2CP/wCg4sP0sh/hwLm91GZv3Q7f4YnVq55x+i7q1aNcn81YwTOc2CF3Rc4Fz37bXa3Zs7SR4qpXXbgTNhobSuyOfSNbCWm2U6sDLfqOwtv1FYse1TXM8XckOmM+7jUURanU1Trc9ysz8kvonVVQc8dT4rNvwJa4keRVExTDZKaV0Mzcr27xvBB3OB6wR1q1cnOFVLasy2fHCzWMmLgWh7rEaux3kOseyyxyq1THVMLG2MkcNpLdV3lzWntsb/SCuuW6Jt8cRpgxMzIt5vyty5FyNb3qI17f3OFMukvOwrF0LViOafuVfRPk6lymn/qNP+xt/rSJGHv2BJ5Sn3xGHspG/wBaVNUDtgXQPIFigkXFeV/HecV+pabx0jNV2a0+lIfPK36C6tiGKtpqeaoduijc+3xiB6LfE2HivOlTUOke+R5zPe5z3E9bnG5PmUFp5NNIqWgq31NUJTaJzItUxr7PeQHON3C3o3H0l1Z/K3hM0b4pJZWskY6N4fTydBzS13RB6iVymj5LMQmhinjjjcyVjZGgzRtflcLi4cRbZY+Kal5McTbvpHn5j4n/AMrigrMzAHODXB7Q4gOAIDgDsdY7dq9E8keOc5wuFpN30xdTO45W2MZ9hzR9ErgGKYNPSuDKiKSB7m5g2RpaS25FxfeLg+Sv3Idjeqq5qVx9GpizNF/86K7vewv8gg7rmWQ5MZ1kPQa+NP8AgyufV9M589K8dGJ07nG/xosjQPFx8lesbk+DKoFZXuFVTQi2WRk8j+JyNaGjsF3X8Ag69oiPyKD5rj5yOKmFD6MG1HTfqmnz2qVD0C0JOZZugyhYuhAyZEgypl8iYfOg2nTJl9StGWrso+pxQBBT8faHT1cZ2B75R25ZBe/k5RujWHOpqaOBxDjGXgObuc0yOc026thGxPaUV3womax1rZZCNxA3OtxG7utwSaSrDgCDe6C5YRJ6C3nPUPhEvoreMqB8vXJuVPk9e+R+IUjC/P6VTCwXcHdczQN4PrAbb7es26gZUkzIPLQJBuLgg79xBUzPpnWyQup5KmWWFwylkpElx1bXAn3rtuMaHUNUS+anYXnaZGZonk8SWEZj33UP/wCluHA3ySnsM7re6xQcQTtNUGN7JG2zMc14zNDm3BuLg7COwrv2HaOUlLtgp4mO3Z7Z32+c+596pul3JzHLmmo8sUm90GxsTz8j4h7N3cgkNFtOBXgxvYY52NzOygmJwvbMD6u07j5lb1e7YVqaN4C2hgDNhlfZ0zx1utsaPkjcPE9acrZdhQbuE1FsIxRnFzz/AA4vuVCurRTVOWgrW/H1n8jB9iql1HZnbDsvhudW7nnDcw7D5KiRsMTcz3HYNwA6yT1AcV1rR+gbhtNlnqAWl4N3kMiY929rL7Tf7L2G1VTktDc1U7ZnDYmjiGEuJ94b5BaXKVNIapodfVCJpiHq7emR25t/cEtRFq31nbK7Orrzsv5LfDTHOfGe/l7/AL8nRNI5qgU0hpC3XAX2jM4s68nVm6xe/nZcs0f0cmxCSU5w3L6UksmZxL3E2HEuNifAqwaBaXuOSjmzO6oXgFxAA6DuwdR6tx2brmGMhbM+OP0nl0rmRgB0smX6zYeJ7Vmmim/qrfLwRlGRd6K47HDHFP21fj+9pcZxOgdTzSQPsXxuLSWm7T2jwWsDtHePrTuI1T5JZZJLiR8jnPBBBDidosd1t1lrh20d4+tR2o4uTsuOrqfq7dc/Z0TTioz17Dwp2D+LKnKJ2wKHxupz1TXfogPJ7/vUhRy7lOPLEByrYsW08VM2/wAK/WSWGzVs6IPe43+gud6OYQaurp6YbpZGhxHVGNr3eDQ4+C7vBOtmIMuHBrMw9bK3Nt37bXQS0RAADRZoAAA3BoFgPJPB6j2Tp0ToKHy24TrKWCqA9KCUxvP6OQbD4OaPbXJ8BxV1LVU9S3fDKySw62g+k3xFx4r0Vi9BHVQS00tzHK3K7KQHDaCCCQbEEAqky8jFIehPUt+dqn/2hB02KoDmtc03a4BzTxaRcHyITgkUNglGaanhpzIZdSwRiQtDS5o6Nxc7m2Hgt8SoGMck+DKo1XTDXsqCf8OF8bW9r3AknwaB4q3Y5N6CqLJy6ZgADgxwe4Hds2gHxQdawmTJDCw72RRtPeGC/vW+2oVPosaLrXCloK+6CebMnBIoqOqWyyZBvZ0LV1qyg1ZHLUlK3nsWvJCgjJ1GVMd1OyU61ZaRBWKqjBBBFwVVqukdTOzNuYiblvxe0LoktB2KOq8HLgRa6CPwPEg5lwQpJ1aOKqlZo9UwOLqcEg7Sw7vDgtFzsROzUEdpdsQXV2IDimXYmOKp4w/EX9UbO8kpbdFqx3SnDfmt+9BZ34w0dYWrLjzB6w81DN0FeenPK7usE+zQCL1tY/5zygXPpREN72+YUfNpfF1Ov3bVLxaEwN3RN8dq2WaNMbuY0dzQgqUulGboskd3NK1JsSnf0YXfS2K9nBOz3Jl+D9iCkvqJBA9pGUFrrg79u9ReZXHF8JOVwt0mkbuyyo07nRkte1wI2biR5rTyaJqmJh0nQuVbs0101zrekxgmOPpJRLHY7Mr2HovYd7T5A34hXk6X0FUwNqAB15JmOdlPFrmg+excp533+RRzvv8AIrFR1lEa1yb+VGJkVRXNeqo74nm6rFpRh1I083AJI2iGN2Z3YXvts8Vo0HKWTM7XMDYHEZcly+PtPx+3d2cFzjnff5FHO+/yKu47vdGvRgjGwdTx18Uz3zVzXXTnFqaofE6CzpLHWyBpaHDZlBuBcjbt7vCrFy0+ddh8itzDYXyvaA12W4LiQQLArHNFVde5ht0ZWPj4/V0171E9s80pWV0uZrshcRcbOCfh0jLekyQfRJVhoMKJF7b1vswXs9yk3EK7FphGN5I7wQt2HS+I+uPNTH4vNO9jT3gJt+iMTt8TPZCBmLSeM7njzC248fYfWHmtJ+gkB/ywO4kLXfyfR+qZG9zygnWYy09Y8063FW8VWHaBOHQnmHebps6HVTejUE/OaguDcRHFOCvHFUg4BiDdz43d4ISm4Xie7Kzvugn9IMS9ANG1xNgOJTOEUGVtztcdpPasYTotOXCSf0ndXAdys1PhJHUg1aWKyladqVDQELcipUGYVuRlIjgWwyJAq6EvIhBsGNIMS2i1YLEGkYUh1OFvFiwY0EcaVINIpIxpOqQRjqLsTL8OHBTOqWNSggjhg4LH4NHBTupWNQggvwcOCPwf2KcMCTqkELzDsRzBTOpWDCghuYdiScP7FOCnRzdBXZMKB6h5LWl0fjdvY097QrSaZJNMgqR0Zi/Ns9kJP4sx/m2eyFbuarPNEFQ/FqP4jPZCyNGo/wA2z2QrbzRHNEFUbo1H+bZ7IT8WBMG5rR3NAVl5qgUyCDjwwDqTgw/sU2KdZ5ughRQdizzDsUyYECFBD8w7Efg/sU1qEahBC/g8cFkYcOCmtSsiFBDDDRwTrcPHBSohShCgjm0aWKZb+qQIkGm2nTjYFtCNKDEGuIksRp7IshiBrIhPZVlAuyLJSECMqxlTiEDeVJsnbLFtqBGRGROWRZA1kWC1PWSHBAyWo1aea1KyoNbIjItjIkuagbDUZE40JWVAzq0nItjKk5UVg0I0FidASst0DAjWdWni1YCBjIjInrIDVRU3q1nIncqzlVVph0aSGLZypstQYyIyLNkWQIc1AYl2S2NQIyLOVOWRZA3lQGpyywAgTlWcqXZCBGVZslIQJshKQgEIQgEIQgFjgsrCDKEIQCQUtJKAalLAWUAkuSkkoMNS1hqygwk2S0lFWLJSwsgoAFYIWVhBiyzZCECkIQigSXBKWCgw1ZcsBBQYslrACygEIQgFgLKwEGUIQgEIQgEIQg//2Q=="/>
          <p:cNvSpPr>
            <a:spLocks noChangeAspect="1" noChangeArrowheads="1"/>
          </p:cNvSpPr>
          <p:nvPr/>
        </p:nvSpPr>
        <p:spPr bwMode="auto">
          <a:xfrm>
            <a:off x="215900" y="-15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6" descr="data:image/jpeg;base64,/9j/4AAQSkZJRgABAQAAAQABAAD/2wCEAAkGBhIQEA8PEBIQDw8QDxAPEA8PEBAQDw8OFRAVFRQQFRUXHCYeFxkjGRUUHy8gIycpLC8sFR8yNTAqNSYuLCkBCQoKDgwOGg8PGjAhHiUqLCwqNTUpLjU1KTU1NS00NTAxNTUtNDUpMCs1KSosLykyKjU1LC81NTUtNTUsKTApLP/AABEIAJ0BQQMBIgACEQEDEQH/xAAcAAABBAMBAAAAAAAAAAAAAAAAAgMFBgEEBwj/xABNEAABAwICBQgECAwFAwUAAAABAAIDBBEFEgYTITFRBxQyQWFxgZEiQpKhI1JicoKxwdEVFiRTY3N0oqOys8IzQ1ST4SWDwxcmNGRl/8QAGwEBAAEFAQAAAAAAAAAAAAAAAAUBAgMEBgf/xAArEQEAAQQAAggHAQAAAAAAAAAAAQIDBBESIQUTMUFRcYGRBhQiMmGx8FL/2gAMAwEAAhEDEQA/AO4oQhAIQhAITUtSxvScB2E7fJMnFYh63k1x+xBtoWgcai4uP0SovGdP6KjANTKIc18od03Aby1ou4+SCxoVEpuWOimdkpoq2qfYm0NM/cOu7rWG0b+K3Px9lPRwyvPzjRtPkZkFvQuW4ly9U9PKYZ6Wqikba7TqJLX7WSEKc0c5So8Qa51O19mgE62GVg8HXyk9gN0F2QoIY7JwYfBw+1bUGOsOx4LDx6TfMfcgk0JMcgcLtIcOINwlIBCEIBCEIBCEIBCEIBCEIBC06vFWR7L5nfFbtI7zuCjnY887msA7bk/YgnUKCGOScGeR+9ZGPP8Ait96CcQufaT8slJh7xFM10s2zNFAQ50YPW+9g3uvfsSMA5aqaukEVPS1r3bMxEceRg+M92azR3oOiIUUMeb8R3mEsY6z4r/Jv3oJJCjxjcfyx9H/AJTrMUjPrW7wQg20LAN9o2jisoBCEIBCEIBCEIBMV8+rikf1tY4jvtsT60cc/wDjT/q3fUgg4asO37+PEp10QO5V+OeykKWu3BBtOjSTDfba57tqnqOBpaCQn9U0dQQVzVO4FaeL6OMq4tTM17mE5rNkkjuQCBfIRmG3cdit9m8As5gg4/T8jjo5A+J9JHlcHMJoHSuFjcEiSctJ8Fd8KwWpjZlnmFQRueIGQEDhZriPIBWjWBGuCCFGFPSxhDlLa9JNSgj4sJe03a4tPFpst2OWVnTtIOI2O+4+5Bqlr1FbsKCUjkDgHA3BFwexKUXo5PmhPyZZW+Gcn7VKIBCEIBCEIBCEIG55wwXO0k2AG9x4BaFRFNJszBjfit3+Lt6Yxipyz07fkSv8bsA+srcjq0Ef+BXDgknCHqWFQla9BCnCnqLxbAKyTLqKkUoANxzZk5ee9zhbwt3q365GtQchZyMAyB85p5ml2aS1LLHI/rPpCc2J42Ku1FgrYGCKGJsUbdzI2hrR22G89p2q06wIzhBW+bu4FY1J4FWW4RlbwCCuNjRLKGBTVfE0MJA2gKk1tZclBbNG6zO2QfFfs7ARf67qZVZ0HN2Tn5bR+7/yrMgEIQgEIQgEIQgFqYu29POP0Mn8hW2tfEG3hlHGJ4/dKDiGmmmpw804bG2UylznhxItE2w2W9Yk7zs9FWnDK9szIpozdkjWvafkkX29q55phgXP8TpaYvMYNE9+YDNYh0ltnflUzyYTu5mYX9OmqJYCOFiHW83OQdjw+X4MdyddItPDXfBjuT7nIF6xY1iazKD0u0xgwyAzzkkklsULbayZ9ui3gBsu47B3kAhYc61KnGIYzaSaCM8JJo2HycQvNOlPKlX17nAyup4CdlPTucxmXg9w9J57zbsCqJKD2LTYjHLtikjl/VSMkt7JKW6VeOoKh8bg+NzmPbta9ji1wPEEbQuqcn/LFI17KXEX6yJxDWVbv8SI7hrT6zflHaOu43B2x8q1KmbYVl8i0aqbYUEzoe68Mv7RJ9TVPKuaDOvBL+0yfyMUjiGkdLTuyT1EET9+R8rGvtxy3uqTMR2rqaaqp1TG0khQP494f/rKf/cCWzTWhd0aqF3zXZvqVOOnxZflr3+J9pTaFDu0voxtM7AOJzAfUmfx7w//AFdP7YTjp8SMe9PZRPtKeQoH8e8P/wBZT/7gUph+Kw1DS6CWKZo2ExPa8A8DY7EiqJ7JW12blEbqpmPRA6RSWq4f1Dv6gT8Uyj9KpLVkP7Of6icglVzElGypwSLSY9Oteg2dYli/A+RXCuX7SLNLTUDDsibzmW35x4yxg9zcx/7i5XDiUrOhLKz5sj2/UUHsnOjOqHyPaRGrwyMPcXzUz308jnElzgPTjcSd/ouAv8gq73QO6xKEiYzJQcgTiEnwbu5czx3FdQ0OtmL54oWi9hmkeG3PYNp8F0XE3/Bu7lyjS435o342JUg8nOP2IOn6Ct+BlPGa3kxv3qyqu6DD8mceMz/5WBWJAIQhAIQhAIQhAJudt2OHFrh7k4sEIOUNhaSx5aC9gIa6wzNDhYgHquqzyfygzYqB0efucPEv+5TuI1epgml64opHjvYwke8Kr8k9M4U00rr3mn2E7yGNsXebneSDs+Fu+DC2XFaOFP8AQC2nOQZdIACSbAC5J3AdZK8uaf6WOxKtlnudS0mOnYdzIGn0Tbi7pHtPYu/coeImDC6+QGzubujBG8GUiL+9eXkF15M+T04pK58pcyjhIEjm7HyvO0RMPVs2k9QtxC7vh+ilFTsDIaWnY0C1zEx7j857wXO8Sorkww0U+E0bQNssZqHni6U5gfZyDwVmc5BQtPuS2nq4ZJaWJlPWMaXNETQyOe23VuYNgJ6nC23fcbvP5Fth2EdS9cPevM/KBRCHE65jdjde54HASASW/eQdd5LtIzU4cxrzeSmdzdxO8sABjJ+icv0FOV9XYFcx5F6kg1zOothfbtDnj+5XjFJ9hQW7QKuDaKqld0Y6iZx7mxRuK4NJO+V75pCXSSudI9x3l7jcn3rq2A1RZgOKuG/WVLPbhiZ/cuYghR2bXrUOz+GMeK+suT+IbWBQUrnkVkk0TLDKYmB1z15jtI8AfBXiTSiOKIQUs1PNBkDfyt1Q2S1ujZkbRbtuSufZgjMtOi/NEaiHR5PRNvIqiquueXZHLX96r/huP0sdzmhpHkH4anmnqHbeoMljcPeo+f8ABtRI+SprJ55SLNc6I07LDcDljd528FUMyMwV05MzGpiGCnoS3TVNVNyqJnv5b95iZ9NlYnQtjd6EkUrSSRqnPdlF9gJcxtz4Kb5McTNPilPtIZOXU8g6nZwcn74YoLMlwVWrfHK3Y6ORkjTwc1wcD7lZbu6ridNnLwYuY1Vuat8pdf03qctdAONMT/FKcpai4UVykS2xGm/ZP/M9Kw+fYFPPJ1jjlTr6hrGue45WMaXucdzWtFyfAAqPhlVU5W9IObYa+NptJVu5u3jq+lKfZGX6aDiGk2NOrayoqnb5pXOAPqx7mN8Gho8FL6T6HGkoMLqyDmq4pHS8GuzZ4h2Xic0+BURozg5rKympR/nStY4j1Y73e7waHHwXeuVnBRPhMwY0A0urqIwPVZH6LgOwRud7KCg8guO6qtmpHGzaqK7R+miu4fuGTyC71mXkXAcWdSVVPVM6UEzJLD1g121viLjxXrKGoa9rXsOZj2tew8WOALT5EINm6yHJnMlByBnFXfBu7ly3SMXkoB/+hG72YpSul4w/4J3cuaY2bz4eP/syO9mmlQdV0JH5IO2SQ++32KfUJoa38ji7XSH+I5TaAQhCAQhCAQsXRmQZQkl6TrEHHsfpXSQVcLLZ3xzxtBNhmIc0C/VtTGidIYaOljc0sc2P02kWIeXEuv4krbx+Z0fPHM2PZzlzbi4Dm5yNnXtC1NHcVNTTQ1BaGmRpJaDcBwcWm3Zs96C/4S/0AttzlG4Q/wBBbjnoKrysMLsHrQOoQu8BURkrzcvVWP4fzqlqab89DJGDweW+ifB1j4LyxNEWOcxwLXNcWuadhDgbEHxQendBqkPwzD3DdzSFvixuQ+9pUw565TyMaYM1Rw2VwbI1zn02Y2EjHG7oh8oOu4DrzHgrvpfpSzD6V9Q/0ndCKP8AOTEHK3sGwkngD1oJl715w5RKsS4pWubtAm1d+2NrYz72lSWC8rFbA6YyO5y2UveGyH/CldezmHqaDb0N1hstvVMkkLnFziS5xLnE7ySbklB0fkfhI57J1WhjB7bvcfqHmrfib9hWnoTgxpKGNrxaWUmeQHe0uAytPc0N8SU/iLthQSWEH/2/iv6+T+SnXNrro2CP/wCg4sP0sh/hwLm91GZv3Q7f4YnVq55x+i7q1aNcn81YwTOc2CF3Rc4Fz37bXa3Zs7SR4qpXXbgTNhobSuyOfSNbCWm2U6sDLfqOwtv1FYse1TXM8XckOmM+7jUURanU1Trc9ysz8kvonVVQc8dT4rNvwJa4keRVExTDZKaV0Mzcr27xvBB3OB6wR1q1cnOFVLasy2fHCzWMmLgWh7rEaux3kOseyyxyq1THVMLG2MkcNpLdV3lzWntsb/SCuuW6Jt8cRpgxMzIt5vyty5FyNb3qI17f3OFMukvOwrF0LViOafuVfRPk6lymn/qNP+xt/rSJGHv2BJ5Sn3xGHspG/wBaVNUDtgXQPIFigkXFeV/HecV+pabx0jNV2a0+lIfPK36C6tiGKtpqeaoduijc+3xiB6LfE2HivOlTUOke+R5zPe5z3E9bnG5PmUFp5NNIqWgq31NUJTaJzItUxr7PeQHON3C3o3H0l1Z/K3hM0b4pJZWskY6N4fTydBzS13RB6iVymj5LMQmhinjjjcyVjZGgzRtflcLi4cRbZY+Kal5McTbvpHn5j4n/AMrigrMzAHODXB7Q4gOAIDgDsdY7dq9E8keOc5wuFpN30xdTO45W2MZ9hzR9ErgGKYNPSuDKiKSB7m5g2RpaS25FxfeLg+Sv3Idjeqq5qVx9GpizNF/86K7vewv8gg7rmWQ5MZ1kPQa+NP8AgyufV9M589K8dGJ07nG/xosjQPFx8lesbk+DKoFZXuFVTQi2WRk8j+JyNaGjsF3X8Ag69oiPyKD5rj5yOKmFD6MG1HTfqmnz2qVD0C0JOZZugyhYuhAyZEgypl8iYfOg2nTJl9StGWrso+pxQBBT8faHT1cZ2B75R25ZBe/k5RujWHOpqaOBxDjGXgObuc0yOc026thGxPaUV3womax1rZZCNxA3OtxG7utwSaSrDgCDe6C5YRJ6C3nPUPhEvoreMqB8vXJuVPk9e+R+IUjC/P6VTCwXcHdczQN4PrAbb7es26gZUkzIPLQJBuLgg79xBUzPpnWyQup5KmWWFwylkpElx1bXAn3rtuMaHUNUS+anYXnaZGZonk8SWEZj33UP/wCluHA3ySnsM7re6xQcQTtNUGN7JG2zMc14zNDm3BuLg7COwrv2HaOUlLtgp4mO3Z7Z32+c+596pul3JzHLmmo8sUm90GxsTz8j4h7N3cgkNFtOBXgxvYY52NzOygmJwvbMD6u07j5lb1e7YVqaN4C2hgDNhlfZ0zx1utsaPkjcPE9acrZdhQbuE1FsIxRnFzz/AA4vuVCurRTVOWgrW/H1n8jB9iql1HZnbDsvhudW7nnDcw7D5KiRsMTcz3HYNwA6yT1AcV1rR+gbhtNlnqAWl4N3kMiY929rL7Tf7L2G1VTktDc1U7ZnDYmjiGEuJ94b5BaXKVNIapodfVCJpiHq7emR25t/cEtRFq31nbK7Orrzsv5LfDTHOfGe/l7/AL8nRNI5qgU0hpC3XAX2jM4s68nVm6xe/nZcs0f0cmxCSU5w3L6UksmZxL3E2HEuNifAqwaBaXuOSjmzO6oXgFxAA6DuwdR6tx2brmGMhbM+OP0nl0rmRgB0smX6zYeJ7Vmmim/qrfLwRlGRd6K47HDHFP21fj+9pcZxOgdTzSQPsXxuLSWm7T2jwWsDtHePrTuI1T5JZZJLiR8jnPBBBDidosd1t1lrh20d4+tR2o4uTsuOrqfq7dc/Z0TTioz17Dwp2D+LKnKJ2wKHxupz1TXfogPJ7/vUhRy7lOPLEByrYsW08VM2/wAK/WSWGzVs6IPe43+gud6OYQaurp6YbpZGhxHVGNr3eDQ4+C7vBOtmIMuHBrMw9bK3Nt37bXQS0RAADRZoAAA3BoFgPJPB6j2Tp0ToKHy24TrKWCqA9KCUxvP6OQbD4OaPbXJ8BxV1LVU9S3fDKySw62g+k3xFx4r0Vi9BHVQS00tzHK3K7KQHDaCCCQbEEAqky8jFIehPUt+dqn/2hB02KoDmtc03a4BzTxaRcHyITgkUNglGaanhpzIZdSwRiQtDS5o6Nxc7m2Hgt8SoGMck+DKo1XTDXsqCf8OF8bW9r3AknwaB4q3Y5N6CqLJy6ZgADgxwe4Hds2gHxQdawmTJDCw72RRtPeGC/vW+2oVPosaLrXCloK+6CebMnBIoqOqWyyZBvZ0LV1qyg1ZHLUlK3nsWvJCgjJ1GVMd1OyU61ZaRBWKqjBBBFwVVqukdTOzNuYiblvxe0LoktB2KOq8HLgRa6CPwPEg5lwQpJ1aOKqlZo9UwOLqcEg7Sw7vDgtFzsROzUEdpdsQXV2IDimXYmOKp4w/EX9UbO8kpbdFqx3SnDfmt+9BZ34w0dYWrLjzB6w81DN0FeenPK7usE+zQCL1tY/5zygXPpREN72+YUfNpfF1Ov3bVLxaEwN3RN8dq2WaNMbuY0dzQgqUulGboskd3NK1JsSnf0YXfS2K9nBOz3Jl+D9iCkvqJBA9pGUFrrg79u9ReZXHF8JOVwt0mkbuyyo07nRkte1wI2biR5rTyaJqmJh0nQuVbs0101zrekxgmOPpJRLHY7Mr2HovYd7T5A34hXk6X0FUwNqAB15JmOdlPFrmg+excp533+RRzvv8AIrFR1lEa1yb+VGJkVRXNeqo74nm6rFpRh1I083AJI2iGN2Z3YXvts8Vo0HKWTM7XMDYHEZcly+PtPx+3d2cFzjnff5FHO+/yKu47vdGvRgjGwdTx18Uz3zVzXXTnFqaofE6CzpLHWyBpaHDZlBuBcjbt7vCrFy0+ddh8itzDYXyvaA12W4LiQQLArHNFVde5ht0ZWPj4/V0171E9s80pWV0uZrshcRcbOCfh0jLekyQfRJVhoMKJF7b1vswXs9yk3EK7FphGN5I7wQt2HS+I+uPNTH4vNO9jT3gJt+iMTt8TPZCBmLSeM7njzC248fYfWHmtJ+gkB/ywO4kLXfyfR+qZG9zygnWYy09Y8063FW8VWHaBOHQnmHebps6HVTejUE/OaguDcRHFOCvHFUg4BiDdz43d4ISm4Xie7Kzvugn9IMS9ANG1xNgOJTOEUGVtztcdpPasYTotOXCSf0ndXAdys1PhJHUg1aWKyladqVDQELcipUGYVuRlIjgWwyJAq6EvIhBsGNIMS2i1YLEGkYUh1OFvFiwY0EcaVINIpIxpOqQRjqLsTL8OHBTOqWNSggjhg4LH4NHBTupWNQggvwcOCPwf2KcMCTqkELzDsRzBTOpWDCghuYdiScP7FOCnRzdBXZMKB6h5LWl0fjdvY097QrSaZJNMgqR0Zi/Ns9kJP4sx/m2eyFbuarPNEFQ/FqP4jPZCyNGo/wA2z2QrbzRHNEFUbo1H+bZ7IT8WBMG5rR3NAVl5qgUyCDjwwDqTgw/sU2KdZ5ughRQdizzDsUyYECFBD8w7Efg/sU1qEahBC/g8cFkYcOCmtSsiFBDDDRwTrcPHBSohShCgjm0aWKZb+qQIkGm2nTjYFtCNKDEGuIksRp7IshiBrIhPZVlAuyLJSECMqxlTiEDeVJsnbLFtqBGRGROWRZA1kWC1PWSHBAyWo1aea1KyoNbIjItjIkuagbDUZE40JWVAzq0nItjKk5UVg0I0FidASst0DAjWdWni1YCBjIjInrIDVRU3q1nIncqzlVVph0aSGLZypstQYyIyLNkWQIc1AYl2S2NQIyLOVOWRZA3lQGpyywAgTlWcqXZCBGVZslIQJshKQgEIQgEIQgFjgsrCDKEIQCQUtJKAalLAWUAkuSkkoMNS1hqygwk2S0lFWLJSwsgoAFYIWVhBiyzZCECkIQigSXBKWCgw1ZcsBBQYslrACygEIQgFgLKwEGUIQgEIQgEIQg//2Q=="/>
          <p:cNvSpPr>
            <a:spLocks noChangeAspect="1" noChangeArrowheads="1"/>
          </p:cNvSpPr>
          <p:nvPr/>
        </p:nvSpPr>
        <p:spPr bwMode="auto">
          <a:xfrm>
            <a:off x="368300" y="15081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8" descr="data:image/jpeg;base64,/9j/4AAQSkZJRgABAQAAAQABAAD/2wCEAAkGBhIQEA8PEBIQDw8QDxAPEA8PEBAQDw8OFRAVFRQQFRUXHCYeFxkjGRUUHy8gIycpLC8sFR8yNTAqNSYuLCkBCQoKDgwOGg8PGjAhHiUqLCwqNTUpLjU1KTU1NS00NTAxNTUtNDUpMCs1KSosLykyKjU1LC81NTUtNTUsKTApLP/AABEIAJ0BQQMBIgACEQEDEQH/xAAcAAABBAMBAAAAAAAAAAAAAAAAAgMFBgEEBwj/xABNEAABAwICBQgECAwFAwUAAAABAAIDBBEFEgYTITFRBxQyQWFxgZEiQpKhI1JicoKxwdEVFiRTY3N0oqOys8IzQ1ST4SWDwxcmNGRl/8QAGwEBAAEFAQAAAAAAAAAAAAAAAAUBAgMEBgf/xAArEQEAAQQAAggHAQAAAAAAAAAAAQIDBBESIQUTMUFRcYGRBhQiMmGx8FL/2gAMAwEAAhEDEQA/AO4oQhAIQhAITUtSxvScB2E7fJMnFYh63k1x+xBtoWgcai4uP0SovGdP6KjANTKIc18od03Aby1ou4+SCxoVEpuWOimdkpoq2qfYm0NM/cOu7rWG0b+K3Px9lPRwyvPzjRtPkZkFvQuW4ly9U9PKYZ6Wqikba7TqJLX7WSEKc0c5So8Qa51O19mgE62GVg8HXyk9gN0F2QoIY7JwYfBw+1bUGOsOx4LDx6TfMfcgk0JMcgcLtIcOINwlIBCEIBCEIBCEIBCEIBCEIBC06vFWR7L5nfFbtI7zuCjnY887msA7bk/YgnUKCGOScGeR+9ZGPP8Ait96CcQufaT8slJh7xFM10s2zNFAQ50YPW+9g3uvfsSMA5aqaukEVPS1r3bMxEceRg+M92azR3oOiIUUMeb8R3mEsY6z4r/Jv3oJJCjxjcfyx9H/AJTrMUjPrW7wQg20LAN9o2jisoBCEIBCEIBCEIBMV8+rikf1tY4jvtsT60cc/wDjT/q3fUgg4asO37+PEp10QO5V+OeykKWu3BBtOjSTDfba57tqnqOBpaCQn9U0dQQVzVO4FaeL6OMq4tTM17mE5rNkkjuQCBfIRmG3cdit9m8As5gg4/T8jjo5A+J9JHlcHMJoHSuFjcEiSctJ8Fd8KwWpjZlnmFQRueIGQEDhZriPIBWjWBGuCCFGFPSxhDlLa9JNSgj4sJe03a4tPFpst2OWVnTtIOI2O+4+5Bqlr1FbsKCUjkDgHA3BFwexKUXo5PmhPyZZW+Gcn7VKIBCEIBCEIBCEIG55wwXO0k2AG9x4BaFRFNJszBjfit3+Lt6Yxipyz07fkSv8bsA+srcjq0Ef+BXDgknCHqWFQla9BCnCnqLxbAKyTLqKkUoANxzZk5ee9zhbwt3q365GtQchZyMAyB85p5ml2aS1LLHI/rPpCc2J42Ku1FgrYGCKGJsUbdzI2hrR22G89p2q06wIzhBW+bu4FY1J4FWW4RlbwCCuNjRLKGBTVfE0MJA2gKk1tZclBbNG6zO2QfFfs7ARf67qZVZ0HN2Tn5bR+7/yrMgEIQgEIQgEIQgFqYu29POP0Mn8hW2tfEG3hlHGJ4/dKDiGmmmpw804bG2UylznhxItE2w2W9Yk7zs9FWnDK9szIpozdkjWvafkkX29q55phgXP8TpaYvMYNE9+YDNYh0ltnflUzyYTu5mYX9OmqJYCOFiHW83OQdjw+X4MdyddItPDXfBjuT7nIF6xY1iazKD0u0xgwyAzzkkklsULbayZ9ui3gBsu47B3kAhYc61KnGIYzaSaCM8JJo2HycQvNOlPKlX17nAyup4CdlPTucxmXg9w9J57zbsCqJKD2LTYjHLtikjl/VSMkt7JKW6VeOoKh8bg+NzmPbta9ji1wPEEbQuqcn/LFI17KXEX6yJxDWVbv8SI7hrT6zflHaOu43B2x8q1KmbYVl8i0aqbYUEzoe68Mv7RJ9TVPKuaDOvBL+0yfyMUjiGkdLTuyT1EET9+R8rGvtxy3uqTMR2rqaaqp1TG0khQP494f/rKf/cCWzTWhd0aqF3zXZvqVOOnxZflr3+J9pTaFDu0voxtM7AOJzAfUmfx7w//AFdP7YTjp8SMe9PZRPtKeQoH8e8P/wBZT/7gUph+Kw1DS6CWKZo2ExPa8A8DY7EiqJ7JW12blEbqpmPRA6RSWq4f1Dv6gT8Uyj9KpLVkP7Of6icglVzElGypwSLSY9Oteg2dYli/A+RXCuX7SLNLTUDDsibzmW35x4yxg9zcx/7i5XDiUrOhLKz5sj2/UUHsnOjOqHyPaRGrwyMPcXzUz308jnElzgPTjcSd/ouAv8gq73QO6xKEiYzJQcgTiEnwbu5czx3FdQ0OtmL54oWi9hmkeG3PYNp8F0XE3/Bu7lyjS435o342JUg8nOP2IOn6Ct+BlPGa3kxv3qyqu6DD8mceMz/5WBWJAIQhAIQhAIQhAJudt2OHFrh7k4sEIOUNhaSx5aC9gIa6wzNDhYgHquqzyfygzYqB0efucPEv+5TuI1epgml64opHjvYwke8Kr8k9M4U00rr3mn2E7yGNsXebneSDs+Fu+DC2XFaOFP8AQC2nOQZdIACSbAC5J3AdZK8uaf6WOxKtlnudS0mOnYdzIGn0Tbi7pHtPYu/coeImDC6+QGzubujBG8GUiL+9eXkF15M+T04pK58pcyjhIEjm7HyvO0RMPVs2k9QtxC7vh+ilFTsDIaWnY0C1zEx7j857wXO8Sorkww0U+E0bQNssZqHni6U5gfZyDwVmc5BQtPuS2nq4ZJaWJlPWMaXNETQyOe23VuYNgJ6nC23fcbvP5Fth2EdS9cPevM/KBRCHE65jdjde54HASASW/eQdd5LtIzU4cxrzeSmdzdxO8sABjJ+icv0FOV9XYFcx5F6kg1zOothfbtDnj+5XjFJ9hQW7QKuDaKqld0Y6iZx7mxRuK4NJO+V75pCXSSudI9x3l7jcn3rq2A1RZgOKuG/WVLPbhiZ/cuYghR2bXrUOz+GMeK+suT+IbWBQUrnkVkk0TLDKYmB1z15jtI8AfBXiTSiOKIQUs1PNBkDfyt1Q2S1ujZkbRbtuSufZgjMtOi/NEaiHR5PRNvIqiquueXZHLX96r/huP0sdzmhpHkH4anmnqHbeoMljcPeo+f8ABtRI+SprJ55SLNc6I07LDcDljd528FUMyMwV05MzGpiGCnoS3TVNVNyqJnv5b95iZ9NlYnQtjd6EkUrSSRqnPdlF9gJcxtz4Kb5McTNPilPtIZOXU8g6nZwcn74YoLMlwVWrfHK3Y6ORkjTwc1wcD7lZbu6ridNnLwYuY1Vuat8pdf03qctdAONMT/FKcpai4UVykS2xGm/ZP/M9Kw+fYFPPJ1jjlTr6hrGue45WMaXucdzWtFyfAAqPhlVU5W9IObYa+NptJVu5u3jq+lKfZGX6aDiGk2NOrayoqnb5pXOAPqx7mN8Gho8FL6T6HGkoMLqyDmq4pHS8GuzZ4h2Xic0+BURozg5rKympR/nStY4j1Y73e7waHHwXeuVnBRPhMwY0A0urqIwPVZH6LgOwRud7KCg8guO6qtmpHGzaqK7R+miu4fuGTyC71mXkXAcWdSVVPVM6UEzJLD1g121viLjxXrKGoa9rXsOZj2tew8WOALT5EINm6yHJnMlByBnFXfBu7ly3SMXkoB/+hG72YpSul4w/4J3cuaY2bz4eP/syO9mmlQdV0JH5IO2SQ++32KfUJoa38ji7XSH+I5TaAQhCAQhCAQsXRmQZQkl6TrEHHsfpXSQVcLLZ3xzxtBNhmIc0C/VtTGidIYaOljc0sc2P02kWIeXEuv4krbx+Z0fPHM2PZzlzbi4Dm5yNnXtC1NHcVNTTQ1BaGmRpJaDcBwcWm3Zs96C/4S/0AttzlG4Q/wBBbjnoKrysMLsHrQOoQu8BURkrzcvVWP4fzqlqab89DJGDweW+ifB1j4LyxNEWOcxwLXNcWuadhDgbEHxQendBqkPwzD3DdzSFvixuQ+9pUw565TyMaYM1Rw2VwbI1zn02Y2EjHG7oh8oOu4DrzHgrvpfpSzD6V9Q/0ndCKP8AOTEHK3sGwkngD1oJl715w5RKsS4pWubtAm1d+2NrYz72lSWC8rFbA6YyO5y2UveGyH/CldezmHqaDb0N1hstvVMkkLnFziS5xLnE7ySbklB0fkfhI57J1WhjB7bvcfqHmrfib9hWnoTgxpKGNrxaWUmeQHe0uAytPc0N8SU/iLthQSWEH/2/iv6+T+SnXNrro2CP/wCg4sP0sh/hwLm91GZv3Q7f4YnVq55x+i7q1aNcn81YwTOc2CF3Rc4Fz37bXa3Zs7SR4qpXXbgTNhobSuyOfSNbCWm2U6sDLfqOwtv1FYse1TXM8XckOmM+7jUURanU1Trc9ysz8kvonVVQc8dT4rNvwJa4keRVExTDZKaV0Mzcr27xvBB3OB6wR1q1cnOFVLasy2fHCzWMmLgWh7rEaux3kOseyyxyq1THVMLG2MkcNpLdV3lzWntsb/SCuuW6Jt8cRpgxMzIt5vyty5FyNb3qI17f3OFMukvOwrF0LViOafuVfRPk6lymn/qNP+xt/rSJGHv2BJ5Sn3xGHspG/wBaVNUDtgXQPIFigkXFeV/HecV+pabx0jNV2a0+lIfPK36C6tiGKtpqeaoduijc+3xiB6LfE2HivOlTUOke+R5zPe5z3E9bnG5PmUFp5NNIqWgq31NUJTaJzItUxr7PeQHON3C3o3H0l1Z/K3hM0b4pJZWskY6N4fTydBzS13RB6iVymj5LMQmhinjjjcyVjZGgzRtflcLi4cRbZY+Kal5McTbvpHn5j4n/AMrigrMzAHODXB7Q4gOAIDgDsdY7dq9E8keOc5wuFpN30xdTO45W2MZ9hzR9ErgGKYNPSuDKiKSB7m5g2RpaS25FxfeLg+Sv3Idjeqq5qVx9GpizNF/86K7vewv8gg7rmWQ5MZ1kPQa+NP8AgyufV9M589K8dGJ07nG/xosjQPFx8lesbk+DKoFZXuFVTQi2WRk8j+JyNaGjsF3X8Ag69oiPyKD5rj5yOKmFD6MG1HTfqmnz2qVD0C0JOZZugyhYuhAyZEgypl8iYfOg2nTJl9StGWrso+pxQBBT8faHT1cZ2B75R25ZBe/k5RujWHOpqaOBxDjGXgObuc0yOc026thGxPaUV3womax1rZZCNxA3OtxG7utwSaSrDgCDe6C5YRJ6C3nPUPhEvoreMqB8vXJuVPk9e+R+IUjC/P6VTCwXcHdczQN4PrAbb7es26gZUkzIPLQJBuLgg79xBUzPpnWyQup5KmWWFwylkpElx1bXAn3rtuMaHUNUS+anYXnaZGZonk8SWEZj33UP/wCluHA3ySnsM7re6xQcQTtNUGN7JG2zMc14zNDm3BuLg7COwrv2HaOUlLtgp4mO3Z7Z32+c+596pul3JzHLmmo8sUm90GxsTz8j4h7N3cgkNFtOBXgxvYY52NzOygmJwvbMD6u07j5lb1e7YVqaN4C2hgDNhlfZ0zx1utsaPkjcPE9acrZdhQbuE1FsIxRnFzz/AA4vuVCurRTVOWgrW/H1n8jB9iql1HZnbDsvhudW7nnDcw7D5KiRsMTcz3HYNwA6yT1AcV1rR+gbhtNlnqAWl4N3kMiY929rL7Tf7L2G1VTktDc1U7ZnDYmjiGEuJ94b5BaXKVNIapodfVCJpiHq7emR25t/cEtRFq31nbK7Orrzsv5LfDTHOfGe/l7/AL8nRNI5qgU0hpC3XAX2jM4s68nVm6xe/nZcs0f0cmxCSU5w3L6UksmZxL3E2HEuNifAqwaBaXuOSjmzO6oXgFxAA6DuwdR6tx2brmGMhbM+OP0nl0rmRgB0smX6zYeJ7Vmmim/qrfLwRlGRd6K47HDHFP21fj+9pcZxOgdTzSQPsXxuLSWm7T2jwWsDtHePrTuI1T5JZZJLiR8jnPBBBDidosd1t1lrh20d4+tR2o4uTsuOrqfq7dc/Z0TTioz17Dwp2D+LKnKJ2wKHxupz1TXfogPJ7/vUhRy7lOPLEByrYsW08VM2/wAK/WSWGzVs6IPe43+gud6OYQaurp6YbpZGhxHVGNr3eDQ4+C7vBOtmIMuHBrMw9bK3Nt37bXQS0RAADRZoAAA3BoFgPJPB6j2Tp0ToKHy24TrKWCqA9KCUxvP6OQbD4OaPbXJ8BxV1LVU9S3fDKySw62g+k3xFx4r0Vi9BHVQS00tzHK3K7KQHDaCCCQbEEAqky8jFIehPUt+dqn/2hB02KoDmtc03a4BzTxaRcHyITgkUNglGaanhpzIZdSwRiQtDS5o6Nxc7m2Hgt8SoGMck+DKo1XTDXsqCf8OF8bW9r3AknwaB4q3Y5N6CqLJy6ZgADgxwe4Hds2gHxQdawmTJDCw72RRtPeGC/vW+2oVPosaLrXCloK+6CebMnBIoqOqWyyZBvZ0LV1qyg1ZHLUlK3nsWvJCgjJ1GVMd1OyU61ZaRBWKqjBBBFwVVqukdTOzNuYiblvxe0LoktB2KOq8HLgRa6CPwPEg5lwQpJ1aOKqlZo9UwOLqcEg7Sw7vDgtFzsROzUEdpdsQXV2IDimXYmOKp4w/EX9UbO8kpbdFqx3SnDfmt+9BZ34w0dYWrLjzB6w81DN0FeenPK7usE+zQCL1tY/5zygXPpREN72+YUfNpfF1Ov3bVLxaEwN3RN8dq2WaNMbuY0dzQgqUulGboskd3NK1JsSnf0YXfS2K9nBOz3Jl+D9iCkvqJBA9pGUFrrg79u9ReZXHF8JOVwt0mkbuyyo07nRkte1wI2biR5rTyaJqmJh0nQuVbs0101zrekxgmOPpJRLHY7Mr2HovYd7T5A34hXk6X0FUwNqAB15JmOdlPFrmg+excp533+RRzvv8AIrFR1lEa1yb+VGJkVRXNeqo74nm6rFpRh1I083AJI2iGN2Z3YXvts8Vo0HKWTM7XMDYHEZcly+PtPx+3d2cFzjnff5FHO+/yKu47vdGvRgjGwdTx18Uz3zVzXXTnFqaofE6CzpLHWyBpaHDZlBuBcjbt7vCrFy0+ddh8itzDYXyvaA12W4LiQQLArHNFVde5ht0ZWPj4/V0171E9s80pWV0uZrshcRcbOCfh0jLekyQfRJVhoMKJF7b1vswXs9yk3EK7FphGN5I7wQt2HS+I+uPNTH4vNO9jT3gJt+iMTt8TPZCBmLSeM7njzC248fYfWHmtJ+gkB/ywO4kLXfyfR+qZG9zygnWYy09Y8063FW8VWHaBOHQnmHebps6HVTejUE/OaguDcRHFOCvHFUg4BiDdz43d4ISm4Xie7Kzvugn9IMS9ANG1xNgOJTOEUGVtztcdpPasYTotOXCSf0ndXAdys1PhJHUg1aWKyladqVDQELcipUGYVuRlIjgWwyJAq6EvIhBsGNIMS2i1YLEGkYUh1OFvFiwY0EcaVINIpIxpOqQRjqLsTL8OHBTOqWNSggjhg4LH4NHBTupWNQggvwcOCPwf2KcMCTqkELzDsRzBTOpWDCghuYdiScP7FOCnRzdBXZMKB6h5LWl0fjdvY097QrSaZJNMgqR0Zi/Ns9kJP4sx/m2eyFbuarPNEFQ/FqP4jPZCyNGo/wA2z2QrbzRHNEFUbo1H+bZ7IT8WBMG5rR3NAVl5qgUyCDjwwDqTgw/sU2KdZ5ughRQdizzDsUyYECFBD8w7Efg/sU1qEahBC/g8cFkYcOCmtSsiFBDDDRwTrcPHBSohShCgjm0aWKZb+qQIkGm2nTjYFtCNKDEGuIksRp7IshiBrIhPZVlAuyLJSECMqxlTiEDeVJsnbLFtqBGRGROWRZA1kWC1PWSHBAyWo1aea1KyoNbIjItjIkuagbDUZE40JWVAzq0nItjKk5UVg0I0FidASst0DAjWdWni1YCBjIjInrIDVRU3q1nIncqzlVVph0aSGLZypstQYyIyLNkWQIc1AYl2S2NQIyLOVOWRZA3lQGpyywAgTlWcqXZCBGVZslIQJshKQgEIQgEIQgFjgsrCDKEIQCQUtJKAalLAWUAkuSkkoMNS1hqygwk2S0lFWLJSwsgoAFYIWVhBiyzZCECkIQigSXBKWCgw1ZcsBBQYslrACygEIQgFgLKwEGUIQgEIQgEIQg//2Q=="/>
          <p:cNvSpPr>
            <a:spLocks noChangeAspect="1" noChangeArrowheads="1"/>
          </p:cNvSpPr>
          <p:nvPr/>
        </p:nvSpPr>
        <p:spPr bwMode="auto">
          <a:xfrm>
            <a:off x="520700" y="30321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154" name="Picture 10" descr="http://www.contentengine.tv/wp-content/uploads/2012/01/q-and-a.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5312" y="2212825"/>
            <a:ext cx="5715000" cy="2800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015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50" y="1484313"/>
            <a:ext cx="6472238" cy="720725"/>
          </a:xfrm>
        </p:spPr>
        <p:txBody>
          <a:bodyPr/>
          <a:lstStyle/>
          <a:p>
            <a:pPr fontAlgn="auto">
              <a:spcAft>
                <a:spcPts val="0"/>
              </a:spcAft>
              <a:buFont typeface="FS Clerkenwell" pitchFamily="50" charset="0"/>
              <a:buNone/>
              <a:defRPr/>
            </a:pPr>
            <a:r>
              <a:rPr lang="en-GB" dirty="0" smtClean="0"/>
              <a:t>Overview</a:t>
            </a:r>
            <a:endParaRPr dirty="0"/>
          </a:p>
        </p:txBody>
      </p:sp>
      <p:sp>
        <p:nvSpPr>
          <p:cNvPr id="21506" name="Content Placeholder 2"/>
          <p:cNvSpPr>
            <a:spLocks noGrp="1"/>
          </p:cNvSpPr>
          <p:nvPr>
            <p:ph idx="1"/>
          </p:nvPr>
        </p:nvSpPr>
        <p:spPr>
          <a:xfrm>
            <a:off x="1808163" y="3040063"/>
            <a:ext cx="6478587" cy="2305050"/>
          </a:xfrm>
        </p:spPr>
        <p:txBody>
          <a:bodyPr/>
          <a:lstStyle/>
          <a:p>
            <a:pPr marL="285750" indent="-285750">
              <a:lnSpc>
                <a:spcPct val="100000"/>
              </a:lnSpc>
              <a:buFont typeface="Arial" pitchFamily="34" charset="0"/>
              <a:buChar char="•"/>
            </a:pPr>
            <a:r>
              <a:rPr lang="en-GB" sz="2400" dirty="0" smtClean="0">
                <a:latin typeface="Arial" charset="0"/>
                <a:cs typeface="Arial" charset="0"/>
              </a:rPr>
              <a:t>HEA Individual Teaching Grant</a:t>
            </a:r>
          </a:p>
          <a:p>
            <a:pPr marL="285750" indent="-285750">
              <a:lnSpc>
                <a:spcPct val="100000"/>
              </a:lnSpc>
              <a:buFont typeface="Arial" pitchFamily="34" charset="0"/>
              <a:buChar char="•"/>
            </a:pPr>
            <a:r>
              <a:rPr lang="en-GB" sz="2400" dirty="0" smtClean="0">
                <a:latin typeface="Arial" charset="0"/>
                <a:cs typeface="Arial" charset="0"/>
              </a:rPr>
              <a:t>Background to study</a:t>
            </a:r>
          </a:p>
          <a:p>
            <a:pPr marL="285750" indent="-285750">
              <a:lnSpc>
                <a:spcPct val="100000"/>
              </a:lnSpc>
              <a:buFont typeface="Arial" pitchFamily="34" charset="0"/>
              <a:buChar char="•"/>
            </a:pPr>
            <a:r>
              <a:rPr lang="en-GB" sz="2400" dirty="0" smtClean="0">
                <a:latin typeface="Arial" charset="0"/>
                <a:cs typeface="Arial" charset="0"/>
              </a:rPr>
              <a:t>Brief findings</a:t>
            </a:r>
          </a:p>
          <a:p>
            <a:pPr marL="542925" lvl="1" indent="-276225">
              <a:lnSpc>
                <a:spcPct val="100000"/>
              </a:lnSpc>
              <a:buSzPct val="80000"/>
              <a:buFont typeface="Arial" pitchFamily="34" charset="0"/>
              <a:buChar char="•"/>
            </a:pPr>
            <a:r>
              <a:rPr lang="en-GB" sz="2400" dirty="0" smtClean="0">
                <a:latin typeface="Arial" charset="0"/>
                <a:cs typeface="Arial" charset="0"/>
              </a:rPr>
              <a:t>Emotions</a:t>
            </a:r>
          </a:p>
          <a:p>
            <a:pPr marL="542925" lvl="1" indent="-276225">
              <a:lnSpc>
                <a:spcPct val="100000"/>
              </a:lnSpc>
              <a:buSzPct val="80000"/>
              <a:buFont typeface="Arial" pitchFamily="34" charset="0"/>
              <a:buChar char="•"/>
            </a:pPr>
            <a:r>
              <a:rPr lang="en-GB" sz="2400" dirty="0" smtClean="0">
                <a:latin typeface="Arial" charset="0"/>
                <a:cs typeface="Arial" charset="0"/>
              </a:rPr>
              <a:t>Different and defined learners</a:t>
            </a:r>
          </a:p>
          <a:p>
            <a:pPr marL="285750" indent="-285750">
              <a:lnSpc>
                <a:spcPct val="100000"/>
              </a:lnSpc>
              <a:buFont typeface="Arial" pitchFamily="34" charset="0"/>
              <a:buChar char="•"/>
            </a:pPr>
            <a:r>
              <a:rPr lang="en-GB" sz="2400" dirty="0" smtClean="0">
                <a:latin typeface="Arial" charset="0"/>
                <a:cs typeface="Arial" charset="0"/>
              </a:rPr>
              <a:t>Good </a:t>
            </a:r>
            <a:r>
              <a:rPr lang="en-GB" sz="2400" i="1" dirty="0" smtClean="0">
                <a:latin typeface="Arial" charset="0"/>
                <a:cs typeface="Arial" charset="0"/>
              </a:rPr>
              <a:t>Practice</a:t>
            </a:r>
          </a:p>
          <a:p>
            <a:pPr>
              <a:lnSpc>
                <a:spcPct val="100000"/>
              </a:lnSpc>
            </a:pPr>
            <a:endParaRPr lang="en-GB" sz="2400" dirty="0" smtClean="0">
              <a:latin typeface="Arial" charset="0"/>
              <a:cs typeface="Arial" charset="0"/>
            </a:endParaRPr>
          </a:p>
          <a:p>
            <a:pPr>
              <a:lnSpc>
                <a:spcPct val="100000"/>
              </a:lnSpc>
            </a:pPr>
            <a:endParaRPr lang="en-GB" sz="2400" dirty="0" smtClean="0">
              <a:latin typeface="Arial" charset="0"/>
              <a:cs typeface="Arial" charset="0"/>
            </a:endParaRPr>
          </a:p>
          <a:p>
            <a:pPr>
              <a:lnSpc>
                <a:spcPct val="100000"/>
              </a:lnSpc>
            </a:pPr>
            <a:endParaRPr lang="en-GB" sz="24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50" y="1484313"/>
            <a:ext cx="6472238" cy="720725"/>
          </a:xfrm>
        </p:spPr>
        <p:txBody>
          <a:bodyPr/>
          <a:lstStyle/>
          <a:p>
            <a:pPr fontAlgn="auto">
              <a:spcAft>
                <a:spcPts val="0"/>
              </a:spcAft>
              <a:buFont typeface="FS Clerkenwell" pitchFamily="50" charset="0"/>
              <a:buNone/>
              <a:defRPr/>
            </a:pPr>
            <a:r>
              <a:rPr lang="en-GB" dirty="0" smtClean="0"/>
              <a:t>HEA Individual Teaching Grant</a:t>
            </a:r>
            <a:endParaRPr dirty="0"/>
          </a:p>
        </p:txBody>
      </p:sp>
      <p:sp>
        <p:nvSpPr>
          <p:cNvPr id="21506" name="Content Placeholder 2"/>
          <p:cNvSpPr>
            <a:spLocks noGrp="1"/>
          </p:cNvSpPr>
          <p:nvPr>
            <p:ph idx="1"/>
          </p:nvPr>
        </p:nvSpPr>
        <p:spPr>
          <a:xfrm>
            <a:off x="1808163" y="2492896"/>
            <a:ext cx="6478587" cy="2305050"/>
          </a:xfrm>
        </p:spPr>
        <p:txBody>
          <a:bodyPr/>
          <a:lstStyle/>
          <a:p>
            <a:pPr marL="285750" indent="-285750">
              <a:lnSpc>
                <a:spcPct val="100000"/>
              </a:lnSpc>
              <a:buFont typeface="Arial" pitchFamily="34" charset="0"/>
              <a:buChar char="•"/>
            </a:pPr>
            <a:r>
              <a:rPr lang="en-GB" sz="2000" dirty="0" smtClean="0">
                <a:latin typeface="Arial" charset="0"/>
                <a:cs typeface="Arial" charset="0"/>
              </a:rPr>
              <a:t>Advertised by HEA once or twice a year</a:t>
            </a:r>
          </a:p>
          <a:p>
            <a:pPr marL="285750" indent="-285750">
              <a:lnSpc>
                <a:spcPct val="100000"/>
              </a:lnSpc>
              <a:buFont typeface="Arial" pitchFamily="34" charset="0"/>
              <a:buChar char="•"/>
            </a:pPr>
            <a:r>
              <a:rPr lang="en-GB" sz="2000" dirty="0" smtClean="0">
                <a:latin typeface="Arial" charset="0"/>
                <a:cs typeface="Arial" charset="0"/>
              </a:rPr>
              <a:t>Competitive (1 in 3 chance)</a:t>
            </a:r>
          </a:p>
          <a:p>
            <a:pPr marL="285750" indent="-285750">
              <a:lnSpc>
                <a:spcPct val="100000"/>
              </a:lnSpc>
              <a:buFont typeface="Arial" pitchFamily="34" charset="0"/>
              <a:buChar char="•"/>
            </a:pPr>
            <a:r>
              <a:rPr lang="en-GB" sz="2000" dirty="0" smtClean="0">
                <a:latin typeface="Arial" charset="0"/>
                <a:cs typeface="Arial" charset="0"/>
              </a:rPr>
              <a:t>Buy out your teaching time - my </a:t>
            </a:r>
            <a:r>
              <a:rPr lang="en-GB" sz="2000" dirty="0">
                <a:latin typeface="Arial" charset="0"/>
                <a:cs typeface="Arial" charset="0"/>
              </a:rPr>
              <a:t>award £</a:t>
            </a:r>
            <a:r>
              <a:rPr lang="en-GB" sz="2000" dirty="0" smtClean="0">
                <a:latin typeface="Arial" charset="0"/>
                <a:cs typeface="Arial" charset="0"/>
              </a:rPr>
              <a:t>6981</a:t>
            </a:r>
          </a:p>
          <a:p>
            <a:pPr marL="285750" indent="-285750">
              <a:lnSpc>
                <a:spcPct val="100000"/>
              </a:lnSpc>
              <a:buFont typeface="Arial" pitchFamily="34" charset="0"/>
              <a:buChar char="•"/>
            </a:pPr>
            <a:r>
              <a:rPr lang="en-GB" sz="2000" dirty="0" smtClean="0">
                <a:latin typeface="Arial" charset="0"/>
                <a:cs typeface="Arial" charset="0"/>
              </a:rPr>
              <a:t>Reporting - interim and final report</a:t>
            </a:r>
          </a:p>
          <a:p>
            <a:pPr marL="285750" indent="-285750">
              <a:lnSpc>
                <a:spcPct val="100000"/>
              </a:lnSpc>
              <a:buFont typeface="Arial" pitchFamily="34" charset="0"/>
              <a:buChar char="•"/>
            </a:pPr>
            <a:r>
              <a:rPr lang="en-GB" sz="2000" dirty="0" smtClean="0">
                <a:latin typeface="Arial" charset="0"/>
                <a:cs typeface="Arial" charset="0"/>
              </a:rPr>
              <a:t>Get your research support team involved early!</a:t>
            </a:r>
          </a:p>
          <a:p>
            <a:pPr marL="285750" indent="-285750">
              <a:lnSpc>
                <a:spcPct val="100000"/>
              </a:lnSpc>
              <a:buFont typeface="Arial" pitchFamily="34" charset="0"/>
              <a:buChar char="•"/>
            </a:pPr>
            <a:r>
              <a:rPr lang="en-GB" sz="2000" dirty="0" smtClean="0">
                <a:latin typeface="Arial" charset="0"/>
                <a:cs typeface="Arial" charset="0"/>
              </a:rPr>
              <a:t>Email me if you want to see what my proposal and plan looked like: </a:t>
            </a:r>
            <a:r>
              <a:rPr lang="en-GB" sz="2000" dirty="0" smtClean="0">
                <a:latin typeface="Arial" charset="0"/>
                <a:cs typeface="Arial" charset="0"/>
                <a:hlinkClick r:id="rId2"/>
              </a:rPr>
              <a:t>m.blackburn@shu.ac.uk</a:t>
            </a:r>
            <a:endParaRPr lang="en-GB" sz="2000" dirty="0" smtClean="0">
              <a:latin typeface="Arial" charset="0"/>
              <a:cs typeface="Arial" charset="0"/>
            </a:endParaRPr>
          </a:p>
          <a:p>
            <a:pPr>
              <a:lnSpc>
                <a:spcPct val="100000"/>
              </a:lnSpc>
            </a:pPr>
            <a:endParaRPr lang="en-GB" sz="2000" dirty="0" smtClean="0">
              <a:latin typeface="Arial" charset="0"/>
              <a:cs typeface="Arial" charset="0"/>
            </a:endParaRPr>
          </a:p>
          <a:p>
            <a:pPr>
              <a:lnSpc>
                <a:spcPct val="100000"/>
              </a:lnSpc>
            </a:pPr>
            <a:endParaRPr lang="en-GB" sz="2000" dirty="0" smtClean="0">
              <a:latin typeface="Arial" charset="0"/>
              <a:cs typeface="Arial" charset="0"/>
            </a:endParaRPr>
          </a:p>
          <a:p>
            <a:pPr>
              <a:lnSpc>
                <a:spcPct val="100000"/>
              </a:lnSpc>
            </a:pPr>
            <a:endParaRPr lang="en-GB" sz="2000" dirty="0" smtClean="0">
              <a:latin typeface="Arial" charset="0"/>
              <a:cs typeface="Arial" charset="0"/>
            </a:endParaRPr>
          </a:p>
        </p:txBody>
      </p:sp>
    </p:spTree>
    <p:extLst>
      <p:ext uri="{BB962C8B-B14F-4D97-AF65-F5344CB8AC3E}">
        <p14:creationId xmlns:p14="http://schemas.microsoft.com/office/powerpoint/2010/main" val="804756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50" y="1196752"/>
            <a:ext cx="6472238" cy="720725"/>
          </a:xfrm>
        </p:spPr>
        <p:txBody>
          <a:bodyPr/>
          <a:lstStyle/>
          <a:p>
            <a:pPr fontAlgn="auto">
              <a:spcAft>
                <a:spcPts val="0"/>
              </a:spcAft>
              <a:buFont typeface="FS Clerkenwell" pitchFamily="50" charset="0"/>
              <a:buNone/>
              <a:defRPr/>
            </a:pPr>
            <a:r>
              <a:rPr lang="en-GB" dirty="0" smtClean="0"/>
              <a:t>Audio feedback - one size does not fit all!</a:t>
            </a:r>
            <a:endParaRPr dirty="0"/>
          </a:p>
        </p:txBody>
      </p:sp>
      <p:sp>
        <p:nvSpPr>
          <p:cNvPr id="21506" name="Content Placeholder 2"/>
          <p:cNvSpPr>
            <a:spLocks noGrp="1"/>
          </p:cNvSpPr>
          <p:nvPr>
            <p:ph idx="1"/>
          </p:nvPr>
        </p:nvSpPr>
        <p:spPr>
          <a:xfrm>
            <a:off x="1808163" y="1916832"/>
            <a:ext cx="6478587" cy="4941168"/>
          </a:xfrm>
        </p:spPr>
        <p:txBody>
          <a:bodyPr/>
          <a:lstStyle/>
          <a:p>
            <a:r>
              <a:rPr lang="en-GB" b="1" dirty="0">
                <a:latin typeface="Arial" charset="0"/>
                <a:cs typeface="Arial" charset="0"/>
              </a:rPr>
              <a:t>Feedback</a:t>
            </a:r>
          </a:p>
          <a:p>
            <a:pPr marL="285750" lvl="1" indent="-285750">
              <a:buSzPct val="80000"/>
              <a:buFont typeface="Arial" pitchFamily="34" charset="0"/>
              <a:buChar char="•"/>
            </a:pPr>
            <a:r>
              <a:rPr lang="en-GB" dirty="0">
                <a:latin typeface="Arial" charset="0"/>
                <a:cs typeface="Arial" charset="0"/>
              </a:rPr>
              <a:t>NSS 2012 - less than 60% of student satisfied with their feedback</a:t>
            </a:r>
          </a:p>
          <a:p>
            <a:pPr marL="285750" lvl="1" indent="-285750">
              <a:buSzPct val="80000"/>
              <a:buFont typeface="Arial" pitchFamily="34" charset="0"/>
              <a:buChar char="•"/>
            </a:pPr>
            <a:r>
              <a:rPr lang="en-GB" dirty="0" smtClean="0">
                <a:latin typeface="Arial" charset="0"/>
                <a:cs typeface="Arial" charset="0"/>
              </a:rPr>
              <a:t>“</a:t>
            </a:r>
            <a:r>
              <a:rPr lang="en-GB" dirty="0">
                <a:latin typeface="Arial" charset="0"/>
                <a:cs typeface="Arial" charset="0"/>
              </a:rPr>
              <a:t>fraught with challenges”  </a:t>
            </a:r>
            <a:r>
              <a:rPr lang="en-GB" dirty="0" err="1">
                <a:latin typeface="Arial" charset="0"/>
                <a:cs typeface="Arial" charset="0"/>
              </a:rPr>
              <a:t>Vorvick</a:t>
            </a:r>
            <a:r>
              <a:rPr lang="en-GB" dirty="0">
                <a:latin typeface="Arial" charset="0"/>
                <a:cs typeface="Arial" charset="0"/>
              </a:rPr>
              <a:t>, et al. (2008: p.540)</a:t>
            </a:r>
          </a:p>
          <a:p>
            <a:r>
              <a:rPr lang="en-GB" b="1" dirty="0">
                <a:latin typeface="Arial" charset="0"/>
                <a:cs typeface="Arial" charset="0"/>
              </a:rPr>
              <a:t>Audio</a:t>
            </a:r>
          </a:p>
          <a:p>
            <a:pPr marL="285750" lvl="1" indent="-285750">
              <a:buSzPct val="80000"/>
              <a:buFont typeface="Arial" pitchFamily="34" charset="0"/>
              <a:buChar char="•"/>
            </a:pPr>
            <a:r>
              <a:rPr lang="en-GB" dirty="0" smtClean="0">
                <a:latin typeface="Arial" charset="0"/>
                <a:cs typeface="Arial" charset="0"/>
              </a:rPr>
              <a:t>Reinforces </a:t>
            </a:r>
            <a:r>
              <a:rPr lang="en-GB" dirty="0">
                <a:latin typeface="Arial" charset="0"/>
                <a:cs typeface="Arial" charset="0"/>
              </a:rPr>
              <a:t>“professional bond between tutor and tutee”  Evans &amp; Palacios (2010: p.4</a:t>
            </a:r>
            <a:r>
              <a:rPr lang="en-GB" dirty="0" smtClean="0">
                <a:latin typeface="Arial" charset="0"/>
                <a:cs typeface="Arial" charset="0"/>
              </a:rPr>
              <a:t>)</a:t>
            </a:r>
          </a:p>
          <a:p>
            <a:pPr marL="285750" lvl="1" indent="-285750">
              <a:buSzPct val="80000"/>
              <a:buFont typeface="Arial" pitchFamily="34" charset="0"/>
              <a:buChar char="•"/>
            </a:pPr>
            <a:r>
              <a:rPr lang="en-GB" dirty="0" smtClean="0">
                <a:latin typeface="Arial" charset="0"/>
                <a:cs typeface="Arial" charset="0"/>
              </a:rPr>
              <a:t>Research </a:t>
            </a:r>
            <a:r>
              <a:rPr lang="en-GB" dirty="0">
                <a:latin typeface="Arial" charset="0"/>
                <a:cs typeface="Arial" charset="0"/>
              </a:rPr>
              <a:t>on audio feedback (</a:t>
            </a:r>
            <a:r>
              <a:rPr lang="en-GB" dirty="0" err="1">
                <a:latin typeface="Arial" charset="0"/>
                <a:cs typeface="Arial" charset="0"/>
              </a:rPr>
              <a:t>eg</a:t>
            </a:r>
            <a:r>
              <a:rPr lang="en-GB" dirty="0">
                <a:latin typeface="Arial" charset="0"/>
                <a:cs typeface="Arial" charset="0"/>
              </a:rPr>
              <a:t> Merry &amp; </a:t>
            </a:r>
            <a:r>
              <a:rPr lang="en-GB" dirty="0" err="1">
                <a:latin typeface="Arial" charset="0"/>
                <a:cs typeface="Arial" charset="0"/>
              </a:rPr>
              <a:t>Orsmond</a:t>
            </a:r>
            <a:r>
              <a:rPr lang="en-GB" dirty="0">
                <a:latin typeface="Arial" charset="0"/>
                <a:cs typeface="Arial" charset="0"/>
              </a:rPr>
              <a:t>, 2008) indicated audio feedback </a:t>
            </a:r>
            <a:r>
              <a:rPr lang="en-GB" dirty="0" smtClean="0">
                <a:latin typeface="Arial" charset="0"/>
                <a:cs typeface="Arial" charset="0"/>
              </a:rPr>
              <a:t>generates </a:t>
            </a:r>
            <a:r>
              <a:rPr lang="en-GB" dirty="0">
                <a:latin typeface="Arial" charset="0"/>
                <a:cs typeface="Arial" charset="0"/>
              </a:rPr>
              <a:t>a positive reaction from 'students'</a:t>
            </a:r>
          </a:p>
          <a:p>
            <a:r>
              <a:rPr lang="en-GB" b="1" dirty="0" smtClean="0">
                <a:latin typeface="Arial" charset="0"/>
                <a:cs typeface="Arial" charset="0"/>
              </a:rPr>
              <a:t>Diversity</a:t>
            </a:r>
            <a:endParaRPr lang="en-GB" b="1" dirty="0">
              <a:latin typeface="Arial" charset="0"/>
              <a:cs typeface="Arial" charset="0"/>
            </a:endParaRPr>
          </a:p>
          <a:p>
            <a:pPr marL="285750" lvl="1" indent="-285750">
              <a:buSzPct val="80000"/>
              <a:buFont typeface="Arial" pitchFamily="34" charset="0"/>
              <a:buChar char="•"/>
            </a:pPr>
            <a:r>
              <a:rPr lang="en-GB" dirty="0">
                <a:latin typeface="Arial" charset="0"/>
                <a:cs typeface="Arial" charset="0"/>
              </a:rPr>
              <a:t>Diverse student profile (HESA 2012)</a:t>
            </a:r>
          </a:p>
          <a:p>
            <a:pPr marL="285750" lvl="1" indent="-285750">
              <a:buSzPct val="80000"/>
              <a:buFont typeface="Arial" pitchFamily="34" charset="0"/>
              <a:buChar char="•"/>
            </a:pPr>
            <a:r>
              <a:rPr lang="en-GB" dirty="0" smtClean="0">
                <a:latin typeface="Arial" charset="0"/>
                <a:cs typeface="Arial" charset="0"/>
              </a:rPr>
              <a:t>Mature students: “getting </a:t>
            </a:r>
            <a:r>
              <a:rPr lang="en-GB" dirty="0">
                <a:latin typeface="Arial" charset="0"/>
                <a:cs typeface="Arial" charset="0"/>
              </a:rPr>
              <a:t>formative feedback… is essential to feelings of confidence” Shanahan (2000: p.153)</a:t>
            </a:r>
          </a:p>
          <a:p>
            <a:pPr marL="285750" indent="-285750">
              <a:buFont typeface="Arial" pitchFamily="34" charset="0"/>
              <a:buChar char="•"/>
            </a:pPr>
            <a:endParaRPr lang="en-GB" dirty="0" smtClean="0">
              <a:latin typeface="Arial" charset="0"/>
              <a:cs typeface="Arial" charset="0"/>
            </a:endParaRPr>
          </a:p>
          <a:p>
            <a:r>
              <a:rPr lang="en-GB" sz="2600" spc="-100" dirty="0">
                <a:solidFill>
                  <a:srgbClr val="B70D50"/>
                </a:solidFill>
                <a:ea typeface="+mj-ea"/>
              </a:rPr>
              <a:t>Which students?</a:t>
            </a:r>
          </a:p>
          <a:p>
            <a:pPr marL="285750" indent="-285750">
              <a:buFont typeface="Arial" pitchFamily="34" charset="0"/>
              <a:buChar char="•"/>
            </a:pPr>
            <a:r>
              <a:rPr lang="en-GB" dirty="0" smtClean="0">
                <a:latin typeface="Arial" charset="0"/>
                <a:cs typeface="Arial" charset="0"/>
              </a:rPr>
              <a:t>Traditional undergraduates; mature learners; those with a learning disability.</a:t>
            </a:r>
          </a:p>
          <a:p>
            <a:endParaRPr lang="en-GB" dirty="0" smtClean="0">
              <a:latin typeface="Arial" charset="0"/>
              <a:cs typeface="Arial" charset="0"/>
            </a:endParaRPr>
          </a:p>
          <a:p>
            <a:endParaRPr lang="en-GB" dirty="0" smtClean="0">
              <a:latin typeface="Arial" charset="0"/>
              <a:cs typeface="Arial" charset="0"/>
            </a:endParaRPr>
          </a:p>
          <a:p>
            <a:endParaRPr lang="en-GB" dirty="0" smtClean="0">
              <a:latin typeface="Arial" charset="0"/>
              <a:cs typeface="Arial" charset="0"/>
            </a:endParaRPr>
          </a:p>
        </p:txBody>
      </p:sp>
    </p:spTree>
    <p:extLst>
      <p:ext uri="{BB962C8B-B14F-4D97-AF65-F5344CB8AC3E}">
        <p14:creationId xmlns:p14="http://schemas.microsoft.com/office/powerpoint/2010/main" val="1834857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50" y="1484313"/>
            <a:ext cx="6472238" cy="360362"/>
          </a:xfrm>
        </p:spPr>
        <p:txBody>
          <a:bodyPr/>
          <a:lstStyle/>
          <a:p>
            <a:pPr fontAlgn="auto">
              <a:spcAft>
                <a:spcPts val="0"/>
              </a:spcAft>
              <a:buFont typeface="FS Clerkenwell" pitchFamily="50" charset="0"/>
              <a:buNone/>
              <a:defRPr/>
            </a:pPr>
            <a:r>
              <a:rPr dirty="0" smtClean="0"/>
              <a:t>Findings</a:t>
            </a:r>
            <a:endParaRPr dirty="0"/>
          </a:p>
        </p:txBody>
      </p:sp>
      <p:sp>
        <p:nvSpPr>
          <p:cNvPr id="7" name="Text Placeholder 6"/>
          <p:cNvSpPr>
            <a:spLocks noGrp="1"/>
          </p:cNvSpPr>
          <p:nvPr>
            <p:ph type="body" sz="quarter" idx="10"/>
          </p:nvPr>
        </p:nvSpPr>
        <p:spPr>
          <a:xfrm>
            <a:off x="1809750" y="1833563"/>
            <a:ext cx="6480175" cy="360362"/>
          </a:xfrm>
        </p:spPr>
        <p:txBody>
          <a:bodyPr rtlCol="0">
            <a:noAutofit/>
          </a:bodyPr>
          <a:lstStyle/>
          <a:p>
            <a:pPr fontAlgn="auto">
              <a:spcBef>
                <a:spcPts val="0"/>
              </a:spcBef>
              <a:spcAft>
                <a:spcPts val="0"/>
              </a:spcAft>
              <a:buFont typeface="Arial" pitchFamily="34" charset="0"/>
              <a:buNone/>
              <a:defRPr/>
            </a:pPr>
            <a:r>
              <a:rPr lang="en-GB" dirty="0" smtClean="0"/>
              <a:t>Brief snapshot</a:t>
            </a:r>
            <a:endParaRPr lang="en-GB"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274" t="10317" r="9245" b="19672"/>
          <a:stretch/>
        </p:blipFill>
        <p:spPr bwMode="auto">
          <a:xfrm>
            <a:off x="1839491" y="2492896"/>
            <a:ext cx="30861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74639"/>
            <a:ext cx="8229600" cy="821302"/>
          </a:xfrm>
        </p:spPr>
        <p:txBody>
          <a:bodyPr>
            <a:normAutofit/>
          </a:bodyPr>
          <a:lstStyle/>
          <a:p>
            <a:r>
              <a:rPr lang="en-GB" sz="3600" dirty="0" smtClean="0"/>
              <a:t>Results: Understanding and Recollection</a:t>
            </a:r>
            <a:endParaRPr lang="en-GB" sz="3600" dirty="0"/>
          </a:p>
        </p:txBody>
      </p:sp>
      <p:graphicFrame>
        <p:nvGraphicFramePr>
          <p:cNvPr id="9" name="Chart 8"/>
          <p:cNvGraphicFramePr>
            <a:graphicFrameLocks/>
          </p:cNvGraphicFramePr>
          <p:nvPr>
            <p:extLst>
              <p:ext uri="{D42A27DB-BD31-4B8C-83A1-F6EECF244321}">
                <p14:modId xmlns:p14="http://schemas.microsoft.com/office/powerpoint/2010/main" val="698435706"/>
              </p:ext>
            </p:extLst>
          </p:nvPr>
        </p:nvGraphicFramePr>
        <p:xfrm>
          <a:off x="1619673" y="1527989"/>
          <a:ext cx="6120680" cy="4525834"/>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539552" y="1355170"/>
            <a:ext cx="3456384" cy="1200329"/>
          </a:xfrm>
          <a:prstGeom prst="rect">
            <a:avLst/>
          </a:prstGeom>
        </p:spPr>
        <p:txBody>
          <a:bodyPr wrap="square">
            <a:spAutoFit/>
          </a:bodyPr>
          <a:lstStyle/>
          <a:p>
            <a:pPr algn="ctr"/>
            <a:r>
              <a:rPr lang="en-GB" dirty="0" smtClean="0"/>
              <a:t>Has the provision of audio feedback files made it easier for you to recall or remember the feedback you have received?</a:t>
            </a:r>
            <a:endParaRPr lang="en-GB" dirty="0"/>
          </a:p>
        </p:txBody>
      </p:sp>
    </p:spTree>
    <p:extLst>
      <p:ext uri="{BB962C8B-B14F-4D97-AF65-F5344CB8AC3E}">
        <p14:creationId xmlns:p14="http://schemas.microsoft.com/office/powerpoint/2010/main" val="296293539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274639"/>
            <a:ext cx="8229600" cy="821302"/>
          </a:xfrm>
        </p:spPr>
        <p:txBody>
          <a:bodyPr>
            <a:normAutofit/>
          </a:bodyPr>
          <a:lstStyle/>
          <a:p>
            <a:r>
              <a:rPr lang="en-GB" sz="3600" dirty="0" smtClean="0"/>
              <a:t>Results: Emotional Impact</a:t>
            </a:r>
            <a:endParaRPr lang="en-GB" sz="3600" dirty="0"/>
          </a:p>
        </p:txBody>
      </p:sp>
      <p:sp>
        <p:nvSpPr>
          <p:cNvPr id="6" name="Rectangle 5"/>
          <p:cNvSpPr/>
          <p:nvPr/>
        </p:nvSpPr>
        <p:spPr>
          <a:xfrm>
            <a:off x="395536" y="1614399"/>
            <a:ext cx="3672408" cy="1200329"/>
          </a:xfrm>
          <a:prstGeom prst="rect">
            <a:avLst/>
          </a:prstGeom>
        </p:spPr>
        <p:txBody>
          <a:bodyPr wrap="square">
            <a:spAutoFit/>
          </a:bodyPr>
          <a:lstStyle/>
          <a:p>
            <a:r>
              <a:rPr lang="en-GB" dirty="0" smtClean="0"/>
              <a:t>How will the feedback you received impact upon your performance in similar types of assessment in future?</a:t>
            </a:r>
            <a:endParaRPr lang="en-GB" dirty="0"/>
          </a:p>
        </p:txBody>
      </p:sp>
      <p:graphicFrame>
        <p:nvGraphicFramePr>
          <p:cNvPr id="7" name="Chart 6"/>
          <p:cNvGraphicFramePr/>
          <p:nvPr/>
        </p:nvGraphicFramePr>
        <p:xfrm>
          <a:off x="1619672" y="1355170"/>
          <a:ext cx="6282432" cy="45233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176846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274639"/>
            <a:ext cx="8229600" cy="821302"/>
          </a:xfrm>
        </p:spPr>
        <p:txBody>
          <a:bodyPr>
            <a:normAutofit/>
          </a:bodyPr>
          <a:lstStyle/>
          <a:p>
            <a:r>
              <a:rPr lang="en-GB" sz="3600" dirty="0" smtClean="0"/>
              <a:t>Results: Overall Satisfaction</a:t>
            </a:r>
            <a:endParaRPr lang="en-GB" sz="3600" dirty="0"/>
          </a:p>
        </p:txBody>
      </p:sp>
      <p:graphicFrame>
        <p:nvGraphicFramePr>
          <p:cNvPr id="4" name="Chart 3"/>
          <p:cNvGraphicFramePr>
            <a:graphicFrameLocks/>
          </p:cNvGraphicFramePr>
          <p:nvPr>
            <p:extLst>
              <p:ext uri="{D42A27DB-BD31-4B8C-83A1-F6EECF244321}">
                <p14:modId xmlns:p14="http://schemas.microsoft.com/office/powerpoint/2010/main" val="1408188464"/>
              </p:ext>
            </p:extLst>
          </p:nvPr>
        </p:nvGraphicFramePr>
        <p:xfrm>
          <a:off x="1835696" y="1441579"/>
          <a:ext cx="6305550" cy="4539996"/>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395536" y="1787218"/>
            <a:ext cx="3888432" cy="1200329"/>
          </a:xfrm>
          <a:prstGeom prst="rect">
            <a:avLst/>
          </a:prstGeom>
        </p:spPr>
        <p:txBody>
          <a:bodyPr wrap="square">
            <a:spAutoFit/>
          </a:bodyPr>
          <a:lstStyle/>
          <a:p>
            <a:r>
              <a:rPr lang="en-GB" dirty="0" smtClean="0"/>
              <a:t>On a scale of 1-5 with 1 being very negative and 5 being very positive, please tell us how you feel about use of audio feedback in general.</a:t>
            </a:r>
            <a:endParaRPr lang="en-GB" dirty="0"/>
          </a:p>
        </p:txBody>
      </p:sp>
    </p:spTree>
    <p:extLst>
      <p:ext uri="{BB962C8B-B14F-4D97-AF65-F5344CB8AC3E}">
        <p14:creationId xmlns:p14="http://schemas.microsoft.com/office/powerpoint/2010/main" val="227406080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encrypted-tbn0.gstatic.com/images?q=tbn:ANd9GcQcEUijVxUIWZMHv55l_6peKdsbnvnavtX_6Nu5zDoYdOZBcRg96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6409" y="1772816"/>
            <a:ext cx="3079229" cy="3079229"/>
          </a:xfrm>
          <a:prstGeom prst="rect">
            <a:avLst/>
          </a:prstGeom>
          <a:noFill/>
          <a:extLst>
            <a:ext uri="{909E8E84-426E-40DD-AFC4-6F175D3DCCD1}">
              <a14:hiddenFill xmlns:a14="http://schemas.microsoft.com/office/drawing/2010/main">
                <a:solidFill>
                  <a:srgbClr val="FFFFFF"/>
                </a:solidFill>
              </a14:hiddenFill>
            </a:ext>
          </a:extLst>
        </p:spPr>
      </p:pic>
      <p:sp>
        <p:nvSpPr>
          <p:cNvPr id="3" name="Oval Callout 2"/>
          <p:cNvSpPr/>
          <p:nvPr/>
        </p:nvSpPr>
        <p:spPr>
          <a:xfrm>
            <a:off x="5688124" y="1339488"/>
            <a:ext cx="2520280" cy="1296144"/>
          </a:xfrm>
          <a:prstGeom prst="wedgeEllipseCallout">
            <a:avLst>
              <a:gd name="adj1" fmla="val 56644"/>
              <a:gd name="adj2" fmla="val -55814"/>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Twice the work - write it down and then record it</a:t>
            </a:r>
            <a:endParaRPr lang="en-GB" dirty="0"/>
          </a:p>
        </p:txBody>
      </p:sp>
      <p:sp>
        <p:nvSpPr>
          <p:cNvPr id="20" name="Oval Callout 19"/>
          <p:cNvSpPr/>
          <p:nvPr/>
        </p:nvSpPr>
        <p:spPr>
          <a:xfrm>
            <a:off x="2457153" y="1790775"/>
            <a:ext cx="1584176" cy="612648"/>
          </a:xfrm>
          <a:prstGeom prst="wedgeEllipseCallout">
            <a:avLst>
              <a:gd name="adj1" fmla="val -28048"/>
              <a:gd name="adj2" fmla="val -929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Editing</a:t>
            </a:r>
            <a:endParaRPr lang="en-GB" dirty="0"/>
          </a:p>
        </p:txBody>
      </p:sp>
      <p:sp>
        <p:nvSpPr>
          <p:cNvPr id="21" name="Oval Callout 20"/>
          <p:cNvSpPr/>
          <p:nvPr/>
        </p:nvSpPr>
        <p:spPr>
          <a:xfrm>
            <a:off x="3779912" y="472158"/>
            <a:ext cx="1706488" cy="1322784"/>
          </a:xfrm>
          <a:prstGeom prst="wedgeEllipseCallout">
            <a:avLst>
              <a:gd name="adj1" fmla="val 80743"/>
              <a:gd name="adj2" fmla="val -59310"/>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I'm not very good at shutting up</a:t>
            </a:r>
            <a:endParaRPr lang="en-GB" dirty="0"/>
          </a:p>
        </p:txBody>
      </p:sp>
      <p:sp>
        <p:nvSpPr>
          <p:cNvPr id="22" name="Oval Callout 21"/>
          <p:cNvSpPr/>
          <p:nvPr/>
        </p:nvSpPr>
        <p:spPr>
          <a:xfrm>
            <a:off x="3779912" y="4552317"/>
            <a:ext cx="2955776" cy="1032492"/>
          </a:xfrm>
          <a:prstGeom prst="wedgeEllipseCallout">
            <a:avLst>
              <a:gd name="adj1" fmla="val 38372"/>
              <a:gd name="adj2" fmla="val 119563"/>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Our students seem happy enough with what we produce</a:t>
            </a:r>
            <a:endParaRPr lang="en-GB" dirty="0"/>
          </a:p>
        </p:txBody>
      </p:sp>
      <p:sp>
        <p:nvSpPr>
          <p:cNvPr id="23" name="Oval Callout 22"/>
          <p:cNvSpPr/>
          <p:nvPr/>
        </p:nvSpPr>
        <p:spPr>
          <a:xfrm>
            <a:off x="1274937" y="3286906"/>
            <a:ext cx="1584176" cy="612648"/>
          </a:xfrm>
          <a:prstGeom prst="wedgeEllipseCallout">
            <a:avLst>
              <a:gd name="adj1" fmla="val -83364"/>
              <a:gd name="adj2" fmla="val -52550"/>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It'll take ages</a:t>
            </a:r>
            <a:endParaRPr lang="en-GB" dirty="0"/>
          </a:p>
        </p:txBody>
      </p:sp>
      <p:sp>
        <p:nvSpPr>
          <p:cNvPr id="24" name="Oval Callout 23"/>
          <p:cNvSpPr/>
          <p:nvPr/>
        </p:nvSpPr>
        <p:spPr>
          <a:xfrm>
            <a:off x="7164288" y="4725144"/>
            <a:ext cx="1657672" cy="1657672"/>
          </a:xfrm>
          <a:prstGeom prst="wedgeEllipseCallout">
            <a:avLst>
              <a:gd name="adj1" fmla="val 42364"/>
              <a:gd name="adj2" fmla="val -98886"/>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Getting it to the students will be  nightmare</a:t>
            </a:r>
            <a:endParaRPr lang="en-GB" dirty="0"/>
          </a:p>
        </p:txBody>
      </p:sp>
      <p:sp>
        <p:nvSpPr>
          <p:cNvPr id="25" name="Oval Callout 24"/>
          <p:cNvSpPr/>
          <p:nvPr/>
        </p:nvSpPr>
        <p:spPr>
          <a:xfrm>
            <a:off x="611560" y="1898087"/>
            <a:ext cx="1584176" cy="1010672"/>
          </a:xfrm>
          <a:prstGeom prst="wedgeEllipseCallout">
            <a:avLst>
              <a:gd name="adj1" fmla="val 30875"/>
              <a:gd name="adj2" fmla="val -787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What about the external?</a:t>
            </a:r>
            <a:endParaRPr lang="en-GB" dirty="0"/>
          </a:p>
        </p:txBody>
      </p:sp>
      <p:sp>
        <p:nvSpPr>
          <p:cNvPr id="26" name="Oval Callout 25"/>
          <p:cNvSpPr/>
          <p:nvPr/>
        </p:nvSpPr>
        <p:spPr>
          <a:xfrm>
            <a:off x="6156176" y="3504875"/>
            <a:ext cx="1584176" cy="612648"/>
          </a:xfrm>
          <a:prstGeom prst="wedgeEllipseCallout">
            <a:avLst>
              <a:gd name="adj1" fmla="val 69355"/>
              <a:gd name="adj2" fmla="val -147388"/>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What if I swear?</a:t>
            </a:r>
            <a:endParaRPr lang="en-GB" dirty="0"/>
          </a:p>
        </p:txBody>
      </p:sp>
      <p:sp>
        <p:nvSpPr>
          <p:cNvPr id="27" name="Oval Callout 26"/>
          <p:cNvSpPr/>
          <p:nvPr/>
        </p:nvSpPr>
        <p:spPr>
          <a:xfrm>
            <a:off x="1512665" y="5553980"/>
            <a:ext cx="1888976" cy="696416"/>
          </a:xfrm>
          <a:prstGeom prst="wedgeEllipseCallout">
            <a:avLst>
              <a:gd name="adj1" fmla="val -56385"/>
              <a:gd name="adj2" fmla="val 119690"/>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 don't do technology</a:t>
            </a:r>
            <a:endParaRPr lang="en-GB" dirty="0"/>
          </a:p>
        </p:txBody>
      </p:sp>
      <p:sp>
        <p:nvSpPr>
          <p:cNvPr id="28" name="Oval Callout 27"/>
          <p:cNvSpPr/>
          <p:nvPr/>
        </p:nvSpPr>
        <p:spPr>
          <a:xfrm>
            <a:off x="467544" y="4227984"/>
            <a:ext cx="2439888" cy="929208"/>
          </a:xfrm>
          <a:prstGeom prst="wedgeEllipseCallout">
            <a:avLst>
              <a:gd name="adj1" fmla="val -64192"/>
              <a:gd name="adj2" fmla="val 124183"/>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What about our international students</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heffield Hallam Them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Sheffield Hallam Theme v1</Template>
  <TotalTime>22178</TotalTime>
  <Words>766</Words>
  <Application>Microsoft Office PowerPoint</Application>
  <PresentationFormat>On-screen Show (4:3)</PresentationFormat>
  <Paragraphs>78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Sheffield Hallam Theme v1</vt:lpstr>
      <vt:lpstr>Audio Feedback - one size does not fit all!</vt:lpstr>
      <vt:lpstr>Overview</vt:lpstr>
      <vt:lpstr>HEA Individual Teaching Grant</vt:lpstr>
      <vt:lpstr>Audio feedback - one size does not fit all!</vt:lpstr>
      <vt:lpstr>Findings</vt:lpstr>
      <vt:lpstr>Results: Understanding and Recollection</vt:lpstr>
      <vt:lpstr>Results: Emotional Impact</vt:lpstr>
      <vt:lpstr>Results: Overall Satisfaction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Sharron Bardsley</dc:creator>
  <cp:lastModifiedBy>Michelle Blackburn</cp:lastModifiedBy>
  <cp:revision>234</cp:revision>
  <cp:lastPrinted>2013-06-17T13:09:29Z</cp:lastPrinted>
  <dcterms:created xsi:type="dcterms:W3CDTF">2012-01-27T13:24:50Z</dcterms:created>
  <dcterms:modified xsi:type="dcterms:W3CDTF">2013-06-19T07:40:37Z</dcterms:modified>
</cp:coreProperties>
</file>