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68" r:id="rId3"/>
    <p:sldId id="260" r:id="rId4"/>
    <p:sldId id="267" r:id="rId5"/>
    <p:sldId id="276" r:id="rId6"/>
    <p:sldId id="259" r:id="rId7"/>
    <p:sldId id="263" r:id="rId8"/>
    <p:sldId id="262" r:id="rId9"/>
    <p:sldId id="271" r:id="rId10"/>
    <p:sldId id="266" r:id="rId11"/>
    <p:sldId id="264" r:id="rId12"/>
    <p:sldId id="265" r:id="rId13"/>
    <p:sldId id="273" r:id="rId14"/>
    <p:sldId id="274" r:id="rId15"/>
    <p:sldId id="261" r:id="rId16"/>
    <p:sldId id="270" r:id="rId17"/>
    <p:sldId id="275" r:id="rId18"/>
    <p:sldId id="269" r:id="rId19"/>
    <p:sldId id="27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1AF117-ADF1-244A-90F0-171BA443479B}" type="datetimeFigureOut">
              <a:rPr lang="en-US" smtClean="0"/>
              <a:pPr/>
              <a:t>9/11/2012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2C96D5-897C-FA44-BEB1-9EBC14439F03}" type="slidenum">
              <a:rPr lang="en-US" smtClean="0"/>
              <a:pPr/>
              <a:t>‹#›</a:t>
            </a:fld>
            <a:endParaRPr lang="en-US"/>
          </a:p>
        </p:txBody>
      </p:sp>
    </p:spTree>
    <p:extLst>
      <p:ext uri="{BB962C8B-B14F-4D97-AF65-F5344CB8AC3E}">
        <p14:creationId xmlns:p14="http://schemas.microsoft.com/office/powerpoint/2010/main" xmlns="" val="1821260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26DAF-6D37-C247-AD2A-EC24AFE868D3}" type="datetimeFigureOut">
              <a:rPr lang="en-US" smtClean="0"/>
              <a:pPr/>
              <a:t>9/11/2012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91AB3B-9A9D-9146-B5DC-AE8D7424FED7}" type="slidenum">
              <a:rPr lang="en-US" smtClean="0"/>
              <a:pPr/>
              <a:t>‹#›</a:t>
            </a:fld>
            <a:endParaRPr lang="en-US"/>
          </a:p>
        </p:txBody>
      </p:sp>
    </p:spTree>
    <p:extLst>
      <p:ext uri="{BB962C8B-B14F-4D97-AF65-F5344CB8AC3E}">
        <p14:creationId xmlns:p14="http://schemas.microsoft.com/office/powerpoint/2010/main" xmlns="" val="9584769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Workers leaving the </a:t>
            </a:r>
            <a:r>
              <a:rPr lang="en-US" dirty="0" err="1" smtClean="0"/>
              <a:t>lumiere</a:t>
            </a:r>
            <a:r>
              <a:rPr lang="en-US" dirty="0" smtClean="0"/>
              <a:t> factory</a:t>
            </a:r>
            <a:r>
              <a:rPr lang="en-US" baseline="0" dirty="0" smtClean="0"/>
              <a:t> 1895 by the </a:t>
            </a:r>
            <a:r>
              <a:rPr lang="en-US" baseline="0" dirty="0" err="1" smtClean="0"/>
              <a:t>lumiere</a:t>
            </a:r>
            <a:r>
              <a:rPr lang="en-US" baseline="0" dirty="0" smtClean="0"/>
              <a:t> brothers</a:t>
            </a:r>
            <a:endParaRPr lang="en-US" dirty="0"/>
          </a:p>
        </p:txBody>
      </p:sp>
      <p:sp>
        <p:nvSpPr>
          <p:cNvPr id="4" name="Slide Number Placeholder 3"/>
          <p:cNvSpPr>
            <a:spLocks noGrp="1"/>
          </p:cNvSpPr>
          <p:nvPr>
            <p:ph type="sldNum" sz="quarter" idx="10"/>
          </p:nvPr>
        </p:nvSpPr>
        <p:spPr/>
        <p:txBody>
          <a:bodyPr/>
          <a:lstStyle/>
          <a:p>
            <a:fld id="{1C91AB3B-9A9D-9146-B5DC-AE8D7424FED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91AB3B-9A9D-9146-B5DC-AE8D7424FED7}"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 </a:t>
            </a:r>
            <a:r>
              <a:rPr lang="en-US" dirty="0" err="1" smtClean="0"/>
              <a:t>Parkour</a:t>
            </a:r>
            <a:r>
              <a:rPr lang="en-US" dirty="0" smtClean="0"/>
              <a:t> - </a:t>
            </a:r>
            <a:endParaRPr lang="en-US" dirty="0"/>
          </a:p>
        </p:txBody>
      </p:sp>
      <p:sp>
        <p:nvSpPr>
          <p:cNvPr id="4" name="Slide Number Placeholder 3"/>
          <p:cNvSpPr>
            <a:spLocks noGrp="1"/>
          </p:cNvSpPr>
          <p:nvPr>
            <p:ph type="sldNum" sz="quarter" idx="10"/>
          </p:nvPr>
        </p:nvSpPr>
        <p:spPr/>
        <p:txBody>
          <a:bodyPr/>
          <a:lstStyle/>
          <a:p>
            <a:fld id="{1C91AB3B-9A9D-9146-B5DC-AE8D7424FED7}"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91AB3B-9A9D-9146-B5DC-AE8D7424FED7}"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0AE73A4-CE6F-BB4D-AE79-71B79D87729D}"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0AE73A4-CE6F-BB4D-AE79-71B79D87729D}"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0AE73A4-CE6F-BB4D-AE79-71B79D87729D}"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0AE73A4-CE6F-BB4D-AE79-71B79D87729D}"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0AE73A4-CE6F-BB4D-AE79-71B79D87729D}"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0AE73A4-CE6F-BB4D-AE79-71B79D87729D}" type="datetimeFigureOut">
              <a:rPr lang="en-US" smtClean="0"/>
              <a:pPr/>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0AE73A4-CE6F-BB4D-AE79-71B79D87729D}" type="datetimeFigureOut">
              <a:rPr lang="en-US" smtClean="0"/>
              <a:pPr/>
              <a:t>9/11/2012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0AE73A4-CE6F-BB4D-AE79-71B79D87729D}" type="datetimeFigureOut">
              <a:rPr lang="en-US" smtClean="0"/>
              <a:pPr/>
              <a:t>9/11/2012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E73A4-CE6F-BB4D-AE79-71B79D87729D}" type="datetimeFigureOut">
              <a:rPr lang="en-US" smtClean="0"/>
              <a:pPr/>
              <a:t>9/11/2012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0AE73A4-CE6F-BB4D-AE79-71B79D87729D}" type="datetimeFigureOut">
              <a:rPr lang="en-US" smtClean="0"/>
              <a:pPr/>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0AE73A4-CE6F-BB4D-AE79-71B79D87729D}" type="datetimeFigureOut">
              <a:rPr lang="en-US" smtClean="0"/>
              <a:pPr/>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4C435-51EC-A446-B2B8-8092DEDBDD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E73A4-CE6F-BB4D-AE79-71B79D87729D}" type="datetimeFigureOut">
              <a:rPr lang="en-US" smtClean="0"/>
              <a:pPr/>
              <a:t>9/11/2012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4C435-51EC-A446-B2B8-8092DEDBDD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hrewd-monkey.posterous.com/archive/9/20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gCkJBdRCcP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dparkour.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Welcome</a:t>
            </a:r>
            <a:endParaRPr lang="en-US" sz="1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19200" y="2057400"/>
            <a:ext cx="7467600" cy="4068763"/>
          </a:xfrm>
        </p:spPr>
        <p:txBody>
          <a:bodyPr>
            <a:normAutofit/>
          </a:bodyPr>
          <a:lstStyle/>
          <a:p>
            <a:r>
              <a:rPr lang="en-US" sz="2000" dirty="0" smtClean="0"/>
              <a:t>41 level 5 Graphic design students </a:t>
            </a:r>
            <a:r>
              <a:rPr lang="en-US" sz="2000" dirty="0" err="1" smtClean="0"/>
              <a:t>specialising</a:t>
            </a:r>
            <a:r>
              <a:rPr lang="en-US" sz="2000" dirty="0" smtClean="0"/>
              <a:t> in Advertising</a:t>
            </a:r>
          </a:p>
          <a:p>
            <a:endParaRPr lang="en-US" sz="2000" dirty="0" smtClean="0"/>
          </a:p>
          <a:p>
            <a:r>
              <a:rPr lang="en-US" sz="2000" dirty="0" smtClean="0"/>
              <a:t>Specialist </a:t>
            </a:r>
            <a:r>
              <a:rPr lang="en-US" sz="2000" dirty="0" err="1"/>
              <a:t>b</a:t>
            </a:r>
            <a:r>
              <a:rPr lang="en-US" sz="2000" dirty="0" err="1" smtClean="0"/>
              <a:t>log</a:t>
            </a:r>
            <a:r>
              <a:rPr lang="en-US" sz="2000" dirty="0" smtClean="0"/>
              <a:t> to support discussions in the studio</a:t>
            </a:r>
          </a:p>
          <a:p>
            <a:pPr>
              <a:buNone/>
            </a:pPr>
            <a:endParaRPr lang="en-US" sz="2000" dirty="0" smtClean="0"/>
          </a:p>
          <a:p>
            <a:r>
              <a:rPr lang="en-US" sz="2000" dirty="0" smtClean="0"/>
              <a:t>Separate individual module blogs to document work in progress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15000"/>
            <a:ext cx="8229600" cy="1143000"/>
          </a:xfrm>
        </p:spPr>
        <p:txBody>
          <a:bodyPr>
            <a:normAutofit/>
          </a:bodyPr>
          <a:lstStyle/>
          <a:p>
            <a:r>
              <a:rPr lang="en-US" sz="1000" dirty="0" smtClean="0">
                <a:hlinkClick r:id="rId2"/>
              </a:rPr>
              <a:t>http://shrewd-monkey.posterous.com/archive/9/2011</a:t>
            </a:r>
            <a:endParaRPr lang="en-US" sz="1000" dirty="0"/>
          </a:p>
        </p:txBody>
      </p:sp>
      <p:pic>
        <p:nvPicPr>
          <p:cNvPr id="4" name="Content Placeholder 3" descr="Picture 1.png"/>
          <p:cNvPicPr>
            <a:picLocks noGrp="1" noChangeAspect="1"/>
          </p:cNvPicPr>
          <p:nvPr>
            <p:ph idx="1"/>
          </p:nvPr>
        </p:nvPicPr>
        <p:blipFill>
          <a:blip r:embed="rId3"/>
          <a:stretch>
            <a:fillRect/>
          </a:stretch>
        </p:blipFill>
        <p:spPr>
          <a:xfrm>
            <a:off x="1219200" y="304800"/>
            <a:ext cx="7050058" cy="55626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2.jpg"/>
          <p:cNvPicPr>
            <a:picLocks noGrp="1" noChangeAspect="1"/>
          </p:cNvPicPr>
          <p:nvPr>
            <p:ph idx="1"/>
          </p:nvPr>
        </p:nvPicPr>
        <p:blipFill>
          <a:blip r:embed="rId2"/>
          <a:stretch>
            <a:fillRect/>
          </a:stretch>
        </p:blipFill>
        <p:spPr>
          <a:xfrm>
            <a:off x="2667000" y="1816100"/>
            <a:ext cx="3657600" cy="22225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Space to think?</a:t>
            </a:r>
            <a:r>
              <a:rPr lang="en-US" dirty="0" smtClean="0"/>
              <a:t/>
            </a:r>
            <a:br>
              <a:rPr lang="en-US" dirty="0" smtClean="0"/>
            </a:br>
            <a:r>
              <a:rPr lang="en-US" sz="1600" dirty="0" smtClean="0"/>
              <a:t>(together)</a:t>
            </a:r>
            <a:endParaRPr lang="en-US" sz="1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Space to not think!</a:t>
            </a:r>
            <a:r>
              <a:rPr lang="en-US" dirty="0" smtClean="0"/>
              <a:t/>
            </a:r>
            <a:br>
              <a:rPr lang="en-US" dirty="0" smtClean="0"/>
            </a:br>
            <a:r>
              <a:rPr lang="en-US" sz="1600" dirty="0" smtClean="0"/>
              <a:t>(together)</a:t>
            </a:r>
            <a:endParaRPr lang="en-US" sz="1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descr="HP9kjxCUnp99m3fr229mSKsgo1_500.gif"/>
          <p:cNvPicPr>
            <a:picLocks noGrp="1" noChangeAspect="1"/>
          </p:cNvPicPr>
          <p:nvPr>
            <p:ph idx="1"/>
          </p:nvPr>
        </p:nvPicPr>
        <p:blipFill>
          <a:blip r:embed="rId2"/>
          <a:stretch>
            <a:fillRect/>
          </a:stretch>
        </p:blipFill>
        <p:spPr>
          <a:xfrm>
            <a:off x="2209800" y="-216097"/>
            <a:ext cx="4422679" cy="5245297"/>
          </a:xfrm>
        </p:spPr>
      </p:pic>
      <p:sp>
        <p:nvSpPr>
          <p:cNvPr id="8" name="TextBox 7"/>
          <p:cNvSpPr txBox="1"/>
          <p:nvPr/>
        </p:nvSpPr>
        <p:spPr>
          <a:xfrm>
            <a:off x="2743200" y="164903"/>
            <a:ext cx="3429000" cy="646331"/>
          </a:xfrm>
          <a:prstGeom prst="rect">
            <a:avLst/>
          </a:prstGeom>
          <a:solidFill>
            <a:schemeClr val="bg1"/>
          </a:solidFill>
        </p:spPr>
        <p:txBody>
          <a:bodyPr wrap="square" rtlCol="0">
            <a:spAutoFit/>
          </a:bodyPr>
          <a:lstStyle/>
          <a:p>
            <a:endParaRPr lang="en-US" dirty="0" smtClean="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Ancient-Greek-and-Roman-Philosophy-Workshop.jpg"/>
          <p:cNvPicPr>
            <a:picLocks noChangeAspect="1"/>
          </p:cNvPicPr>
          <p:nvPr/>
        </p:nvPicPr>
        <p:blipFill>
          <a:blip r:embed="rId3"/>
          <a:stretch>
            <a:fillRect/>
          </a:stretch>
        </p:blipFill>
        <p:spPr>
          <a:xfrm>
            <a:off x="1162050" y="254000"/>
            <a:ext cx="6819900" cy="63500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dirty="0" smtClean="0"/>
              <a:t>The importance of being idle.</a:t>
            </a:r>
            <a:endParaRPr lang="en-US" sz="2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2.jpg"/>
          <p:cNvPicPr>
            <a:picLocks noGrp="1" noChangeAspect="1"/>
          </p:cNvPicPr>
          <p:nvPr>
            <p:ph idx="1"/>
          </p:nvPr>
        </p:nvPicPr>
        <p:blipFill>
          <a:blip r:embed="rId2"/>
          <a:stretch>
            <a:fillRect/>
          </a:stretch>
        </p:blipFill>
        <p:spPr>
          <a:xfrm>
            <a:off x="2667000" y="1816100"/>
            <a:ext cx="3657600" cy="22225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dirty="0" smtClean="0"/>
              <a:t>Thank you</a:t>
            </a:r>
            <a:endParaRPr lang="en-US" sz="2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Virtual meeting and tutorial spaces</a:t>
            </a:r>
            <a:endParaRPr lang="en-US" sz="1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a:bodyPr>
          <a:lstStyle/>
          <a:p>
            <a:r>
              <a:rPr lang="en-US" sz="1400" dirty="0" smtClean="0">
                <a:hlinkClick r:id="rId3"/>
              </a:rPr>
              <a:t>http://</a:t>
            </a:r>
            <a:r>
              <a:rPr lang="en-US" sz="1400" dirty="0" err="1" smtClean="0">
                <a:hlinkClick r:id="rId3"/>
              </a:rPr>
              <a:t>www.youtube.com/watch?v</a:t>
            </a:r>
            <a:r>
              <a:rPr lang="en-US" sz="1400" dirty="0" smtClean="0">
                <a:hlinkClick r:id="rId3"/>
              </a:rPr>
              <a:t>=</a:t>
            </a:r>
            <a:r>
              <a:rPr lang="en-US" sz="1400" dirty="0" err="1" smtClean="0">
                <a:hlinkClick r:id="rId3"/>
              </a:rPr>
              <a:t>gCkJBdRCcPI</a:t>
            </a:r>
            <a:endParaRPr lang="en-US" sz="1400" dirty="0"/>
          </a:p>
        </p:txBody>
      </p:sp>
      <p:pic>
        <p:nvPicPr>
          <p:cNvPr id="4" name="Content Placeholder 3" descr="images-1.jpg"/>
          <p:cNvPicPr>
            <a:picLocks noGrp="1" noChangeAspect="1"/>
          </p:cNvPicPr>
          <p:nvPr>
            <p:ph idx="1"/>
          </p:nvPr>
        </p:nvPicPr>
        <p:blipFill>
          <a:blip r:embed="rId4"/>
          <a:stretch>
            <a:fillRect/>
          </a:stretch>
        </p:blipFill>
        <p:spPr>
          <a:xfrm>
            <a:off x="2882900" y="2006600"/>
            <a:ext cx="3378200" cy="2413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Space to think?</a:t>
            </a:r>
            <a:r>
              <a:rPr lang="en-US" dirty="0" smtClean="0"/>
              <a:t/>
            </a:r>
            <a:br>
              <a:rPr lang="en-US" dirty="0" smtClean="0"/>
            </a:br>
            <a:r>
              <a:rPr lang="en-US" sz="1600" dirty="0" smtClean="0"/>
              <a:t>(together)</a:t>
            </a:r>
            <a:endParaRPr lang="en-US" sz="1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Ancient-Greek-and-Roman-Philosophy-Workshop.jpg"/>
          <p:cNvPicPr>
            <a:picLocks noChangeAspect="1"/>
          </p:cNvPicPr>
          <p:nvPr/>
        </p:nvPicPr>
        <p:blipFill>
          <a:blip r:embed="rId3"/>
          <a:stretch>
            <a:fillRect/>
          </a:stretch>
        </p:blipFill>
        <p:spPr>
          <a:xfrm>
            <a:off x="1162050" y="254000"/>
            <a:ext cx="6819900" cy="6350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etro1.jpg"/>
          <p:cNvPicPr>
            <a:picLocks noGrp="1" noChangeAspect="1"/>
          </p:cNvPicPr>
          <p:nvPr>
            <p:ph idx="1"/>
          </p:nvPr>
        </p:nvPicPr>
        <p:blipFill>
          <a:blip r:embed="rId2"/>
          <a:stretch>
            <a:fillRect/>
          </a:stretch>
        </p:blipFill>
        <p:spPr>
          <a:xfrm>
            <a:off x="1462378" y="990600"/>
            <a:ext cx="6219243"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0" y="2514600"/>
            <a:ext cx="4572000" cy="3611563"/>
          </a:xfrm>
        </p:spPr>
        <p:txBody>
          <a:bodyPr/>
          <a:lstStyle/>
          <a:p>
            <a:r>
              <a:rPr sz="1800" b="1" dirty="0" smtClean="0"/>
              <a:t>par·kour</a:t>
            </a:r>
            <a:r>
              <a:rPr sz="1800" dirty="0" smtClean="0"/>
              <a:t>: the sport of traversing environmental obstacles by running, climbing, or leaping rapidly and efficiently</a:t>
            </a:r>
            <a:endParaRPr lang="en-US" sz="18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arkour-free-running-wall.jpg"/>
          <p:cNvPicPr>
            <a:picLocks noGrp="1" noChangeAspect="1"/>
          </p:cNvPicPr>
          <p:nvPr>
            <p:ph idx="1"/>
          </p:nvPr>
        </p:nvPicPr>
        <p:blipFill>
          <a:blip r:embed="rId3"/>
          <a:stretch>
            <a:fillRect/>
          </a:stretch>
        </p:blipFill>
        <p:spPr>
          <a:xfrm>
            <a:off x="2873702" y="838200"/>
            <a:ext cx="3396595"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0" y="1600200"/>
            <a:ext cx="4572000" cy="3611563"/>
          </a:xfrm>
        </p:spPr>
        <p:txBody>
          <a:bodyPr>
            <a:normAutofit/>
          </a:bodyPr>
          <a:lstStyle/>
          <a:p>
            <a:r>
              <a:rPr sz="1400" b="1" i="1" dirty="0" smtClean="0">
                <a:hlinkClick r:id="rId2"/>
              </a:rPr>
              <a:t>edparkour</a:t>
            </a:r>
            <a:r>
              <a:rPr sz="1400" b="1" dirty="0" smtClean="0">
                <a:hlinkClick r:id="rId2"/>
              </a:rPr>
              <a:t>.com - Learning around, over, and beyond the walls</a:t>
            </a:r>
            <a:endParaRPr lang="en-GB" sz="1400" b="1" dirty="0" smtClean="0"/>
          </a:p>
          <a:p>
            <a:pPr>
              <a:buNone/>
            </a:pPr>
            <a:r>
              <a:rPr lang="en-GB" sz="1800" dirty="0" smtClean="0"/>
              <a:t>	</a:t>
            </a:r>
            <a:r>
              <a:rPr sz="1800" dirty="0" smtClean="0"/>
              <a:t>Ed</a:t>
            </a:r>
            <a:r>
              <a:rPr sz="1189" dirty="0" smtClean="0"/>
              <a:t> Parkour is not a person or a movement.  It is people on the move.  In parkour, the structures of the world are not taken as they were meant, but how they might be used.  Walls, obstacles, and barriers become objects to be leveraged, harnessed, and sometimes altered.  The practitioner of parkour sees the world as a playground of possibility.  Likewise, the practitioner of Ed Parkour tries to leverage and harness the “walls” and “structures” that try to control learning.  Ed Parkour is learning around, over, and outside the walls. </a:t>
            </a:r>
          </a:p>
          <a:p>
            <a:endParaRPr sz="1800" b="1"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TotalTime>
  <Words>89</Words>
  <Application>Microsoft Office PowerPoint</Application>
  <PresentationFormat>On-screen Show (4:3)</PresentationFormat>
  <Paragraphs>24</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Welcome</vt:lpstr>
      <vt:lpstr>Virtual meeting and tutorial spaces</vt:lpstr>
      <vt:lpstr>http://www.youtube.com/watch?v=gCkJBdRCcPI</vt:lpstr>
      <vt:lpstr>Space to think? (together)</vt:lpstr>
      <vt:lpstr>Slide 5</vt:lpstr>
      <vt:lpstr>Slide 6</vt:lpstr>
      <vt:lpstr>Slide 7</vt:lpstr>
      <vt:lpstr>Slide 8</vt:lpstr>
      <vt:lpstr>Slide 9</vt:lpstr>
      <vt:lpstr>Slide 10</vt:lpstr>
      <vt:lpstr>http://shrewd-monkey.posterous.com/archive/9/2011</vt:lpstr>
      <vt:lpstr>Slide 12</vt:lpstr>
      <vt:lpstr>Space to think? (together)</vt:lpstr>
      <vt:lpstr>Space to not think! (together)</vt:lpstr>
      <vt:lpstr>Slide 15</vt:lpstr>
      <vt:lpstr>Slide 16</vt:lpstr>
      <vt:lpstr>The importance of being idle.</vt:lpstr>
      <vt:lpstr>Slide 18</vt:lpstr>
      <vt:lpstr>Thank you</vt:lpstr>
    </vt:vector>
  </TitlesOfParts>
  <Company>SHU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acesmlp</dc:creator>
  <cp:lastModifiedBy>Adele Evans</cp:lastModifiedBy>
  <cp:revision>22</cp:revision>
  <cp:lastPrinted>2012-07-11T12:03:58Z</cp:lastPrinted>
  <dcterms:created xsi:type="dcterms:W3CDTF">2012-07-11T11:30:31Z</dcterms:created>
  <dcterms:modified xsi:type="dcterms:W3CDTF">2012-09-11T12:58:22Z</dcterms:modified>
</cp:coreProperties>
</file>