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66E4B1D-ADB2-4F15-8389-44110F300007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6E4B1D-ADB2-4F15-8389-44110F300007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66E4B1D-ADB2-4F15-8389-44110F300007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6E4B1D-ADB2-4F15-8389-44110F300007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6E4B1D-ADB2-4F15-8389-44110F300007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6E4B1D-ADB2-4F15-8389-44110F300007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6E4B1D-ADB2-4F15-8389-44110F300007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  <p:pic>
        <p:nvPicPr>
          <p:cNvPr id="2050" name="Picture 2" descr="http://1.bp.blogspot.com/_jQG8fiib-SY/SW7qB0ZVUEI/AAAAAAAAAXI/rF_AsBiAx8M/s400/old_mobile_phones_011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715000"/>
            <a:ext cx="1066839" cy="784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/>
              <a:t>'It's easier to use my phone': An exploration of the use of mobile technology </a:t>
            </a:r>
            <a:r>
              <a:rPr lang="en-GB" sz="4000" dirty="0" smtClean="0"/>
              <a:t>with </a:t>
            </a:r>
            <a:r>
              <a:rPr lang="en-GB" sz="4000" dirty="0"/>
              <a:t>Trainee Teachers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Alison </a:t>
            </a:r>
            <a:r>
              <a:rPr lang="en-GB" dirty="0" err="1" smtClean="0"/>
              <a:t>Hramiak</a:t>
            </a:r>
            <a:endParaRPr lang="en-GB" dirty="0" smtClean="0"/>
          </a:p>
          <a:p>
            <a:r>
              <a:rPr lang="en-GB" dirty="0" smtClean="0"/>
              <a:t>Sheffield Hallam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066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initial analysis: </a:t>
            </a:r>
            <a:r>
              <a:rPr lang="en-GB" dirty="0" smtClean="0"/>
              <a:t>Focus Group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BB interface is difficult to use (this from IT graduates?!)</a:t>
            </a:r>
          </a:p>
          <a:p>
            <a:r>
              <a:rPr lang="en-GB" dirty="0" smtClean="0"/>
              <a:t>BB is temporary and the site goes when they finish</a:t>
            </a:r>
          </a:p>
          <a:p>
            <a:r>
              <a:rPr lang="en-GB" dirty="0" smtClean="0"/>
              <a:t>Find </a:t>
            </a:r>
            <a:r>
              <a:rPr lang="en-GB" dirty="0" err="1" smtClean="0"/>
              <a:t>dropbox</a:t>
            </a:r>
            <a:r>
              <a:rPr lang="en-GB" dirty="0" smtClean="0"/>
              <a:t> easier to use for sharing resources.</a:t>
            </a:r>
          </a:p>
          <a:p>
            <a:r>
              <a:rPr lang="en-GB" dirty="0" smtClean="0"/>
              <a:t>Time as a barrier for some  -BB is at bottom  of their list</a:t>
            </a:r>
          </a:p>
          <a:p>
            <a:endParaRPr lang="en-GB" dirty="0"/>
          </a:p>
        </p:txBody>
      </p:sp>
      <p:pic>
        <p:nvPicPr>
          <p:cNvPr id="7170" name="Picture 2" descr="http://radioadelaidebreakfast.files.wordpress.com/2012/03/focusgroup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874" y="4221087"/>
            <a:ext cx="3176181" cy="265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842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 descr="http://www.dw.de/image/0,,15755284_401,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6667500" cy="375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341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274"/>
            <a:ext cx="7467600" cy="1143000"/>
          </a:xfrm>
        </p:spPr>
        <p:txBody>
          <a:bodyPr/>
          <a:lstStyle/>
          <a:p>
            <a:r>
              <a:rPr lang="en-GB" dirty="0" smtClean="0"/>
              <a:t>Some contradictions too...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67600" cy="4873752"/>
          </a:xfrm>
        </p:spPr>
        <p:txBody>
          <a:bodyPr/>
          <a:lstStyle/>
          <a:p>
            <a:r>
              <a:rPr lang="en-GB" dirty="0"/>
              <a:t>ALL preferred the phone to BB and used it as a reminder to access email as well as to access </a:t>
            </a:r>
            <a:r>
              <a:rPr lang="en-GB" dirty="0" smtClean="0"/>
              <a:t>email</a:t>
            </a:r>
          </a:p>
          <a:p>
            <a:r>
              <a:rPr lang="en-GB" dirty="0" smtClean="0"/>
              <a:t>But this was not about preferring the phone over BB </a:t>
            </a:r>
            <a:r>
              <a:rPr lang="en-GB" b="1" dirty="0" smtClean="0"/>
              <a:t>(as per the questionnaire data) </a:t>
            </a:r>
            <a:r>
              <a:rPr lang="en-GB" dirty="0" smtClean="0"/>
              <a:t>it was more that it was a convenient reminder to access email</a:t>
            </a:r>
          </a:p>
          <a:p>
            <a:r>
              <a:rPr lang="en-GB" dirty="0" smtClean="0"/>
              <a:t>But </a:t>
            </a:r>
            <a:r>
              <a:rPr lang="en-GB" dirty="0"/>
              <a:t>some can't use phone in school as there are </a:t>
            </a:r>
            <a:r>
              <a:rPr lang="en-GB" dirty="0" smtClean="0"/>
              <a:t>different </a:t>
            </a:r>
            <a:r>
              <a:rPr lang="en-GB" dirty="0"/>
              <a:t>policies on </a:t>
            </a:r>
            <a:r>
              <a:rPr lang="en-GB" dirty="0" smtClean="0"/>
              <a:t>this so this did not apply?</a:t>
            </a:r>
          </a:p>
          <a:p>
            <a:r>
              <a:rPr lang="en-GB" dirty="0" smtClean="0"/>
              <a:t>They were more inclined to share via </a:t>
            </a:r>
            <a:r>
              <a:rPr lang="en-GB" dirty="0" err="1" smtClean="0"/>
              <a:t>dropbox</a:t>
            </a:r>
            <a:r>
              <a:rPr lang="en-GB" dirty="0" smtClean="0"/>
              <a:t> - especially as BB is temporary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412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Solutions and Futures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Some ideas from the participants...</a:t>
            </a:r>
          </a:p>
          <a:p>
            <a:r>
              <a:rPr lang="en-GB" dirty="0" smtClean="0"/>
              <a:t>Use big </a:t>
            </a:r>
            <a:r>
              <a:rPr lang="en-GB" dirty="0" err="1" smtClean="0"/>
              <a:t>dropbox</a:t>
            </a:r>
            <a:r>
              <a:rPr lang="en-GB" dirty="0" smtClean="0"/>
              <a:t> area for all to access and share resources</a:t>
            </a:r>
          </a:p>
          <a:p>
            <a:r>
              <a:rPr lang="en-GB" dirty="0" smtClean="0"/>
              <a:t>Get trainees into habit of sharing straight away</a:t>
            </a:r>
          </a:p>
          <a:p>
            <a:r>
              <a:rPr lang="en-GB" dirty="0" smtClean="0"/>
              <a:t>Phone to be used as a reminder only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2290" name="Picture 2" descr="http://estermaemarketing.com/wp-content/uploads/2012/03/Soluti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717032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043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Solutions and </a:t>
            </a:r>
            <a:r>
              <a:rPr lang="en-GB" dirty="0" smtClean="0"/>
              <a:t>Futures: Some things to think about...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From the university's point of view...</a:t>
            </a:r>
          </a:p>
          <a:p>
            <a:r>
              <a:rPr lang="en-GB" dirty="0" smtClean="0"/>
              <a:t>A lot of £ goes into BB - should we aim to improve the mobile apps?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Should </a:t>
            </a:r>
            <a:r>
              <a:rPr lang="en-GB" dirty="0"/>
              <a:t>we allow trainees access for longer than they are with </a:t>
            </a:r>
            <a:r>
              <a:rPr lang="en-GB" dirty="0" smtClean="0"/>
              <a:t>us </a:t>
            </a:r>
            <a:r>
              <a:rPr lang="en-GB" dirty="0"/>
              <a:t>as students</a:t>
            </a:r>
            <a:r>
              <a:rPr lang="en-GB" dirty="0" smtClean="0"/>
              <a:t>?</a:t>
            </a:r>
          </a:p>
          <a:p>
            <a:r>
              <a:rPr lang="en-GB" dirty="0" smtClean="0"/>
              <a:t>Can we suddenly start to ignore our VLEs and move into using phones and cloud technology?</a:t>
            </a:r>
          </a:p>
          <a:p>
            <a:r>
              <a:rPr lang="en-GB" dirty="0" smtClean="0"/>
              <a:t>If we don't will students leave us behind?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150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6" name="Picture 4" descr="http://4.bp.blogspot.com/_hcpLzQz6XVM/TMZak1noJqI/AAAAAAAAAdk/gEYVXCoPXYI/s1600/question-mark-cartoon-face-thumb27599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052736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197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Background/context</a:t>
            </a:r>
          </a:p>
          <a:p>
            <a:r>
              <a:rPr lang="en-GB" dirty="0" smtClean="0"/>
              <a:t>Participants</a:t>
            </a:r>
          </a:p>
          <a:p>
            <a:r>
              <a:rPr lang="en-GB" dirty="0" smtClean="0"/>
              <a:t>Methods and Data</a:t>
            </a:r>
          </a:p>
          <a:p>
            <a:r>
              <a:rPr lang="en-GB" dirty="0" smtClean="0"/>
              <a:t>Contradictions</a:t>
            </a:r>
          </a:p>
          <a:p>
            <a:r>
              <a:rPr lang="en-GB" dirty="0" smtClean="0"/>
              <a:t>Solutions and Futures</a:t>
            </a:r>
          </a:p>
          <a:p>
            <a:r>
              <a:rPr lang="en-GB" dirty="0" smtClean="0"/>
              <a:t>Questions</a:t>
            </a:r>
            <a:endParaRPr lang="en-GB" dirty="0"/>
          </a:p>
        </p:txBody>
      </p:sp>
      <p:pic>
        <p:nvPicPr>
          <p:cNvPr id="1026" name="Picture 2" descr="http://www.freesmith.com/images/overview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874" y="320675"/>
            <a:ext cx="948085" cy="94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052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Small piece of research</a:t>
            </a:r>
          </a:p>
          <a:p>
            <a:r>
              <a:rPr lang="en-GB" dirty="0" smtClean="0"/>
              <a:t>Time and funding restrictions</a:t>
            </a:r>
          </a:p>
          <a:p>
            <a:r>
              <a:rPr lang="en-GB" dirty="0" err="1" smtClean="0"/>
              <a:t>So.</a:t>
            </a:r>
            <a:r>
              <a:rPr lang="en-GB" dirty="0" smtClean="0"/>
              <a:t>..not over run with data</a:t>
            </a:r>
          </a:p>
          <a:p>
            <a:r>
              <a:rPr lang="en-GB" dirty="0" smtClean="0"/>
              <a:t>But it raises questions about the way we work</a:t>
            </a:r>
          </a:p>
          <a:p>
            <a:r>
              <a:rPr lang="en-GB" dirty="0" smtClean="0"/>
              <a:t>And it is probably going to be scaled </a:t>
            </a:r>
            <a:r>
              <a:rPr lang="en-GB" smtClean="0"/>
              <a:t>up nationally </a:t>
            </a:r>
            <a:r>
              <a:rPr lang="en-GB" dirty="0" smtClean="0"/>
              <a:t>through </a:t>
            </a:r>
            <a:r>
              <a:rPr lang="en-GB" dirty="0" err="1" smtClean="0"/>
              <a:t>TeachFirst</a:t>
            </a:r>
            <a:r>
              <a:rPr lang="en-GB" dirty="0" smtClean="0"/>
              <a:t> later this year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319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and Context for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Mobile </a:t>
            </a:r>
            <a:r>
              <a:rPr lang="en-GB" dirty="0"/>
              <a:t>learning is beginning to deliver on its long-promised potential for enhancing learning.  </a:t>
            </a:r>
            <a:endParaRPr lang="en-GB" dirty="0" smtClean="0"/>
          </a:p>
          <a:p>
            <a:r>
              <a:rPr lang="en-GB" dirty="0" smtClean="0"/>
              <a:t>Technology </a:t>
            </a:r>
            <a:r>
              <a:rPr lang="en-GB" dirty="0"/>
              <a:t>Enhanced Learning wants to promote a culture of exploration in this exciting area, and also capture good practice as it emerges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 </a:t>
            </a:r>
            <a:r>
              <a:rPr lang="en-GB" dirty="0"/>
              <a:t>Small amount of funding available from Hallam to explore ways to use mobile technology in </a:t>
            </a:r>
            <a:r>
              <a:rPr lang="en-GB" dirty="0" smtClean="0"/>
              <a:t>class</a:t>
            </a:r>
          </a:p>
          <a:p>
            <a:r>
              <a:rPr lang="en-GB" dirty="0" smtClean="0"/>
              <a:t>Applied for it and got it...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082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and Context for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With knowledge of funding came knowledge of fact that all my trainees had Smartphones of some kind.</a:t>
            </a:r>
          </a:p>
          <a:p>
            <a:r>
              <a:rPr lang="en-GB" dirty="0" smtClean="0"/>
              <a:t>And all used them all the time.</a:t>
            </a:r>
          </a:p>
          <a:p>
            <a:r>
              <a:rPr lang="en-GB" dirty="0" err="1" smtClean="0"/>
              <a:t>So.</a:t>
            </a:r>
            <a:r>
              <a:rPr lang="en-GB" dirty="0" smtClean="0"/>
              <a:t>..decided to trial a new way of communication with them during their PGCE course</a:t>
            </a:r>
            <a:endParaRPr lang="en-GB" dirty="0"/>
          </a:p>
        </p:txBody>
      </p:sp>
      <p:pic>
        <p:nvPicPr>
          <p:cNvPr id="4098" name="Picture 2" descr="http://www.burgess-shale.rom.on.ca/images/history/context/history-context-mary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061370"/>
            <a:ext cx="3234729" cy="240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603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1363"/>
            <a:ext cx="7467600" cy="1143000"/>
          </a:xfrm>
        </p:spPr>
        <p:txBody>
          <a:bodyPr/>
          <a:lstStyle/>
          <a:p>
            <a:r>
              <a:rPr lang="en-GB" dirty="0" smtClean="0"/>
              <a:t>Participants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467600" cy="4873752"/>
          </a:xfrm>
        </p:spPr>
        <p:txBody>
          <a:bodyPr/>
          <a:lstStyle/>
          <a:p>
            <a:r>
              <a:rPr lang="en-GB" dirty="0" smtClean="0"/>
              <a:t>All Teach First 'trainee' ICT teachers</a:t>
            </a:r>
          </a:p>
          <a:p>
            <a:r>
              <a:rPr lang="en-GB" dirty="0" smtClean="0"/>
              <a:t>All placed in challenging secondary schools</a:t>
            </a:r>
          </a:p>
          <a:p>
            <a:r>
              <a:rPr lang="en-GB" dirty="0" smtClean="0"/>
              <a:t>6d in university over the year </a:t>
            </a:r>
          </a:p>
          <a:p>
            <a:r>
              <a:rPr lang="en-GB" dirty="0" smtClean="0"/>
              <a:t>1y course but with an 18h timetable and salary</a:t>
            </a:r>
          </a:p>
          <a:p>
            <a:r>
              <a:rPr lang="en-GB" dirty="0" smtClean="0"/>
              <a:t>All have Smartphones</a:t>
            </a:r>
          </a:p>
          <a:p>
            <a:r>
              <a:rPr lang="en-GB" dirty="0" smtClean="0"/>
              <a:t>All use them frequently (constantly!)</a:t>
            </a:r>
          </a:p>
          <a:p>
            <a:endParaRPr lang="en-GB" dirty="0"/>
          </a:p>
        </p:txBody>
      </p:sp>
      <p:pic>
        <p:nvPicPr>
          <p:cNvPr id="5122" name="Picture 2" descr="http://www.imageenvision.com/450/18958-teacher-teaching-her-students-a-computer-lesson-clipart-by-dj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925769"/>
            <a:ext cx="2853376" cy="285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238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the research?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Requested BB as a means of communication and resource sharing amongst themselves</a:t>
            </a:r>
          </a:p>
          <a:p>
            <a:r>
              <a:rPr lang="en-GB" dirty="0" smtClean="0"/>
              <a:t>Dutifully set one up (there is a generic TF one for them but they wanted an ICT one for their group).</a:t>
            </a:r>
          </a:p>
          <a:p>
            <a:r>
              <a:rPr lang="en-GB" dirty="0"/>
              <a:t>T</a:t>
            </a:r>
            <a:r>
              <a:rPr lang="en-GB" dirty="0" smtClean="0"/>
              <a:t>hen discovered that they were not actually using it - at all - despite their requests for it</a:t>
            </a:r>
          </a:p>
          <a:p>
            <a:r>
              <a:rPr lang="en-GB" dirty="0" smtClean="0"/>
              <a:t>So decided to investigate why and also trial an alternative of using their phones for same purposes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487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7467600" cy="1143000"/>
          </a:xfrm>
        </p:spPr>
        <p:txBody>
          <a:bodyPr/>
          <a:lstStyle/>
          <a:p>
            <a:r>
              <a:rPr lang="en-GB" dirty="0" smtClean="0"/>
              <a:t>Data collected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052736"/>
            <a:ext cx="7467600" cy="3484984"/>
          </a:xfrm>
        </p:spPr>
        <p:txBody>
          <a:bodyPr/>
          <a:lstStyle/>
          <a:p>
            <a:r>
              <a:rPr lang="en-GB" dirty="0" smtClean="0"/>
              <a:t>Questionnaire focussing on how often they used their phones compared with the BB site, what they used each for.</a:t>
            </a:r>
          </a:p>
          <a:p>
            <a:r>
              <a:rPr lang="en-GB" dirty="0" smtClean="0"/>
              <a:t>Also explored reasons for their choices and preferences.</a:t>
            </a:r>
          </a:p>
          <a:p>
            <a:r>
              <a:rPr lang="en-GB" dirty="0" smtClean="0"/>
              <a:t>And gave them space to add ideas for future uses.</a:t>
            </a:r>
          </a:p>
          <a:p>
            <a:r>
              <a:rPr lang="en-GB" dirty="0" smtClean="0"/>
              <a:t>Focus group with all participants looking in more detail at answers given in questionnaires.</a:t>
            </a:r>
            <a:endParaRPr lang="en-GB" dirty="0"/>
          </a:p>
        </p:txBody>
      </p:sp>
      <p:pic>
        <p:nvPicPr>
          <p:cNvPr id="6146" name="Picture 2" descr="http://www.cartoonstock.com/lowres/jdo0763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293096"/>
            <a:ext cx="2873896" cy="2241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368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initial analysis: Questionnaire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Access their phones every day</a:t>
            </a:r>
          </a:p>
          <a:p>
            <a:r>
              <a:rPr lang="en-GB" dirty="0" smtClean="0"/>
              <a:t>Access the BB site much less frequently if at all</a:t>
            </a:r>
          </a:p>
          <a:p>
            <a:r>
              <a:rPr lang="en-GB" dirty="0" smtClean="0"/>
              <a:t>Use phone as main means of communication with tutor and other trainees</a:t>
            </a:r>
          </a:p>
          <a:p>
            <a:r>
              <a:rPr lang="en-GB" dirty="0" smtClean="0"/>
              <a:t>Rarely (if at all) do this with BB</a:t>
            </a:r>
          </a:p>
          <a:p>
            <a:r>
              <a:rPr lang="en-GB" dirty="0" smtClean="0"/>
              <a:t>Phones are easier to use and more convenient</a:t>
            </a:r>
          </a:p>
          <a:p>
            <a:r>
              <a:rPr lang="en-GB" dirty="0" smtClean="0"/>
              <a:t>BB is cumbersome, old style and hard to find info on</a:t>
            </a:r>
            <a:endParaRPr lang="en-GB" dirty="0"/>
          </a:p>
        </p:txBody>
      </p:sp>
      <p:pic>
        <p:nvPicPr>
          <p:cNvPr id="8194" name="Picture 2" descr="http://t3.gstatic.com/images?q=tbn:ANd9GcRYuPy39DI8cH1rdnNF5QQFLqdOJnwcXReSU7fo_2NmvTP0Zz3YgPSizXy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013176"/>
            <a:ext cx="19812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50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626</Words>
  <Application>Microsoft Office PowerPoint</Application>
  <PresentationFormat>On-screen Show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'It's easier to use my phone': An exploration of the use of mobile technology with Trainee Teachers </vt:lpstr>
      <vt:lpstr>Overview</vt:lpstr>
      <vt:lpstr>PowerPoint Presentation</vt:lpstr>
      <vt:lpstr>Background and Context for Research</vt:lpstr>
      <vt:lpstr>Background and Context for Research</vt:lpstr>
      <vt:lpstr>Participants</vt:lpstr>
      <vt:lpstr>Why do the research?</vt:lpstr>
      <vt:lpstr>Data collected</vt:lpstr>
      <vt:lpstr>Some initial analysis: Questionnaire data</vt:lpstr>
      <vt:lpstr>Some initial analysis: Focus Group data</vt:lpstr>
      <vt:lpstr>PowerPoint Presentation</vt:lpstr>
      <vt:lpstr>Some contradictions too...</vt:lpstr>
      <vt:lpstr>Solutions and Futures</vt:lpstr>
      <vt:lpstr>Solutions and Futures: Some things to think about...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'It's easier to use my phone': An exploration of the use of mobile technology to communicate course information with Trainee Teachers</dc:title>
  <dc:creator>Alison Hramiak</dc:creator>
  <cp:lastModifiedBy>Alison Hramiak</cp:lastModifiedBy>
  <cp:revision>11</cp:revision>
  <dcterms:created xsi:type="dcterms:W3CDTF">2012-05-17T10:08:27Z</dcterms:created>
  <dcterms:modified xsi:type="dcterms:W3CDTF">2012-07-11T11:11:12Z</dcterms:modified>
</cp:coreProperties>
</file>