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Lst>
  <p:notesMasterIdLst>
    <p:notesMasterId r:id="rId33"/>
  </p:notesMasterIdLst>
  <p:sldIdLst>
    <p:sldId id="270" r:id="rId6"/>
    <p:sldId id="374" r:id="rId7"/>
    <p:sldId id="353" r:id="rId8"/>
    <p:sldId id="271" r:id="rId9"/>
    <p:sldId id="354" r:id="rId10"/>
    <p:sldId id="380" r:id="rId11"/>
    <p:sldId id="381" r:id="rId12"/>
    <p:sldId id="375" r:id="rId13"/>
    <p:sldId id="272" r:id="rId14"/>
    <p:sldId id="256" r:id="rId15"/>
    <p:sldId id="364" r:id="rId16"/>
    <p:sldId id="360" r:id="rId17"/>
    <p:sldId id="376" r:id="rId18"/>
    <p:sldId id="377" r:id="rId19"/>
    <p:sldId id="302" r:id="rId20"/>
    <p:sldId id="257" r:id="rId21"/>
    <p:sldId id="379" r:id="rId22"/>
    <p:sldId id="358" r:id="rId23"/>
    <p:sldId id="365" r:id="rId24"/>
    <p:sldId id="366" r:id="rId25"/>
    <p:sldId id="367" r:id="rId26"/>
    <p:sldId id="368" r:id="rId27"/>
    <p:sldId id="369" r:id="rId28"/>
    <p:sldId id="371" r:id="rId29"/>
    <p:sldId id="370" r:id="rId30"/>
    <p:sldId id="372" r:id="rId31"/>
    <p:sldId id="373" r:id="rId32"/>
  </p:sldIdLst>
  <p:sldSz cx="12192000" cy="6858000"/>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s, Conor" initials="MC" lastIdx="4" clrIdx="0">
    <p:extLst>
      <p:ext uri="{19B8F6BF-5375-455C-9EA6-DF929625EA0E}">
        <p15:presenceInfo xmlns:p15="http://schemas.microsoft.com/office/powerpoint/2012/main" userId="S::sbscm1@hallam.shu.ac.uk::cbbdd908-a9db-4e2b-975e-c83574d30c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5F659A-CAA6-4DF9-A6AA-DF6257CB8BC1}" v="127" dt="2020-12-08T16:26:37.524"/>
    <p1510:client id="{8E81EDD9-F365-45DA-A012-0B0AF89371C8}" v="3" dt="2020-12-09T15:40:55.7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792" autoAdjust="0"/>
  </p:normalViewPr>
  <p:slideViewPr>
    <p:cSldViewPr snapToGrid="0">
      <p:cViewPr varScale="1">
        <p:scale>
          <a:sx n="114" d="100"/>
          <a:sy n="114" d="100"/>
        </p:scale>
        <p:origin x="474" y="102"/>
      </p:cViewPr>
      <p:guideLst/>
    </p:cSldViewPr>
  </p:slideViewPr>
  <p:notesTextViewPr>
    <p:cViewPr>
      <p:scale>
        <a:sx n="3" d="2"/>
        <a:sy n="3" d="2"/>
      </p:scale>
      <p:origin x="0" y="0"/>
    </p:cViewPr>
  </p:notesTextViewPr>
  <p:sorterViewPr>
    <p:cViewPr>
      <p:scale>
        <a:sx n="80" d="100"/>
        <a:sy n="80" d="100"/>
      </p:scale>
      <p:origin x="0" y="-8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t, Esther" userId="2317830f-4842-4659-8931-99dfc18d7ca7" providerId="ADAL" clId="{495F659A-CAA6-4DF9-A6AA-DF6257CB8BC1}"/>
    <pc:docChg chg="undo custSel mod delSld modSld">
      <pc:chgData name="Kent, Esther" userId="2317830f-4842-4659-8931-99dfc18d7ca7" providerId="ADAL" clId="{495F659A-CAA6-4DF9-A6AA-DF6257CB8BC1}" dt="2020-12-08T16:40:39.157" v="187" actId="20577"/>
      <pc:docMkLst>
        <pc:docMk/>
      </pc:docMkLst>
      <pc:sldChg chg="modSp mod">
        <pc:chgData name="Kent, Esther" userId="2317830f-4842-4659-8931-99dfc18d7ca7" providerId="ADAL" clId="{495F659A-CAA6-4DF9-A6AA-DF6257CB8BC1}" dt="2020-12-08T16:38:20.377" v="92" actId="255"/>
        <pc:sldMkLst>
          <pc:docMk/>
          <pc:sldMk cId="3928932358" sldId="257"/>
        </pc:sldMkLst>
        <pc:spChg chg="mod">
          <ac:chgData name="Kent, Esther" userId="2317830f-4842-4659-8931-99dfc18d7ca7" providerId="ADAL" clId="{495F659A-CAA6-4DF9-A6AA-DF6257CB8BC1}" dt="2020-12-08T16:38:20.377" v="92" actId="255"/>
          <ac:spMkLst>
            <pc:docMk/>
            <pc:sldMk cId="3928932358" sldId="257"/>
            <ac:spMk id="11" creationId="{371B40AC-1970-43E4-8647-FBEADBBD2801}"/>
          </ac:spMkLst>
        </pc:spChg>
        <pc:spChg chg="mod">
          <ac:chgData name="Kent, Esther" userId="2317830f-4842-4659-8931-99dfc18d7ca7" providerId="ADAL" clId="{495F659A-CAA6-4DF9-A6AA-DF6257CB8BC1}" dt="2020-12-08T16:38:07.592" v="89" actId="1076"/>
          <ac:spMkLst>
            <pc:docMk/>
            <pc:sldMk cId="3928932358" sldId="257"/>
            <ac:spMk id="19" creationId="{283E1086-1689-4597-8D85-B9BC1CF8D94B}"/>
          </ac:spMkLst>
        </pc:spChg>
      </pc:sldChg>
      <pc:sldChg chg="modSp del mod delDesignElem">
        <pc:chgData name="Kent, Esther" userId="2317830f-4842-4659-8931-99dfc18d7ca7" providerId="ADAL" clId="{495F659A-CAA6-4DF9-A6AA-DF6257CB8BC1}" dt="2020-12-08T16:38:45.142" v="100" actId="404"/>
        <pc:sldMkLst>
          <pc:docMk/>
          <pc:sldMk cId="2933514334" sldId="300"/>
        </pc:sldMkLst>
        <pc:graphicFrameChg chg="mod modGraphic">
          <ac:chgData name="Kent, Esther" userId="2317830f-4842-4659-8931-99dfc18d7ca7" providerId="ADAL" clId="{495F659A-CAA6-4DF9-A6AA-DF6257CB8BC1}" dt="2020-12-08T16:38:45.142" v="100" actId="404"/>
          <ac:graphicFrameMkLst>
            <pc:docMk/>
            <pc:sldMk cId="2933514334" sldId="300"/>
            <ac:graphicFrameMk id="4" creationId="{C266CDD0-3E96-40BD-8324-62D1DD86152D}"/>
          </ac:graphicFrameMkLst>
        </pc:graphicFrameChg>
      </pc:sldChg>
      <pc:sldChg chg="delDesignElem">
        <pc:chgData name="Kent, Esther" userId="2317830f-4842-4659-8931-99dfc18d7ca7" providerId="ADAL" clId="{495F659A-CAA6-4DF9-A6AA-DF6257CB8BC1}" dt="2020-12-08T16:26:37.290" v="87"/>
        <pc:sldMkLst>
          <pc:docMk/>
          <pc:sldMk cId="602583658" sldId="302"/>
        </pc:sldMkLst>
      </pc:sldChg>
      <pc:sldChg chg="addSp delSp modSp mod">
        <pc:chgData name="Kent, Esther" userId="2317830f-4842-4659-8931-99dfc18d7ca7" providerId="ADAL" clId="{495F659A-CAA6-4DF9-A6AA-DF6257CB8BC1}" dt="2020-12-08T16:40:39.157" v="187" actId="20577"/>
        <pc:sldMkLst>
          <pc:docMk/>
          <pc:sldMk cId="899564412" sldId="364"/>
        </pc:sldMkLst>
        <pc:spChg chg="mod">
          <ac:chgData name="Kent, Esther" userId="2317830f-4842-4659-8931-99dfc18d7ca7" providerId="ADAL" clId="{495F659A-CAA6-4DF9-A6AA-DF6257CB8BC1}" dt="2020-12-08T16:40:12.736" v="181" actId="26606"/>
          <ac:spMkLst>
            <pc:docMk/>
            <pc:sldMk cId="899564412" sldId="364"/>
            <ac:spMk id="2" creationId="{00000000-0000-0000-0000-000000000000}"/>
          </ac:spMkLst>
        </pc:spChg>
        <pc:spChg chg="mod">
          <ac:chgData name="Kent, Esther" userId="2317830f-4842-4659-8931-99dfc18d7ca7" providerId="ADAL" clId="{495F659A-CAA6-4DF9-A6AA-DF6257CB8BC1}" dt="2020-12-08T16:40:39.157" v="187" actId="20577"/>
          <ac:spMkLst>
            <pc:docMk/>
            <pc:sldMk cId="899564412" sldId="364"/>
            <ac:spMk id="9" creationId="{B3DD9208-C789-45AB-858A-3251EB92815D}"/>
          </ac:spMkLst>
        </pc:spChg>
        <pc:spChg chg="add del">
          <ac:chgData name="Kent, Esther" userId="2317830f-4842-4659-8931-99dfc18d7ca7" providerId="ADAL" clId="{495F659A-CAA6-4DF9-A6AA-DF6257CB8BC1}" dt="2020-12-08T16:40:12.736" v="181" actId="26606"/>
          <ac:spMkLst>
            <pc:docMk/>
            <pc:sldMk cId="899564412" sldId="364"/>
            <ac:spMk id="36" creationId="{70DFC902-7D23-471A-B557-B6B6917D7A0D}"/>
          </ac:spMkLst>
        </pc:spChg>
        <pc:spChg chg="add del">
          <ac:chgData name="Kent, Esther" userId="2317830f-4842-4659-8931-99dfc18d7ca7" providerId="ADAL" clId="{495F659A-CAA6-4DF9-A6AA-DF6257CB8BC1}" dt="2020-12-08T16:40:12.736" v="181" actId="26606"/>
          <ac:spMkLst>
            <pc:docMk/>
            <pc:sldMk cId="899564412" sldId="364"/>
            <ac:spMk id="38" creationId="{A55D5633-D557-4DCA-982C-FF36EB7A1C00}"/>
          </ac:spMkLst>
        </pc:spChg>
        <pc:spChg chg="add del">
          <ac:chgData name="Kent, Esther" userId="2317830f-4842-4659-8931-99dfc18d7ca7" providerId="ADAL" clId="{495F659A-CAA6-4DF9-A6AA-DF6257CB8BC1}" dt="2020-12-08T16:40:12.736" v="181" actId="26606"/>
          <ac:spMkLst>
            <pc:docMk/>
            <pc:sldMk cId="899564412" sldId="364"/>
            <ac:spMk id="40" creationId="{450D3AD2-FA80-415F-A9CE-54D884561CD7}"/>
          </ac:spMkLst>
        </pc:spChg>
        <pc:spChg chg="add">
          <ac:chgData name="Kent, Esther" userId="2317830f-4842-4659-8931-99dfc18d7ca7" providerId="ADAL" clId="{495F659A-CAA6-4DF9-A6AA-DF6257CB8BC1}" dt="2020-12-08T16:40:12.736" v="181" actId="26606"/>
          <ac:spMkLst>
            <pc:docMk/>
            <pc:sldMk cId="899564412" sldId="364"/>
            <ac:spMk id="42" creationId="{09588DA8-065E-4F6F-8EFD-43104AB2E0CF}"/>
          </ac:spMkLst>
        </pc:spChg>
        <pc:spChg chg="add">
          <ac:chgData name="Kent, Esther" userId="2317830f-4842-4659-8931-99dfc18d7ca7" providerId="ADAL" clId="{495F659A-CAA6-4DF9-A6AA-DF6257CB8BC1}" dt="2020-12-08T16:40:12.736" v="181" actId="26606"/>
          <ac:spMkLst>
            <pc:docMk/>
            <pc:sldMk cId="899564412" sldId="364"/>
            <ac:spMk id="43" creationId="{C4285719-470E-454C-AF62-8323075F1F5B}"/>
          </ac:spMkLst>
        </pc:spChg>
        <pc:spChg chg="add">
          <ac:chgData name="Kent, Esther" userId="2317830f-4842-4659-8931-99dfc18d7ca7" providerId="ADAL" clId="{495F659A-CAA6-4DF9-A6AA-DF6257CB8BC1}" dt="2020-12-08T16:40:12.736" v="181" actId="26606"/>
          <ac:spMkLst>
            <pc:docMk/>
            <pc:sldMk cId="899564412" sldId="364"/>
            <ac:spMk id="44" creationId="{CD9FE4EF-C4D8-49A0-B2FF-81D8DB7D8A24}"/>
          </ac:spMkLst>
        </pc:spChg>
        <pc:spChg chg="add del">
          <ac:chgData name="Kent, Esther" userId="2317830f-4842-4659-8931-99dfc18d7ca7" providerId="ADAL" clId="{495F659A-CAA6-4DF9-A6AA-DF6257CB8BC1}" dt="2020-12-08T16:40:08.278" v="180" actId="26606"/>
          <ac:spMkLst>
            <pc:docMk/>
            <pc:sldMk cId="899564412" sldId="364"/>
            <ac:spMk id="45" creationId="{98DDA986-B6EE-4642-AC60-0490373E69D0}"/>
          </ac:spMkLst>
        </pc:spChg>
        <pc:spChg chg="add del">
          <ac:chgData name="Kent, Esther" userId="2317830f-4842-4659-8931-99dfc18d7ca7" providerId="ADAL" clId="{495F659A-CAA6-4DF9-A6AA-DF6257CB8BC1}" dt="2020-12-08T16:40:08.278" v="180" actId="26606"/>
          <ac:spMkLst>
            <pc:docMk/>
            <pc:sldMk cId="899564412" sldId="364"/>
            <ac:spMk id="47" creationId="{80B62878-12EF-4E97-A284-47BAFC30DA2E}"/>
          </ac:spMkLst>
        </pc:spChg>
        <pc:spChg chg="add del">
          <ac:chgData name="Kent, Esther" userId="2317830f-4842-4659-8931-99dfc18d7ca7" providerId="ADAL" clId="{495F659A-CAA6-4DF9-A6AA-DF6257CB8BC1}" dt="2020-12-08T16:40:08.278" v="180" actId="26606"/>
          <ac:spMkLst>
            <pc:docMk/>
            <pc:sldMk cId="899564412" sldId="364"/>
            <ac:spMk id="49" creationId="{6D79188D-1ED5-4705-B8C7-5D6FB7670AB3}"/>
          </ac:spMkLst>
        </pc:spChg>
        <pc:spChg chg="add">
          <ac:chgData name="Kent, Esther" userId="2317830f-4842-4659-8931-99dfc18d7ca7" providerId="ADAL" clId="{495F659A-CAA6-4DF9-A6AA-DF6257CB8BC1}" dt="2020-12-08T16:40:12.736" v="181" actId="26606"/>
          <ac:spMkLst>
            <pc:docMk/>
            <pc:sldMk cId="899564412" sldId="364"/>
            <ac:spMk id="51" creationId="{4300840D-0A0B-4512-BACA-B439D5B9C57C}"/>
          </ac:spMkLst>
        </pc:spChg>
        <pc:spChg chg="add">
          <ac:chgData name="Kent, Esther" userId="2317830f-4842-4659-8931-99dfc18d7ca7" providerId="ADAL" clId="{495F659A-CAA6-4DF9-A6AA-DF6257CB8BC1}" dt="2020-12-08T16:40:12.736" v="181" actId="26606"/>
          <ac:spMkLst>
            <pc:docMk/>
            <pc:sldMk cId="899564412" sldId="364"/>
            <ac:spMk id="53" creationId="{D2B78728-A580-49A7-84F9-6EF6F583ADE0}"/>
          </ac:spMkLst>
        </pc:spChg>
        <pc:spChg chg="add">
          <ac:chgData name="Kent, Esther" userId="2317830f-4842-4659-8931-99dfc18d7ca7" providerId="ADAL" clId="{495F659A-CAA6-4DF9-A6AA-DF6257CB8BC1}" dt="2020-12-08T16:40:12.736" v="181" actId="26606"/>
          <ac:spMkLst>
            <pc:docMk/>
            <pc:sldMk cId="899564412" sldId="364"/>
            <ac:spMk id="55" creationId="{38FAA1A1-D861-433F-88FA-1E9D6FD31D11}"/>
          </ac:spMkLst>
        </pc:spChg>
        <pc:spChg chg="add">
          <ac:chgData name="Kent, Esther" userId="2317830f-4842-4659-8931-99dfc18d7ca7" providerId="ADAL" clId="{495F659A-CAA6-4DF9-A6AA-DF6257CB8BC1}" dt="2020-12-08T16:40:12.736" v="181" actId="26606"/>
          <ac:spMkLst>
            <pc:docMk/>
            <pc:sldMk cId="899564412" sldId="364"/>
            <ac:spMk id="57" creationId="{8D71EDA1-87BF-4D5D-AB79-F346FD19278A}"/>
          </ac:spMkLst>
        </pc:spChg>
      </pc:sldChg>
      <pc:sldChg chg="modSp mod">
        <pc:chgData name="Kent, Esther" userId="2317830f-4842-4659-8931-99dfc18d7ca7" providerId="ADAL" clId="{495F659A-CAA6-4DF9-A6AA-DF6257CB8BC1}" dt="2020-12-08T15:30:59.055" v="85" actId="20577"/>
        <pc:sldMkLst>
          <pc:docMk/>
          <pc:sldMk cId="3485266571" sldId="376"/>
        </pc:sldMkLst>
        <pc:spChg chg="mod">
          <ac:chgData name="Kent, Esther" userId="2317830f-4842-4659-8931-99dfc18d7ca7" providerId="ADAL" clId="{495F659A-CAA6-4DF9-A6AA-DF6257CB8BC1}" dt="2020-12-08T15:30:59.055" v="85" actId="20577"/>
          <ac:spMkLst>
            <pc:docMk/>
            <pc:sldMk cId="3485266571" sldId="376"/>
            <ac:spMk id="3" creationId="{B2773E0F-D344-418C-8E6E-748E1ED7CE32}"/>
          </ac:spMkLst>
        </pc:spChg>
      </pc:sldChg>
      <pc:sldChg chg="modSp mod">
        <pc:chgData name="Kent, Esther" userId="2317830f-4842-4659-8931-99dfc18d7ca7" providerId="ADAL" clId="{495F659A-CAA6-4DF9-A6AA-DF6257CB8BC1}" dt="2020-12-08T15:30:31.687" v="82" actId="207"/>
        <pc:sldMkLst>
          <pc:docMk/>
          <pc:sldMk cId="3269575175" sldId="377"/>
        </pc:sldMkLst>
        <pc:spChg chg="mod">
          <ac:chgData name="Kent, Esther" userId="2317830f-4842-4659-8931-99dfc18d7ca7" providerId="ADAL" clId="{495F659A-CAA6-4DF9-A6AA-DF6257CB8BC1}" dt="2020-12-08T15:30:31.687" v="82" actId="207"/>
          <ac:spMkLst>
            <pc:docMk/>
            <pc:sldMk cId="3269575175" sldId="377"/>
            <ac:spMk id="3" creationId="{B2773E0F-D344-418C-8E6E-748E1ED7CE32}"/>
          </ac:spMkLst>
        </pc:spChg>
        <pc:graphicFrameChg chg="mod">
          <ac:chgData name="Kent, Esther" userId="2317830f-4842-4659-8931-99dfc18d7ca7" providerId="ADAL" clId="{495F659A-CAA6-4DF9-A6AA-DF6257CB8BC1}" dt="2020-12-08T15:29:09.795" v="74" actId="20577"/>
          <ac:graphicFrameMkLst>
            <pc:docMk/>
            <pc:sldMk cId="3269575175" sldId="377"/>
            <ac:graphicFrameMk id="5" creationId="{0F2F2E4E-CAD6-4845-A95D-54BA52A9F943}"/>
          </ac:graphicFrameMkLst>
        </pc:graphicFrameChg>
      </pc:sldChg>
      <pc:sldChg chg="modSp mod">
        <pc:chgData name="Kent, Esther" userId="2317830f-4842-4659-8931-99dfc18d7ca7" providerId="ADAL" clId="{495F659A-CAA6-4DF9-A6AA-DF6257CB8BC1}" dt="2020-12-08T15:30:48.434" v="84" actId="20577"/>
        <pc:sldMkLst>
          <pc:docMk/>
          <pc:sldMk cId="233659957" sldId="379"/>
        </pc:sldMkLst>
        <pc:spChg chg="mod">
          <ac:chgData name="Kent, Esther" userId="2317830f-4842-4659-8931-99dfc18d7ca7" providerId="ADAL" clId="{495F659A-CAA6-4DF9-A6AA-DF6257CB8BC1}" dt="2020-12-08T15:30:48.434" v="84" actId="20577"/>
          <ac:spMkLst>
            <pc:docMk/>
            <pc:sldMk cId="233659957" sldId="379"/>
            <ac:spMk id="3" creationId="{B2773E0F-D344-418C-8E6E-748E1ED7CE32}"/>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13" Type="http://schemas.openxmlformats.org/officeDocument/2006/relationships/hyperlink" Target="https://www.shu.ac.uk/careers/see-an-adviser" TargetMode="External"/><Relationship Id="rId18" Type="http://schemas.openxmlformats.org/officeDocument/2006/relationships/hyperlink" Target="https://blogs.shu.ac.uk/highlyskilledemployment/placements-resources/?doing_wp_cron=1593448597.6034460067749023437500" TargetMode="External"/><Relationship Id="rId26" Type="http://schemas.openxmlformats.org/officeDocument/2006/relationships/hyperlink" Target="https://shuenterprise.co.uk/hallam-freelancers/" TargetMode="External"/><Relationship Id="rId39" Type="http://schemas.openxmlformats.org/officeDocument/2006/relationships/hyperlink" Target="https://blogs.shu.ac.uk/highlyskilledemployment/curriculum-model/pre-arrival-welcome-week/" TargetMode="External"/><Relationship Id="rId3" Type="http://schemas.openxmlformats.org/officeDocument/2006/relationships/hyperlink" Target="https://www.shu.ac.uk/careers/resources" TargetMode="External"/><Relationship Id="rId21" Type="http://schemas.openxmlformats.org/officeDocument/2006/relationships/hyperlink" Target="https://blogs.shu.ac.uk/highlyskilledemployment/curriculum-model/local-market-intelligence/" TargetMode="External"/><Relationship Id="rId34" Type="http://schemas.openxmlformats.org/officeDocument/2006/relationships/hyperlink" Target="https://www.shu.ac.uk/careers/application-tips/interviews" TargetMode="External"/><Relationship Id="rId42" Type="http://schemas.openxmlformats.org/officeDocument/2006/relationships/image" Target="../media/image13.svg"/><Relationship Id="rId47" Type="http://schemas.openxmlformats.org/officeDocument/2006/relationships/image" Target="../media/image2.png"/><Relationship Id="rId50" Type="http://schemas.openxmlformats.org/officeDocument/2006/relationships/image" Target="../media/image19.svg"/><Relationship Id="rId7" Type="http://schemas.openxmlformats.org/officeDocument/2006/relationships/hyperlink" Target="https://www.shu.ac.uk/alumni" TargetMode="External"/><Relationship Id="rId12" Type="http://schemas.openxmlformats.org/officeDocument/2006/relationships/hyperlink" Target="https://www.shu.ac.uk/student-placements/applied-professional-diploma" TargetMode="External"/><Relationship Id="rId17" Type="http://schemas.openxmlformats.org/officeDocument/2006/relationships/hyperlink" Target="https://blogs.shu.ac.uk/highlyskilledemployment/curriculum-model/level-5/?doing_wp_cron=1606987648.0708699226379394531250" TargetMode="External"/><Relationship Id="rId25" Type="http://schemas.openxmlformats.org/officeDocument/2006/relationships/hyperlink" Target="https://shuenterprise.co.uk/work-for-yourself-sandwich-year-placements/" TargetMode="External"/><Relationship Id="rId33" Type="http://schemas.openxmlformats.org/officeDocument/2006/relationships/hyperlink" Target="https://www.shu.ac.uk/student-placements/arranging-your-placement/funding" TargetMode="External"/><Relationship Id="rId38" Type="http://schemas.openxmlformats.org/officeDocument/2006/relationships/hyperlink" Target="https://unihub.shu.ac.uk/students/login?ReturnUrl=%2f" TargetMode="External"/><Relationship Id="rId46" Type="http://schemas.openxmlformats.org/officeDocument/2006/relationships/image" Target="../media/image17.svg"/><Relationship Id="rId2" Type="http://schemas.openxmlformats.org/officeDocument/2006/relationships/hyperlink" Target="https://www.shu.ac.uk/careers" TargetMode="External"/><Relationship Id="rId16" Type="http://schemas.openxmlformats.org/officeDocument/2006/relationships/hyperlink" Target="https://blogs.shu.ac.uk/highlyskilledemployment/curriculum-model/" TargetMode="External"/><Relationship Id="rId20" Type="http://schemas.openxmlformats.org/officeDocument/2006/relationships/hyperlink" Target="https://blogs.shu.ac.uk/highlyskilledemployment/files/2019/09/Enterprise-Residency-Model.pdf" TargetMode="External"/><Relationship Id="rId29" Type="http://schemas.openxmlformats.org/officeDocument/2006/relationships/hyperlink" Target="https://shuenterprise.co.uk/graduate-support/" TargetMode="External"/><Relationship Id="rId41" Type="http://schemas.openxmlformats.org/officeDocument/2006/relationships/image" Target="../media/image12.png"/><Relationship Id="rId1" Type="http://schemas.openxmlformats.org/officeDocument/2006/relationships/hyperlink" Target="https://sheffieldhallam.sharepoint.com/sites/4066/SitePages/Employabilty-Adviser.aspx" TargetMode="External"/><Relationship Id="rId6" Type="http://schemas.openxmlformats.org/officeDocument/2006/relationships/hyperlink" Target="https://www.shu.ac.uk/careers/equality-and-diversity" TargetMode="External"/><Relationship Id="rId11" Type="http://schemas.openxmlformats.org/officeDocument/2006/relationships/hyperlink" Target="https://www.shu.ac.uk/careers/work-experience/internships" TargetMode="External"/><Relationship Id="rId24" Type="http://schemas.openxmlformats.org/officeDocument/2006/relationships/hyperlink" Target="https://shuenterprise.co.uk/undergraduate-support/" TargetMode="External"/><Relationship Id="rId32" Type="http://schemas.openxmlformats.org/officeDocument/2006/relationships/hyperlink" Target="https://www.shu.ac.uk/student-placements/arranging-your-placement/how-to-find-a-placement" TargetMode="External"/><Relationship Id="rId37" Type="http://schemas.openxmlformats.org/officeDocument/2006/relationships/hyperlink" Target="https://www.shu.ac.uk/student-placements/before-your-placement/international-placements" TargetMode="External"/><Relationship Id="rId40" Type="http://schemas.openxmlformats.org/officeDocument/2006/relationships/hyperlink" Target="https://i0.wp.com/blogs.shu.ac.uk/highlyskilledemployment/files/2020/07/TMT.png?ssl=1" TargetMode="External"/><Relationship Id="rId45" Type="http://schemas.openxmlformats.org/officeDocument/2006/relationships/image" Target="../media/image16.png"/><Relationship Id="rId5" Type="http://schemas.openxmlformats.org/officeDocument/2006/relationships/hyperlink" Target="https://hallamcollective.com/" TargetMode="External"/><Relationship Id="rId15" Type="http://schemas.openxmlformats.org/officeDocument/2006/relationships/hyperlink" Target="https://www.shu.ac.uk/student-placements" TargetMode="External"/><Relationship Id="rId23" Type="http://schemas.openxmlformats.org/officeDocument/2006/relationships/hyperlink" Target="https://shuenterprise.co.uk/hallam-ilab/" TargetMode="External"/><Relationship Id="rId28" Type="http://schemas.openxmlformats.org/officeDocument/2006/relationships/hyperlink" Target="https://shuenterprise.co.uk/enactus/" TargetMode="External"/><Relationship Id="rId36" Type="http://schemas.openxmlformats.org/officeDocument/2006/relationships/hyperlink" Target="https://sites.google.com/my.shu.ac.uk/120placements" TargetMode="External"/><Relationship Id="rId49" Type="http://schemas.openxmlformats.org/officeDocument/2006/relationships/image" Target="../media/image18.png"/><Relationship Id="rId10" Type="http://schemas.openxmlformats.org/officeDocument/2006/relationships/hyperlink" Target="https://www.shu.ac.uk/careers/jobs/part-time-and-campus-jobs" TargetMode="External"/><Relationship Id="rId19" Type="http://schemas.openxmlformats.org/officeDocument/2006/relationships/hyperlink" Target="https://blogs.shu.ac.uk/highlyskilledemployment/curriculum-model/applied-learning/?doing_wp_cron=1606988716.7577230930328369140625" TargetMode="External"/><Relationship Id="rId31" Type="http://schemas.openxmlformats.org/officeDocument/2006/relationships/hyperlink" Target="https://drive.google.com/file/d/11E7EXdab5TQ8sAVVhw2EaJFbmJHppo6I/view" TargetMode="External"/><Relationship Id="rId44" Type="http://schemas.openxmlformats.org/officeDocument/2006/relationships/image" Target="../media/image15.svg"/><Relationship Id="rId52" Type="http://schemas.openxmlformats.org/officeDocument/2006/relationships/image" Target="../media/image21.svg"/><Relationship Id="rId4" Type="http://schemas.openxmlformats.org/officeDocument/2006/relationships/hyperlink" Target="https://blogs.shu.ac.uk/hallamaward/" TargetMode="External"/><Relationship Id="rId9" Type="http://schemas.openxmlformats.org/officeDocument/2006/relationships/hyperlink" Target="https://www.graduatesfirst.com/university-career-services/shu/" TargetMode="External"/><Relationship Id="rId14" Type="http://schemas.openxmlformats.org/officeDocument/2006/relationships/hyperlink" Target="https://www.shu.ac.uk/careers/graduates" TargetMode="External"/><Relationship Id="rId22" Type="http://schemas.openxmlformats.org/officeDocument/2006/relationships/hyperlink" Target="https://shuenterprise.co.uk/" TargetMode="External"/><Relationship Id="rId27" Type="http://schemas.openxmlformats.org/officeDocument/2006/relationships/hyperlink" Target="https://shuenterprise.co.uk/enterprise-action-week/" TargetMode="External"/><Relationship Id="rId30" Type="http://schemas.openxmlformats.org/officeDocument/2006/relationships/hyperlink" Target="https://www.shu.ac.uk/student-placements/while-you-are-on-placement/virtual-placements" TargetMode="External"/><Relationship Id="rId35" Type="http://schemas.openxmlformats.org/officeDocument/2006/relationships/hyperlink" Target="https://www.shu.ac.uk/careers/application-tips" TargetMode="External"/><Relationship Id="rId43" Type="http://schemas.openxmlformats.org/officeDocument/2006/relationships/image" Target="../media/image14.png"/><Relationship Id="rId48" Type="http://schemas.openxmlformats.org/officeDocument/2006/relationships/image" Target="../media/image3.svg"/><Relationship Id="rId8" Type="http://schemas.openxmlformats.org/officeDocument/2006/relationships/hyperlink" Target="https://www.shu.ac.uk/careers/jobs/graduate-jobs" TargetMode="External"/><Relationship Id="rId51" Type="http://schemas.openxmlformats.org/officeDocument/2006/relationships/image" Target="../media/image20.png"/></Relationships>
</file>

<file path=ppt/diagrams/_rels/data3.xml.rels><?xml version="1.0" encoding="UTF-8" standalone="yes"?>
<Relationships xmlns="http://schemas.openxmlformats.org/package/2006/relationships"><Relationship Id="rId8" Type="http://schemas.openxmlformats.org/officeDocument/2006/relationships/hyperlink" Target="https://www.shu.ac.uk/careers/see-an-adviser" TargetMode="External"/><Relationship Id="rId13" Type="http://schemas.openxmlformats.org/officeDocument/2006/relationships/hyperlink" Target="https://blogs.shu.ac.uk/highlyskilledemployment/files/2019/09/Enterprise-Residency-Model.pdf" TargetMode="External"/><Relationship Id="rId18" Type="http://schemas.openxmlformats.org/officeDocument/2006/relationships/hyperlink" Target="https://shuenterprise.co.uk/undergraduate-support/" TargetMode="External"/><Relationship Id="rId26" Type="http://schemas.openxmlformats.org/officeDocument/2006/relationships/hyperlink" Target="https://blogs.shu.ac.uk/highlyskilledemployment/curriculum-model/pre-arrival-welcome-week/" TargetMode="External"/><Relationship Id="rId39" Type="http://schemas.openxmlformats.org/officeDocument/2006/relationships/image" Target="../media/image20.png"/><Relationship Id="rId3" Type="http://schemas.openxmlformats.org/officeDocument/2006/relationships/hyperlink" Target="https://www.shu.ac.uk/careers/resources" TargetMode="External"/><Relationship Id="rId21" Type="http://schemas.openxmlformats.org/officeDocument/2006/relationships/hyperlink" Target="https://shuenterprise.co.uk/enactus/" TargetMode="External"/><Relationship Id="rId34" Type="http://schemas.openxmlformats.org/officeDocument/2006/relationships/image" Target="../media/image17.svg"/><Relationship Id="rId7" Type="http://schemas.openxmlformats.org/officeDocument/2006/relationships/hyperlink" Target="https://www.shu.ac.uk/careers/work-experience/internships" TargetMode="External"/><Relationship Id="rId12" Type="http://schemas.openxmlformats.org/officeDocument/2006/relationships/hyperlink" Target="https://blogs.shu.ac.uk/highlyskilledemployment/curriculum-model/applied-learning/?doing_wp_cron=1606988716.7577230930328369140625" TargetMode="External"/><Relationship Id="rId17" Type="http://schemas.openxmlformats.org/officeDocument/2006/relationships/hyperlink" Target="https://shuenterprise.co.uk/hallam-ilab/" TargetMode="External"/><Relationship Id="rId25" Type="http://schemas.openxmlformats.org/officeDocument/2006/relationships/hyperlink" Target="https://unihub.shu.ac.uk/students/login?ReturnUrl=%2f" TargetMode="External"/><Relationship Id="rId33" Type="http://schemas.openxmlformats.org/officeDocument/2006/relationships/image" Target="../media/image16.png"/><Relationship Id="rId38" Type="http://schemas.openxmlformats.org/officeDocument/2006/relationships/image" Target="../media/image19.svg"/><Relationship Id="rId2" Type="http://schemas.openxmlformats.org/officeDocument/2006/relationships/hyperlink" Target="https://www.shu.ac.uk/careers" TargetMode="External"/><Relationship Id="rId16" Type="http://schemas.openxmlformats.org/officeDocument/2006/relationships/hyperlink" Target="https://shuenterprise.co.uk/" TargetMode="External"/><Relationship Id="rId20" Type="http://schemas.openxmlformats.org/officeDocument/2006/relationships/hyperlink" Target="https://shuenterprise.co.uk/enterprise-action-week/" TargetMode="External"/><Relationship Id="rId29" Type="http://schemas.openxmlformats.org/officeDocument/2006/relationships/image" Target="../media/image12.png"/><Relationship Id="rId1" Type="http://schemas.openxmlformats.org/officeDocument/2006/relationships/hyperlink" Target="https://sheffieldhallam.sharepoint.com/sites/4066/SitePages/Employabilty-Adviser.aspx" TargetMode="External"/><Relationship Id="rId6" Type="http://schemas.openxmlformats.org/officeDocument/2006/relationships/hyperlink" Target="https://www.shu.ac.uk/careers/jobs/part-time-and-campus-jobs" TargetMode="External"/><Relationship Id="rId11" Type="http://schemas.openxmlformats.org/officeDocument/2006/relationships/hyperlink" Target="https://blogs.shu.ac.uk/highlyskilledemployment/curriculum-model/level-5/?doing_wp_cron=1606987648.0708699226379394531250" TargetMode="External"/><Relationship Id="rId24" Type="http://schemas.openxmlformats.org/officeDocument/2006/relationships/hyperlink" Target="https://www.shu.ac.uk/student-placements/before-your-placement/international-placements" TargetMode="External"/><Relationship Id="rId32" Type="http://schemas.openxmlformats.org/officeDocument/2006/relationships/image" Target="../media/image15.svg"/><Relationship Id="rId37" Type="http://schemas.openxmlformats.org/officeDocument/2006/relationships/image" Target="../media/image18.png"/><Relationship Id="rId40" Type="http://schemas.openxmlformats.org/officeDocument/2006/relationships/image" Target="../media/image21.svg"/><Relationship Id="rId5" Type="http://schemas.openxmlformats.org/officeDocument/2006/relationships/hyperlink" Target="https://www.shu.ac.uk/careers/equality-and-diversity" TargetMode="External"/><Relationship Id="rId15" Type="http://schemas.openxmlformats.org/officeDocument/2006/relationships/hyperlink" Target="https://www.shu.ac.uk/alumni" TargetMode="External"/><Relationship Id="rId23" Type="http://schemas.openxmlformats.org/officeDocument/2006/relationships/hyperlink" Target="https://sites.google.com/my.shu.ac.uk/120placements" TargetMode="External"/><Relationship Id="rId28" Type="http://schemas.openxmlformats.org/officeDocument/2006/relationships/hyperlink" Target="https://www.shu.ac.uk/student-placements/arranging-your-placement/how-to-find-a-placement" TargetMode="External"/><Relationship Id="rId36" Type="http://schemas.openxmlformats.org/officeDocument/2006/relationships/image" Target="../media/image3.svg"/><Relationship Id="rId10" Type="http://schemas.openxmlformats.org/officeDocument/2006/relationships/hyperlink" Target="https://blogs.shu.ac.uk/highlyskilledemployment/curriculum-model/" TargetMode="External"/><Relationship Id="rId19" Type="http://schemas.openxmlformats.org/officeDocument/2006/relationships/hyperlink" Target="https://shuenterprise.co.uk/hallam-freelancers/" TargetMode="External"/><Relationship Id="rId31" Type="http://schemas.openxmlformats.org/officeDocument/2006/relationships/image" Target="../media/image14.png"/><Relationship Id="rId4" Type="http://schemas.openxmlformats.org/officeDocument/2006/relationships/hyperlink" Target="https://blogs.shu.ac.uk/hallamaward/" TargetMode="External"/><Relationship Id="rId9" Type="http://schemas.openxmlformats.org/officeDocument/2006/relationships/hyperlink" Target="https://www.shu.ac.uk/student-placements" TargetMode="External"/><Relationship Id="rId14" Type="http://schemas.openxmlformats.org/officeDocument/2006/relationships/hyperlink" Target="https://blogs.shu.ac.uk/highlyskilledemployment/curriculum-model/local-market-intelligence/" TargetMode="External"/><Relationship Id="rId22" Type="http://schemas.openxmlformats.org/officeDocument/2006/relationships/hyperlink" Target="https://www.shu.ac.uk/careers/application-tips" TargetMode="External"/><Relationship Id="rId27" Type="http://schemas.openxmlformats.org/officeDocument/2006/relationships/hyperlink" Target="https://i0.wp.com/blogs.shu.ac.uk/highlyskilledemployment/files/2020/07/TMT.png?ssl=1" TargetMode="External"/><Relationship Id="rId30" Type="http://schemas.openxmlformats.org/officeDocument/2006/relationships/image" Target="../media/image13.svg"/><Relationship Id="rId35" Type="http://schemas.openxmlformats.org/officeDocument/2006/relationships/image" Target="../media/image2.png"/></Relationships>
</file>

<file path=ppt/diagrams/_rels/data4.xml.rels><?xml version="1.0" encoding="UTF-8" standalone="yes"?>
<Relationships xmlns="http://schemas.openxmlformats.org/package/2006/relationships"><Relationship Id="rId8" Type="http://schemas.openxmlformats.org/officeDocument/2006/relationships/hyperlink" Target="https://www.shu.ac.uk/careers/jobs/part-time-and-campus-jobs" TargetMode="External"/><Relationship Id="rId13" Type="http://schemas.openxmlformats.org/officeDocument/2006/relationships/hyperlink" Target="https://www.shu.ac.uk/student-placements" TargetMode="External"/><Relationship Id="rId18" Type="http://schemas.openxmlformats.org/officeDocument/2006/relationships/hyperlink" Target="https://www.shu.ac.uk/student-placements/while-you-are-on-placement/virtual-placements" TargetMode="External"/><Relationship Id="rId26" Type="http://schemas.openxmlformats.org/officeDocument/2006/relationships/hyperlink" Target="https://shuenterprise.co.uk/enterprise-action-week/" TargetMode="External"/><Relationship Id="rId39" Type="http://schemas.openxmlformats.org/officeDocument/2006/relationships/image" Target="../media/image14.png"/><Relationship Id="rId3" Type="http://schemas.openxmlformats.org/officeDocument/2006/relationships/hyperlink" Target="https://www.shu.ac.uk/careers/resources" TargetMode="External"/><Relationship Id="rId21" Type="http://schemas.openxmlformats.org/officeDocument/2006/relationships/hyperlink" Target="https://shuenterprise.co.uk/" TargetMode="External"/><Relationship Id="rId34" Type="http://schemas.openxmlformats.org/officeDocument/2006/relationships/hyperlink" Target="https://unihub.shu.ac.uk/students/login?ReturnUrl=%2f" TargetMode="External"/><Relationship Id="rId42" Type="http://schemas.openxmlformats.org/officeDocument/2006/relationships/image" Target="../media/image17.svg"/><Relationship Id="rId47" Type="http://schemas.openxmlformats.org/officeDocument/2006/relationships/image" Target="../media/image20.png"/><Relationship Id="rId7" Type="http://schemas.openxmlformats.org/officeDocument/2006/relationships/hyperlink" Target="https://www.shu.ac.uk/alumni" TargetMode="External"/><Relationship Id="rId12" Type="http://schemas.openxmlformats.org/officeDocument/2006/relationships/hyperlink" Target="https://www.shu.ac.uk/careers/graduates" TargetMode="External"/><Relationship Id="rId17" Type="http://schemas.openxmlformats.org/officeDocument/2006/relationships/hyperlink" Target="https://blogs.shu.ac.uk/highlyskilledemployment/curriculum-model/applied-learning/?doing_wp_cron=1606988716.7577230930328369140625" TargetMode="External"/><Relationship Id="rId25" Type="http://schemas.openxmlformats.org/officeDocument/2006/relationships/hyperlink" Target="https://shuenterprise.co.uk/hallam-freelancers/" TargetMode="External"/><Relationship Id="rId33" Type="http://schemas.openxmlformats.org/officeDocument/2006/relationships/hyperlink" Target="https://www.shu.ac.uk/student-placements/before-your-placement/international-placements" TargetMode="External"/><Relationship Id="rId38" Type="http://schemas.openxmlformats.org/officeDocument/2006/relationships/image" Target="../media/image13.svg"/><Relationship Id="rId46" Type="http://schemas.openxmlformats.org/officeDocument/2006/relationships/image" Target="../media/image19.svg"/><Relationship Id="rId2" Type="http://schemas.openxmlformats.org/officeDocument/2006/relationships/hyperlink" Target="https://www.shu.ac.uk/careers" TargetMode="External"/><Relationship Id="rId16" Type="http://schemas.openxmlformats.org/officeDocument/2006/relationships/hyperlink" Target="https://blogs.shu.ac.uk/highlyskilledemployment/placements-resources/?doing_wp_cron=1593448597.6034460067749023437500" TargetMode="External"/><Relationship Id="rId20" Type="http://schemas.openxmlformats.org/officeDocument/2006/relationships/hyperlink" Target="https://blogs.shu.ac.uk/highlyskilledemployment/curriculum-model/local-market-intelligence/" TargetMode="External"/><Relationship Id="rId29" Type="http://schemas.openxmlformats.org/officeDocument/2006/relationships/hyperlink" Target="https://www.shu.ac.uk/student-placements/arranging-your-placement/funding" TargetMode="External"/><Relationship Id="rId41" Type="http://schemas.openxmlformats.org/officeDocument/2006/relationships/image" Target="../media/image16.png"/><Relationship Id="rId1" Type="http://schemas.openxmlformats.org/officeDocument/2006/relationships/hyperlink" Target="https://sheffieldhallam.sharepoint.com/sites/4066/SitePages/Employabilty-Adviser.aspx" TargetMode="External"/><Relationship Id="rId6" Type="http://schemas.openxmlformats.org/officeDocument/2006/relationships/hyperlink" Target="https://www.shu.ac.uk/careers/equality-and-diversity" TargetMode="External"/><Relationship Id="rId11" Type="http://schemas.openxmlformats.org/officeDocument/2006/relationships/hyperlink" Target="https://www.shu.ac.uk/careers/see-an-adviser" TargetMode="External"/><Relationship Id="rId24" Type="http://schemas.openxmlformats.org/officeDocument/2006/relationships/hyperlink" Target="https://shuenterprise.co.uk/work-for-yourself-sandwich-year-placements/" TargetMode="External"/><Relationship Id="rId32" Type="http://schemas.openxmlformats.org/officeDocument/2006/relationships/hyperlink" Target="https://sites.google.com/my.shu.ac.uk/120placements" TargetMode="External"/><Relationship Id="rId37" Type="http://schemas.openxmlformats.org/officeDocument/2006/relationships/image" Target="../media/image12.png"/><Relationship Id="rId40" Type="http://schemas.openxmlformats.org/officeDocument/2006/relationships/image" Target="../media/image15.svg"/><Relationship Id="rId45" Type="http://schemas.openxmlformats.org/officeDocument/2006/relationships/image" Target="../media/image18.png"/><Relationship Id="rId5" Type="http://schemas.openxmlformats.org/officeDocument/2006/relationships/hyperlink" Target="https://hallamcollective.com/" TargetMode="External"/><Relationship Id="rId15" Type="http://schemas.openxmlformats.org/officeDocument/2006/relationships/hyperlink" Target="https://blogs.shu.ac.uk/highlyskilledemployment/curriculum-model/level-5/?doing_wp_cron=1606987648.0708699226379394531250" TargetMode="External"/><Relationship Id="rId23" Type="http://schemas.openxmlformats.org/officeDocument/2006/relationships/hyperlink" Target="https://shuenterprise.co.uk/undergraduate-support/" TargetMode="External"/><Relationship Id="rId28" Type="http://schemas.openxmlformats.org/officeDocument/2006/relationships/hyperlink" Target="https://www.shu.ac.uk/student-placements/arranging-your-placement/how-to-find-a-placement" TargetMode="External"/><Relationship Id="rId36" Type="http://schemas.openxmlformats.org/officeDocument/2006/relationships/hyperlink" Target="https://i0.wp.com/blogs.shu.ac.uk/highlyskilledemployment/files/2020/07/TMT.png?ssl=1" TargetMode="External"/><Relationship Id="rId10" Type="http://schemas.openxmlformats.org/officeDocument/2006/relationships/hyperlink" Target="https://www.shu.ac.uk/student-placements/applied-professional-diploma" TargetMode="External"/><Relationship Id="rId19" Type="http://schemas.openxmlformats.org/officeDocument/2006/relationships/hyperlink" Target="https://drive.google.com/file/d/11E7EXdab5TQ8sAVVhw2EaJFbmJHppo6I/view" TargetMode="External"/><Relationship Id="rId31" Type="http://schemas.openxmlformats.org/officeDocument/2006/relationships/hyperlink" Target="https://www.shu.ac.uk/careers/application-tips" TargetMode="External"/><Relationship Id="rId44" Type="http://schemas.openxmlformats.org/officeDocument/2006/relationships/image" Target="../media/image3.svg"/><Relationship Id="rId4" Type="http://schemas.openxmlformats.org/officeDocument/2006/relationships/hyperlink" Target="https://blogs.shu.ac.uk/hallamaward/" TargetMode="External"/><Relationship Id="rId9" Type="http://schemas.openxmlformats.org/officeDocument/2006/relationships/hyperlink" Target="https://www.shu.ac.uk/careers/work-experience/internships" TargetMode="External"/><Relationship Id="rId14" Type="http://schemas.openxmlformats.org/officeDocument/2006/relationships/hyperlink" Target="https://blogs.shu.ac.uk/highlyskilledemployment/curriculum-model/" TargetMode="External"/><Relationship Id="rId22" Type="http://schemas.openxmlformats.org/officeDocument/2006/relationships/hyperlink" Target="https://shuenterprise.co.uk/hallam-ilab/" TargetMode="External"/><Relationship Id="rId27" Type="http://schemas.openxmlformats.org/officeDocument/2006/relationships/hyperlink" Target="https://shuenterprise.co.uk/enactus/" TargetMode="External"/><Relationship Id="rId30" Type="http://schemas.openxmlformats.org/officeDocument/2006/relationships/hyperlink" Target="https://www.shu.ac.uk/careers/application-tips/interviews" TargetMode="External"/><Relationship Id="rId35" Type="http://schemas.openxmlformats.org/officeDocument/2006/relationships/hyperlink" Target="https://blogs.shu.ac.uk/highlyskilledemployment/curriculum-model/pre-arrival-welcome-week/" TargetMode="External"/><Relationship Id="rId43" Type="http://schemas.openxmlformats.org/officeDocument/2006/relationships/image" Target="../media/image2.png"/><Relationship Id="rId48" Type="http://schemas.openxmlformats.org/officeDocument/2006/relationships/image" Target="../media/image21.svg"/></Relationships>
</file>

<file path=ppt/diagrams/_rels/data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ata9.xml.rels><?xml version="1.0" encoding="UTF-8" standalone="yes"?>
<Relationships xmlns="http://schemas.openxmlformats.org/package/2006/relationships"><Relationship Id="rId8" Type="http://schemas.openxmlformats.org/officeDocument/2006/relationships/image" Target="../media/image35.svg"/><Relationship Id="rId13" Type="http://schemas.openxmlformats.org/officeDocument/2006/relationships/image" Target="../media/image40.pn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sv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 Id="rId14" Type="http://schemas.openxmlformats.org/officeDocument/2006/relationships/image" Target="../media/image4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13" Type="http://schemas.openxmlformats.org/officeDocument/2006/relationships/image" Target="../media/image15.svg"/><Relationship Id="rId18" Type="http://schemas.openxmlformats.org/officeDocument/2006/relationships/hyperlink" Target="https://www.shu.ac.uk/student-placements/arranging-your-placement/how-to-find-a-placement" TargetMode="External"/><Relationship Id="rId26" Type="http://schemas.openxmlformats.org/officeDocument/2006/relationships/image" Target="../media/image17.svg"/><Relationship Id="rId39" Type="http://schemas.openxmlformats.org/officeDocument/2006/relationships/hyperlink" Target="https://i0.wp.com/blogs.shu.ac.uk/highlyskilledemployment/files/2020/07/TMT.png?ssl=1" TargetMode="External"/><Relationship Id="rId3" Type="http://schemas.openxmlformats.org/officeDocument/2006/relationships/hyperlink" Target="https://sheffieldhallam.sharepoint.com/sites/4066/SitePages/Employabilty-Adviser.aspx" TargetMode="External"/><Relationship Id="rId21" Type="http://schemas.openxmlformats.org/officeDocument/2006/relationships/hyperlink" Target="https://www.shu.ac.uk/careers/application-tips" TargetMode="External"/><Relationship Id="rId34" Type="http://schemas.openxmlformats.org/officeDocument/2006/relationships/hyperlink" Target="https://blogs.shu.ac.uk/highlyskilledemployment/curriculum-model/applied-learning/?doing_wp_cron=1606988716.7577230930328369140625" TargetMode="External"/><Relationship Id="rId42" Type="http://schemas.openxmlformats.org/officeDocument/2006/relationships/hyperlink" Target="https://blogs.shu.ac.uk/highlyskilledemployment/curriculum-model/local-market-intelligence/" TargetMode="External"/><Relationship Id="rId47" Type="http://schemas.openxmlformats.org/officeDocument/2006/relationships/hyperlink" Target="https://shuenterprise.co.uk/undergraduate-support/" TargetMode="External"/><Relationship Id="rId50" Type="http://schemas.openxmlformats.org/officeDocument/2006/relationships/hyperlink" Target="https://shuenterprise.co.uk/enterprise-action-week/" TargetMode="External"/><Relationship Id="rId7" Type="http://schemas.openxmlformats.org/officeDocument/2006/relationships/hyperlink" Target="https://hallamcollective.com/" TargetMode="External"/><Relationship Id="rId12" Type="http://schemas.openxmlformats.org/officeDocument/2006/relationships/image" Target="../media/image14.png"/><Relationship Id="rId17" Type="http://schemas.openxmlformats.org/officeDocument/2006/relationships/hyperlink" Target="https://www.shu.ac.uk/student-placements" TargetMode="External"/><Relationship Id="rId25" Type="http://schemas.openxmlformats.org/officeDocument/2006/relationships/image" Target="../media/image16.png"/><Relationship Id="rId33" Type="http://schemas.openxmlformats.org/officeDocument/2006/relationships/hyperlink" Target="https://blogs.shu.ac.uk/highlyskilledemployment/placements-resources/?doing_wp_cron=1593448597.6034460067749023437500" TargetMode="External"/><Relationship Id="rId38" Type="http://schemas.openxmlformats.org/officeDocument/2006/relationships/hyperlink" Target="https://blogs.shu.ac.uk/highlyskilledemployment/curriculum-model/pre-arrival-welcome-week/" TargetMode="External"/><Relationship Id="rId46" Type="http://schemas.openxmlformats.org/officeDocument/2006/relationships/hyperlink" Target="https://shuenterprise.co.uk/hallam-ilab/" TargetMode="External"/><Relationship Id="rId2" Type="http://schemas.openxmlformats.org/officeDocument/2006/relationships/image" Target="../media/image13.svg"/><Relationship Id="rId16" Type="http://schemas.openxmlformats.org/officeDocument/2006/relationships/hyperlink" Target="https://www.shu.ac.uk/student-placements/applied-professional-diploma" TargetMode="External"/><Relationship Id="rId20" Type="http://schemas.openxmlformats.org/officeDocument/2006/relationships/hyperlink" Target="https://www.shu.ac.uk/careers/application-tips/interviews" TargetMode="External"/><Relationship Id="rId29" Type="http://schemas.openxmlformats.org/officeDocument/2006/relationships/image" Target="../media/image2.png"/><Relationship Id="rId41" Type="http://schemas.openxmlformats.org/officeDocument/2006/relationships/image" Target="../media/image19.svg"/><Relationship Id="rId1" Type="http://schemas.openxmlformats.org/officeDocument/2006/relationships/image" Target="../media/image12.png"/><Relationship Id="rId6" Type="http://schemas.openxmlformats.org/officeDocument/2006/relationships/hyperlink" Target="https://blogs.shu.ac.uk/hallamaward/" TargetMode="External"/><Relationship Id="rId11" Type="http://schemas.openxmlformats.org/officeDocument/2006/relationships/hyperlink" Target="https://www.graduatesfirst.com/university-career-services/shu/" TargetMode="External"/><Relationship Id="rId24" Type="http://schemas.openxmlformats.org/officeDocument/2006/relationships/hyperlink" Target="https://unihub.shu.ac.uk/students/login?ReturnUrl=%2f" TargetMode="External"/><Relationship Id="rId32" Type="http://schemas.openxmlformats.org/officeDocument/2006/relationships/hyperlink" Target="https://blogs.shu.ac.uk/highlyskilledemployment/curriculum-model/level-5/?doing_wp_cron=1606987648.0708699226379394531250" TargetMode="External"/><Relationship Id="rId37" Type="http://schemas.openxmlformats.org/officeDocument/2006/relationships/hyperlink" Target="https://drive.google.com/file/d/11E7EXdab5TQ8sAVVhw2EaJFbmJHppo6I/view" TargetMode="External"/><Relationship Id="rId40" Type="http://schemas.openxmlformats.org/officeDocument/2006/relationships/image" Target="../media/image18.png"/><Relationship Id="rId45" Type="http://schemas.openxmlformats.org/officeDocument/2006/relationships/hyperlink" Target="https://shuenterprise.co.uk/" TargetMode="External"/><Relationship Id="rId5" Type="http://schemas.openxmlformats.org/officeDocument/2006/relationships/hyperlink" Target="https://www.shu.ac.uk/careers/resources" TargetMode="External"/><Relationship Id="rId15" Type="http://schemas.openxmlformats.org/officeDocument/2006/relationships/hyperlink" Target="https://www.shu.ac.uk/careers/work-experience/internships" TargetMode="External"/><Relationship Id="rId23" Type="http://schemas.openxmlformats.org/officeDocument/2006/relationships/hyperlink" Target="https://www.shu.ac.uk/student-placements/before-your-placement/international-placements" TargetMode="External"/><Relationship Id="rId28" Type="http://schemas.openxmlformats.org/officeDocument/2006/relationships/hyperlink" Target="https://www.shu.ac.uk/careers/graduates" TargetMode="External"/><Relationship Id="rId36" Type="http://schemas.openxmlformats.org/officeDocument/2006/relationships/hyperlink" Target="https://www.shu.ac.uk/student-placements/while-you-are-on-placement/virtual-placements" TargetMode="External"/><Relationship Id="rId49" Type="http://schemas.openxmlformats.org/officeDocument/2006/relationships/hyperlink" Target="https://shuenterprise.co.uk/hallam-freelancers/" TargetMode="External"/><Relationship Id="rId10" Type="http://schemas.openxmlformats.org/officeDocument/2006/relationships/hyperlink" Target="https://www.shu.ac.uk/careers/jobs/graduate-jobs" TargetMode="External"/><Relationship Id="rId19" Type="http://schemas.openxmlformats.org/officeDocument/2006/relationships/hyperlink" Target="https://www.shu.ac.uk/student-placements/arranging-your-placement/funding" TargetMode="External"/><Relationship Id="rId31" Type="http://schemas.openxmlformats.org/officeDocument/2006/relationships/hyperlink" Target="https://blogs.shu.ac.uk/highlyskilledemployment/curriculum-model/" TargetMode="External"/><Relationship Id="rId44" Type="http://schemas.openxmlformats.org/officeDocument/2006/relationships/image" Target="../media/image21.svg"/><Relationship Id="rId52" Type="http://schemas.openxmlformats.org/officeDocument/2006/relationships/hyperlink" Target="https://shuenterprise.co.uk/graduate-support/" TargetMode="External"/><Relationship Id="rId4" Type="http://schemas.openxmlformats.org/officeDocument/2006/relationships/hyperlink" Target="https://www.shu.ac.uk/careers" TargetMode="External"/><Relationship Id="rId9" Type="http://schemas.openxmlformats.org/officeDocument/2006/relationships/hyperlink" Target="https://www.shu.ac.uk/alumni" TargetMode="External"/><Relationship Id="rId14" Type="http://schemas.openxmlformats.org/officeDocument/2006/relationships/hyperlink" Target="https://www.shu.ac.uk/careers/jobs/part-time-and-campus-jobs" TargetMode="External"/><Relationship Id="rId22" Type="http://schemas.openxmlformats.org/officeDocument/2006/relationships/hyperlink" Target="https://sites.google.com/my.shu.ac.uk/120placements" TargetMode="External"/><Relationship Id="rId27" Type="http://schemas.openxmlformats.org/officeDocument/2006/relationships/hyperlink" Target="https://www.shu.ac.uk/careers/see-an-adviser" TargetMode="External"/><Relationship Id="rId30" Type="http://schemas.openxmlformats.org/officeDocument/2006/relationships/image" Target="../media/image3.svg"/><Relationship Id="rId35" Type="http://schemas.openxmlformats.org/officeDocument/2006/relationships/hyperlink" Target="https://blogs.shu.ac.uk/highlyskilledemployment/files/2019/09/Enterprise-Residency-Model.pdf" TargetMode="External"/><Relationship Id="rId43" Type="http://schemas.openxmlformats.org/officeDocument/2006/relationships/image" Target="../media/image20.png"/><Relationship Id="rId48" Type="http://schemas.openxmlformats.org/officeDocument/2006/relationships/hyperlink" Target="https://shuenterprise.co.uk/work-for-yourself-sandwich-year-placements/" TargetMode="External"/><Relationship Id="rId8" Type="http://schemas.openxmlformats.org/officeDocument/2006/relationships/hyperlink" Target="https://www.shu.ac.uk/careers/equality-and-diversity" TargetMode="External"/><Relationship Id="rId51" Type="http://schemas.openxmlformats.org/officeDocument/2006/relationships/hyperlink" Target="https://shuenterprise.co.uk/enactus/"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hyperlink" Target="https://www.shu.ac.uk/student-placements/arranging-your-placement/how-to-find-a-placement" TargetMode="External"/><Relationship Id="rId18" Type="http://schemas.openxmlformats.org/officeDocument/2006/relationships/image" Target="../media/image16.png"/><Relationship Id="rId26" Type="http://schemas.openxmlformats.org/officeDocument/2006/relationships/hyperlink" Target="https://blogs.shu.ac.uk/highlyskilledemployment/curriculum-model/level-5/?doing_wp_cron=1606987648.0708699226379394531250" TargetMode="External"/><Relationship Id="rId39" Type="http://schemas.openxmlformats.org/officeDocument/2006/relationships/hyperlink" Target="https://shuenterprise.co.uk/enterprise-action-week/" TargetMode="External"/><Relationship Id="rId3" Type="http://schemas.openxmlformats.org/officeDocument/2006/relationships/hyperlink" Target="https://sheffieldhallam.sharepoint.com/sites/4066/SitePages/Employabilty-Adviser.aspx" TargetMode="External"/><Relationship Id="rId21" Type="http://schemas.openxmlformats.org/officeDocument/2006/relationships/image" Target="../media/image2.png"/><Relationship Id="rId34" Type="http://schemas.openxmlformats.org/officeDocument/2006/relationships/image" Target="../media/image21.svg"/><Relationship Id="rId7" Type="http://schemas.openxmlformats.org/officeDocument/2006/relationships/hyperlink" Target="https://www.shu.ac.uk/careers/equality-and-diversity" TargetMode="External"/><Relationship Id="rId12" Type="http://schemas.openxmlformats.org/officeDocument/2006/relationships/hyperlink" Target="https://www.shu.ac.uk/student-placements" TargetMode="External"/><Relationship Id="rId17" Type="http://schemas.openxmlformats.org/officeDocument/2006/relationships/hyperlink" Target="https://unihub.shu.ac.uk/students/login?ReturnUrl=%2f" TargetMode="External"/><Relationship Id="rId25" Type="http://schemas.openxmlformats.org/officeDocument/2006/relationships/hyperlink" Target="https://blogs.shu.ac.uk/highlyskilledemployment/files/2019/09/Enterprise-Residency-Model.pdf" TargetMode="External"/><Relationship Id="rId33" Type="http://schemas.openxmlformats.org/officeDocument/2006/relationships/image" Target="../media/image20.png"/><Relationship Id="rId38" Type="http://schemas.openxmlformats.org/officeDocument/2006/relationships/hyperlink" Target="https://shuenterprise.co.uk/hallam-freelancers/" TargetMode="External"/><Relationship Id="rId2" Type="http://schemas.openxmlformats.org/officeDocument/2006/relationships/image" Target="../media/image13.svg"/><Relationship Id="rId16" Type="http://schemas.openxmlformats.org/officeDocument/2006/relationships/hyperlink" Target="https://www.shu.ac.uk/student-placements/before-your-placement/international-placements" TargetMode="External"/><Relationship Id="rId20" Type="http://schemas.openxmlformats.org/officeDocument/2006/relationships/hyperlink" Target="https://www.shu.ac.uk/careers/see-an-adviser" TargetMode="External"/><Relationship Id="rId29" Type="http://schemas.openxmlformats.org/officeDocument/2006/relationships/image" Target="../media/image18.png"/><Relationship Id="rId1" Type="http://schemas.openxmlformats.org/officeDocument/2006/relationships/image" Target="../media/image12.png"/><Relationship Id="rId6" Type="http://schemas.openxmlformats.org/officeDocument/2006/relationships/hyperlink" Target="https://blogs.shu.ac.uk/hallamaward/" TargetMode="External"/><Relationship Id="rId11" Type="http://schemas.openxmlformats.org/officeDocument/2006/relationships/hyperlink" Target="https://www.shu.ac.uk/careers/work-experience/internships" TargetMode="External"/><Relationship Id="rId24" Type="http://schemas.openxmlformats.org/officeDocument/2006/relationships/hyperlink" Target="https://blogs.shu.ac.uk/highlyskilledemployment/curriculum-model/applied-learning/?doing_wp_cron=1606988716.7577230930328369140625" TargetMode="External"/><Relationship Id="rId32" Type="http://schemas.openxmlformats.org/officeDocument/2006/relationships/hyperlink" Target="https://www.shu.ac.uk/alumni" TargetMode="External"/><Relationship Id="rId37" Type="http://schemas.openxmlformats.org/officeDocument/2006/relationships/hyperlink" Target="https://shuenterprise.co.uk/undergraduate-support/" TargetMode="External"/><Relationship Id="rId40" Type="http://schemas.openxmlformats.org/officeDocument/2006/relationships/hyperlink" Target="https://shuenterprise.co.uk/enactus/" TargetMode="External"/><Relationship Id="rId5" Type="http://schemas.openxmlformats.org/officeDocument/2006/relationships/hyperlink" Target="https://www.shu.ac.uk/careers/resources" TargetMode="External"/><Relationship Id="rId15" Type="http://schemas.openxmlformats.org/officeDocument/2006/relationships/hyperlink" Target="https://sites.google.com/my.shu.ac.uk/120placements" TargetMode="External"/><Relationship Id="rId23" Type="http://schemas.openxmlformats.org/officeDocument/2006/relationships/hyperlink" Target="https://blogs.shu.ac.uk/highlyskilledemployment/curriculum-model/" TargetMode="External"/><Relationship Id="rId28" Type="http://schemas.openxmlformats.org/officeDocument/2006/relationships/hyperlink" Target="https://i0.wp.com/blogs.shu.ac.uk/highlyskilledemployment/files/2020/07/TMT.png?ssl=1" TargetMode="External"/><Relationship Id="rId36" Type="http://schemas.openxmlformats.org/officeDocument/2006/relationships/hyperlink" Target="https://shuenterprise.co.uk/hallam-ilab/" TargetMode="External"/><Relationship Id="rId10" Type="http://schemas.openxmlformats.org/officeDocument/2006/relationships/hyperlink" Target="https://www.shu.ac.uk/careers/jobs/part-time-and-campus-jobs" TargetMode="External"/><Relationship Id="rId19" Type="http://schemas.openxmlformats.org/officeDocument/2006/relationships/image" Target="../media/image17.svg"/><Relationship Id="rId31" Type="http://schemas.openxmlformats.org/officeDocument/2006/relationships/hyperlink" Target="https://blogs.shu.ac.uk/highlyskilledemployment/curriculum-model/local-market-intelligence/" TargetMode="External"/><Relationship Id="rId4" Type="http://schemas.openxmlformats.org/officeDocument/2006/relationships/hyperlink" Target="https://www.shu.ac.uk/careers" TargetMode="External"/><Relationship Id="rId9" Type="http://schemas.openxmlformats.org/officeDocument/2006/relationships/image" Target="../media/image15.svg"/><Relationship Id="rId14" Type="http://schemas.openxmlformats.org/officeDocument/2006/relationships/hyperlink" Target="https://www.shu.ac.uk/careers/application-tips" TargetMode="External"/><Relationship Id="rId22" Type="http://schemas.openxmlformats.org/officeDocument/2006/relationships/image" Target="../media/image3.svg"/><Relationship Id="rId27" Type="http://schemas.openxmlformats.org/officeDocument/2006/relationships/hyperlink" Target="https://blogs.shu.ac.uk/highlyskilledemployment/curriculum-model/pre-arrival-welcome-week/" TargetMode="External"/><Relationship Id="rId30" Type="http://schemas.openxmlformats.org/officeDocument/2006/relationships/image" Target="../media/image19.svg"/><Relationship Id="rId35" Type="http://schemas.openxmlformats.org/officeDocument/2006/relationships/hyperlink" Target="https://shuenterprise.co.uk/" TargetMode="External"/></Relationships>
</file>

<file path=ppt/diagrams/_rels/drawing4.xml.rels><?xml version="1.0" encoding="UTF-8" standalone="yes"?>
<Relationships xmlns="http://schemas.openxmlformats.org/package/2006/relationships"><Relationship Id="rId8" Type="http://schemas.openxmlformats.org/officeDocument/2006/relationships/hyperlink" Target="https://www.shu.ac.uk/careers/equality-and-diversity" TargetMode="External"/><Relationship Id="rId13" Type="http://schemas.openxmlformats.org/officeDocument/2006/relationships/hyperlink" Target="https://www.shu.ac.uk/careers/work-experience/internships" TargetMode="External"/><Relationship Id="rId18" Type="http://schemas.openxmlformats.org/officeDocument/2006/relationships/hyperlink" Target="https://www.shu.ac.uk/careers/application-tips/interviews" TargetMode="External"/><Relationship Id="rId26" Type="http://schemas.openxmlformats.org/officeDocument/2006/relationships/hyperlink" Target="https://www.shu.ac.uk/careers/graduates" TargetMode="External"/><Relationship Id="rId39" Type="http://schemas.openxmlformats.org/officeDocument/2006/relationships/hyperlink" Target="https://blogs.shu.ac.uk/highlyskilledemployment/curriculum-model/local-market-intelligence/" TargetMode="External"/><Relationship Id="rId3" Type="http://schemas.openxmlformats.org/officeDocument/2006/relationships/hyperlink" Target="https://sheffieldhallam.sharepoint.com/sites/4066/SitePages/Employabilty-Adviser.aspx" TargetMode="External"/><Relationship Id="rId21" Type="http://schemas.openxmlformats.org/officeDocument/2006/relationships/hyperlink" Target="https://www.shu.ac.uk/student-placements/before-your-placement/international-placements" TargetMode="External"/><Relationship Id="rId34" Type="http://schemas.openxmlformats.org/officeDocument/2006/relationships/hyperlink" Target="https://drive.google.com/file/d/11E7EXdab5TQ8sAVVhw2EaJFbmJHppo6I/view" TargetMode="External"/><Relationship Id="rId42" Type="http://schemas.openxmlformats.org/officeDocument/2006/relationships/hyperlink" Target="https://shuenterprise.co.uk/" TargetMode="External"/><Relationship Id="rId47" Type="http://schemas.openxmlformats.org/officeDocument/2006/relationships/hyperlink" Target="https://shuenterprise.co.uk/enterprise-action-week/" TargetMode="External"/><Relationship Id="rId7" Type="http://schemas.openxmlformats.org/officeDocument/2006/relationships/hyperlink" Target="https://hallamcollective.com/" TargetMode="External"/><Relationship Id="rId12" Type="http://schemas.openxmlformats.org/officeDocument/2006/relationships/hyperlink" Target="https://www.shu.ac.uk/careers/jobs/part-time-and-campus-jobs" TargetMode="External"/><Relationship Id="rId17" Type="http://schemas.openxmlformats.org/officeDocument/2006/relationships/hyperlink" Target="https://www.shu.ac.uk/student-placements/arranging-your-placement/funding" TargetMode="External"/><Relationship Id="rId25" Type="http://schemas.openxmlformats.org/officeDocument/2006/relationships/hyperlink" Target="https://www.shu.ac.uk/careers/see-an-adviser" TargetMode="External"/><Relationship Id="rId33" Type="http://schemas.openxmlformats.org/officeDocument/2006/relationships/hyperlink" Target="https://www.shu.ac.uk/student-placements/while-you-are-on-placement/virtual-placements" TargetMode="External"/><Relationship Id="rId38" Type="http://schemas.openxmlformats.org/officeDocument/2006/relationships/image" Target="../media/image19.svg"/><Relationship Id="rId46" Type="http://schemas.openxmlformats.org/officeDocument/2006/relationships/hyperlink" Target="https://shuenterprise.co.uk/hallam-freelancers/" TargetMode="External"/><Relationship Id="rId2" Type="http://schemas.openxmlformats.org/officeDocument/2006/relationships/image" Target="../media/image13.svg"/><Relationship Id="rId16" Type="http://schemas.openxmlformats.org/officeDocument/2006/relationships/hyperlink" Target="https://www.shu.ac.uk/student-placements/arranging-your-placement/how-to-find-a-placement" TargetMode="External"/><Relationship Id="rId20" Type="http://schemas.openxmlformats.org/officeDocument/2006/relationships/hyperlink" Target="https://sites.google.com/my.shu.ac.uk/120placements" TargetMode="External"/><Relationship Id="rId29" Type="http://schemas.openxmlformats.org/officeDocument/2006/relationships/hyperlink" Target="https://blogs.shu.ac.uk/highlyskilledemployment/curriculum-model/" TargetMode="External"/><Relationship Id="rId41" Type="http://schemas.openxmlformats.org/officeDocument/2006/relationships/image" Target="../media/image21.svg"/><Relationship Id="rId1" Type="http://schemas.openxmlformats.org/officeDocument/2006/relationships/image" Target="../media/image12.png"/><Relationship Id="rId6" Type="http://schemas.openxmlformats.org/officeDocument/2006/relationships/hyperlink" Target="https://blogs.shu.ac.uk/hallamaward/" TargetMode="External"/><Relationship Id="rId11" Type="http://schemas.openxmlformats.org/officeDocument/2006/relationships/image" Target="../media/image15.svg"/><Relationship Id="rId24" Type="http://schemas.openxmlformats.org/officeDocument/2006/relationships/image" Target="../media/image17.svg"/><Relationship Id="rId32" Type="http://schemas.openxmlformats.org/officeDocument/2006/relationships/hyperlink" Target="https://blogs.shu.ac.uk/highlyskilledemployment/curriculum-model/applied-learning/?doing_wp_cron=1606988716.7577230930328369140625" TargetMode="External"/><Relationship Id="rId37" Type="http://schemas.openxmlformats.org/officeDocument/2006/relationships/image" Target="../media/image18.png"/><Relationship Id="rId40" Type="http://schemas.openxmlformats.org/officeDocument/2006/relationships/image" Target="../media/image20.png"/><Relationship Id="rId45" Type="http://schemas.openxmlformats.org/officeDocument/2006/relationships/hyperlink" Target="https://shuenterprise.co.uk/work-for-yourself-sandwich-year-placements/" TargetMode="External"/><Relationship Id="rId5" Type="http://schemas.openxmlformats.org/officeDocument/2006/relationships/hyperlink" Target="https://www.shu.ac.uk/careers/resources" TargetMode="External"/><Relationship Id="rId15" Type="http://schemas.openxmlformats.org/officeDocument/2006/relationships/hyperlink" Target="https://www.shu.ac.uk/student-placements" TargetMode="External"/><Relationship Id="rId23" Type="http://schemas.openxmlformats.org/officeDocument/2006/relationships/image" Target="../media/image16.png"/><Relationship Id="rId28" Type="http://schemas.openxmlformats.org/officeDocument/2006/relationships/image" Target="../media/image3.svg"/><Relationship Id="rId36" Type="http://schemas.openxmlformats.org/officeDocument/2006/relationships/hyperlink" Target="https://i0.wp.com/blogs.shu.ac.uk/highlyskilledemployment/files/2020/07/TMT.png?ssl=1" TargetMode="External"/><Relationship Id="rId10" Type="http://schemas.openxmlformats.org/officeDocument/2006/relationships/image" Target="../media/image14.png"/><Relationship Id="rId19" Type="http://schemas.openxmlformats.org/officeDocument/2006/relationships/hyperlink" Target="https://www.shu.ac.uk/careers/application-tips" TargetMode="External"/><Relationship Id="rId31" Type="http://schemas.openxmlformats.org/officeDocument/2006/relationships/hyperlink" Target="https://blogs.shu.ac.uk/highlyskilledemployment/placements-resources/?doing_wp_cron=1593448597.6034460067749023437500" TargetMode="External"/><Relationship Id="rId44" Type="http://schemas.openxmlformats.org/officeDocument/2006/relationships/hyperlink" Target="https://shuenterprise.co.uk/undergraduate-support/" TargetMode="External"/><Relationship Id="rId4" Type="http://schemas.openxmlformats.org/officeDocument/2006/relationships/hyperlink" Target="https://www.shu.ac.uk/careers" TargetMode="External"/><Relationship Id="rId9" Type="http://schemas.openxmlformats.org/officeDocument/2006/relationships/hyperlink" Target="https://www.shu.ac.uk/alumni" TargetMode="External"/><Relationship Id="rId14" Type="http://schemas.openxmlformats.org/officeDocument/2006/relationships/hyperlink" Target="https://www.shu.ac.uk/student-placements/applied-professional-diploma" TargetMode="External"/><Relationship Id="rId22" Type="http://schemas.openxmlformats.org/officeDocument/2006/relationships/hyperlink" Target="https://unihub.shu.ac.uk/students/login?ReturnUrl=%2f" TargetMode="External"/><Relationship Id="rId27" Type="http://schemas.openxmlformats.org/officeDocument/2006/relationships/image" Target="../media/image2.png"/><Relationship Id="rId30" Type="http://schemas.openxmlformats.org/officeDocument/2006/relationships/hyperlink" Target="https://blogs.shu.ac.uk/highlyskilledemployment/curriculum-model/level-5/?doing_wp_cron=1606987648.0708699226379394531250" TargetMode="External"/><Relationship Id="rId35" Type="http://schemas.openxmlformats.org/officeDocument/2006/relationships/hyperlink" Target="https://blogs.shu.ac.uk/highlyskilledemployment/curriculum-model/pre-arrival-welcome-week/" TargetMode="External"/><Relationship Id="rId43" Type="http://schemas.openxmlformats.org/officeDocument/2006/relationships/hyperlink" Target="https://shuenterprise.co.uk/hallam-ilab/" TargetMode="External"/><Relationship Id="rId48" Type="http://schemas.openxmlformats.org/officeDocument/2006/relationships/hyperlink" Target="https://shuenterprise.co.uk/enactus/" TargetMode="External"/></Relationships>
</file>

<file path=ppt/diagrams/_rels/drawing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9.xml.rels><?xml version="1.0" encoding="UTF-8" standalone="yes"?>
<Relationships xmlns="http://schemas.openxmlformats.org/package/2006/relationships"><Relationship Id="rId8" Type="http://schemas.openxmlformats.org/officeDocument/2006/relationships/image" Target="../media/image35.svg"/><Relationship Id="rId13" Type="http://schemas.openxmlformats.org/officeDocument/2006/relationships/image" Target="../media/image40.pn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sv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 Id="rId14" Type="http://schemas.openxmlformats.org/officeDocument/2006/relationships/image" Target="../media/image4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3DA841-2E1B-4CBE-AA7E-0C2E36AA1EEC}"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1F403920-A921-4354-8A16-172F7649A8A0}">
      <dgm:prSet custT="1"/>
      <dgm:spPr/>
      <dgm:t>
        <a:bodyPr/>
        <a:lstStyle/>
        <a:p>
          <a:pPr>
            <a:lnSpc>
              <a:spcPct val="100000"/>
            </a:lnSpc>
          </a:pPr>
          <a:r>
            <a:rPr lang="en-GB" sz="1900" dirty="0"/>
            <a:t>Semester 2 HSE modules:</a:t>
          </a:r>
          <a:r>
            <a:rPr lang="en-GB" sz="1300" dirty="0"/>
            <a:t> Adapted, high quality and  meaningful work experience modules across all courses.</a:t>
          </a:r>
        </a:p>
      </dgm:t>
    </dgm:pt>
    <dgm:pt modelId="{74174C19-BE90-497B-909A-C02FF11FD699}" type="parTrans" cxnId="{F4B3933A-CE77-4CFA-989D-7BB3CB74098C}">
      <dgm:prSet/>
      <dgm:spPr/>
      <dgm:t>
        <a:bodyPr/>
        <a:lstStyle/>
        <a:p>
          <a:endParaRPr lang="en-US"/>
        </a:p>
      </dgm:t>
    </dgm:pt>
    <dgm:pt modelId="{8E00E80E-C743-40DA-A499-E4D13DEDD9ED}" type="sibTrans" cxnId="{F4B3933A-CE77-4CFA-989D-7BB3CB74098C}">
      <dgm:prSet/>
      <dgm:spPr/>
      <dgm:t>
        <a:bodyPr/>
        <a:lstStyle/>
        <a:p>
          <a:endParaRPr lang="en-US"/>
        </a:p>
      </dgm:t>
    </dgm:pt>
    <dgm:pt modelId="{2A4C3591-706D-41FA-B265-D03F029F4AED}">
      <dgm:prSet custT="1"/>
      <dgm:spPr/>
      <dgm:t>
        <a:bodyPr/>
        <a:lstStyle/>
        <a:p>
          <a:pPr>
            <a:lnSpc>
              <a:spcPct val="100000"/>
            </a:lnSpc>
          </a:pPr>
          <a:r>
            <a:rPr lang="en-GB" sz="1900" dirty="0"/>
            <a:t>Next Steps: </a:t>
          </a:r>
          <a:r>
            <a:rPr lang="en-GB" sz="1300" dirty="0"/>
            <a:t>A digital resource to influence and empower students academic and employability future progression, facilitated through the Academic Advisor Framework.</a:t>
          </a:r>
        </a:p>
      </dgm:t>
    </dgm:pt>
    <dgm:pt modelId="{2F1E2B13-3BCF-450B-8987-8F1D38666A17}" type="parTrans" cxnId="{23709002-0CFE-4EFE-938A-C1CD3673CAFB}">
      <dgm:prSet/>
      <dgm:spPr/>
      <dgm:t>
        <a:bodyPr/>
        <a:lstStyle/>
        <a:p>
          <a:endParaRPr lang="en-US"/>
        </a:p>
      </dgm:t>
    </dgm:pt>
    <dgm:pt modelId="{EFCC94CC-D997-4E40-9D4E-CBDE627DCB0C}" type="sibTrans" cxnId="{23709002-0CFE-4EFE-938A-C1CD3673CAFB}">
      <dgm:prSet/>
      <dgm:spPr/>
      <dgm:t>
        <a:bodyPr/>
        <a:lstStyle/>
        <a:p>
          <a:endParaRPr lang="en-US"/>
        </a:p>
      </dgm:t>
    </dgm:pt>
    <dgm:pt modelId="{04E44103-CB73-45A6-8491-D9055C2BC6AE}">
      <dgm:prSet custT="1"/>
      <dgm:spPr/>
      <dgm:t>
        <a:bodyPr/>
        <a:lstStyle/>
        <a:p>
          <a:pPr>
            <a:lnSpc>
              <a:spcPct val="100000"/>
            </a:lnSpc>
          </a:pPr>
          <a:r>
            <a:rPr lang="en-GB" sz="1900"/>
            <a:t>Class of 2021: </a:t>
          </a:r>
          <a:r>
            <a:rPr lang="en-GB" sz="1300"/>
            <a:t>A proven package to enable graduates to best embrace the demands and exploit the opportunities of employment or further study.</a:t>
          </a:r>
          <a:endParaRPr lang="en-US" sz="1300" dirty="0"/>
        </a:p>
      </dgm:t>
    </dgm:pt>
    <dgm:pt modelId="{B44CA24E-1936-4114-BCFA-B57982462686}" type="parTrans" cxnId="{5B2DF8AD-7DD9-4E8F-8E31-58791205BD3F}">
      <dgm:prSet/>
      <dgm:spPr/>
      <dgm:t>
        <a:bodyPr/>
        <a:lstStyle/>
        <a:p>
          <a:endParaRPr lang="en-US"/>
        </a:p>
      </dgm:t>
    </dgm:pt>
    <dgm:pt modelId="{1E231790-3351-4938-8756-99CC94756A06}" type="sibTrans" cxnId="{5B2DF8AD-7DD9-4E8F-8E31-58791205BD3F}">
      <dgm:prSet/>
      <dgm:spPr/>
      <dgm:t>
        <a:bodyPr/>
        <a:lstStyle/>
        <a:p>
          <a:endParaRPr lang="en-US"/>
        </a:p>
      </dgm:t>
    </dgm:pt>
    <dgm:pt modelId="{BB6AFB14-A230-4B26-87A7-947BE00E0F11}">
      <dgm:prSet custT="1"/>
      <dgm:spPr/>
      <dgm:t>
        <a:bodyPr/>
        <a:lstStyle/>
        <a:p>
          <a:pPr>
            <a:lnSpc>
              <a:spcPct val="100000"/>
            </a:lnSpc>
          </a:pPr>
          <a:r>
            <a:rPr lang="en-GB" sz="1900" dirty="0"/>
            <a:t>Placements: </a:t>
          </a:r>
          <a:r>
            <a:rPr lang="en-GB" sz="1300" dirty="0"/>
            <a:t>Exposing students to opportunities and facilitating their preparation and learning from placements. </a:t>
          </a:r>
          <a:endParaRPr lang="en-US" sz="1300" dirty="0"/>
        </a:p>
      </dgm:t>
    </dgm:pt>
    <dgm:pt modelId="{099556D3-92B9-40CA-8F60-F4B6651A86B7}" type="parTrans" cxnId="{029DCF63-C2F4-401F-BCA8-6DB77FB6D0EA}">
      <dgm:prSet/>
      <dgm:spPr/>
      <dgm:t>
        <a:bodyPr/>
        <a:lstStyle/>
        <a:p>
          <a:endParaRPr lang="en-US"/>
        </a:p>
      </dgm:t>
    </dgm:pt>
    <dgm:pt modelId="{01E9EE68-DA94-4F06-BCCD-2F1CAA0ACC3C}" type="sibTrans" cxnId="{029DCF63-C2F4-401F-BCA8-6DB77FB6D0EA}">
      <dgm:prSet/>
      <dgm:spPr/>
      <dgm:t>
        <a:bodyPr/>
        <a:lstStyle/>
        <a:p>
          <a:endParaRPr lang="en-US"/>
        </a:p>
      </dgm:t>
    </dgm:pt>
    <dgm:pt modelId="{7CF11313-D6FE-4EE7-BCC4-91CEB3E57345}">
      <dgm:prSet custT="1"/>
      <dgm:spPr/>
      <dgm:t>
        <a:bodyPr/>
        <a:lstStyle/>
        <a:p>
          <a:pPr>
            <a:lnSpc>
              <a:spcPct val="100000"/>
            </a:lnSpc>
          </a:pPr>
          <a:r>
            <a:rPr lang="en-GB" sz="1900" dirty="0"/>
            <a:t>Employer engagement and events: </a:t>
          </a:r>
          <a:r>
            <a:rPr lang="en-GB" sz="1300" dirty="0"/>
            <a:t>Revealing how employers operate, their expectations, showcasing opportunities, and uncovering new career pathways.</a:t>
          </a:r>
          <a:endParaRPr lang="en-US" sz="1300" dirty="0"/>
        </a:p>
      </dgm:t>
    </dgm:pt>
    <dgm:pt modelId="{20F37B57-78E0-43FC-98DF-D6BE3B4E64EE}" type="parTrans" cxnId="{80191B87-075A-4DEF-BA8D-9FD07C17E8C4}">
      <dgm:prSet/>
      <dgm:spPr/>
      <dgm:t>
        <a:bodyPr/>
        <a:lstStyle/>
        <a:p>
          <a:endParaRPr lang="en-US"/>
        </a:p>
      </dgm:t>
    </dgm:pt>
    <dgm:pt modelId="{4DE105A5-3EC9-4823-941F-4170AB69B47A}" type="sibTrans" cxnId="{80191B87-075A-4DEF-BA8D-9FD07C17E8C4}">
      <dgm:prSet/>
      <dgm:spPr/>
      <dgm:t>
        <a:bodyPr/>
        <a:lstStyle/>
        <a:p>
          <a:endParaRPr lang="en-US"/>
        </a:p>
      </dgm:t>
    </dgm:pt>
    <dgm:pt modelId="{1A4D610D-DB25-4D27-9D53-806494CB1D79}" type="pres">
      <dgm:prSet presAssocID="{343DA841-2E1B-4CBE-AA7E-0C2E36AA1EEC}" presName="root" presStyleCnt="0">
        <dgm:presLayoutVars>
          <dgm:dir/>
          <dgm:resizeHandles val="exact"/>
        </dgm:presLayoutVars>
      </dgm:prSet>
      <dgm:spPr/>
    </dgm:pt>
    <dgm:pt modelId="{ABDAF4F6-3B32-4DBF-A87E-F50778ADB2BF}" type="pres">
      <dgm:prSet presAssocID="{1F403920-A921-4354-8A16-172F7649A8A0}" presName="compNode" presStyleCnt="0"/>
      <dgm:spPr/>
    </dgm:pt>
    <dgm:pt modelId="{639F8853-6224-4329-AB46-281A3E5FFAE7}" type="pres">
      <dgm:prSet presAssocID="{1F403920-A921-4354-8A16-172F7649A8A0}" presName="bgRect" presStyleLbl="bgShp" presStyleIdx="0" presStyleCnt="5"/>
      <dgm:spPr/>
    </dgm:pt>
    <dgm:pt modelId="{99055759-D306-4DB2-9A30-276F8B27516A}" type="pres">
      <dgm:prSet presAssocID="{1F403920-A921-4354-8A16-172F7649A8A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10F4996B-8968-4E8B-8986-E5FE2043AD66}" type="pres">
      <dgm:prSet presAssocID="{1F403920-A921-4354-8A16-172F7649A8A0}" presName="spaceRect" presStyleCnt="0"/>
      <dgm:spPr/>
    </dgm:pt>
    <dgm:pt modelId="{F9A06F23-7391-4960-A645-B06400A9DF38}" type="pres">
      <dgm:prSet presAssocID="{1F403920-A921-4354-8A16-172F7649A8A0}" presName="parTx" presStyleLbl="revTx" presStyleIdx="0" presStyleCnt="5">
        <dgm:presLayoutVars>
          <dgm:chMax val="0"/>
          <dgm:chPref val="0"/>
        </dgm:presLayoutVars>
      </dgm:prSet>
      <dgm:spPr/>
    </dgm:pt>
    <dgm:pt modelId="{3BF1813E-6EE1-479D-8D69-76FEED3660D5}" type="pres">
      <dgm:prSet presAssocID="{8E00E80E-C743-40DA-A499-E4D13DEDD9ED}" presName="sibTrans" presStyleCnt="0"/>
      <dgm:spPr/>
    </dgm:pt>
    <dgm:pt modelId="{37F19B95-FF44-42BB-94E0-9C06134278D3}" type="pres">
      <dgm:prSet presAssocID="{2A4C3591-706D-41FA-B265-D03F029F4AED}" presName="compNode" presStyleCnt="0"/>
      <dgm:spPr/>
    </dgm:pt>
    <dgm:pt modelId="{A5C28595-2CFB-4A04-88BD-7CEFC0946FE0}" type="pres">
      <dgm:prSet presAssocID="{2A4C3591-706D-41FA-B265-D03F029F4AED}" presName="bgRect" presStyleLbl="bgShp" presStyleIdx="1" presStyleCnt="5"/>
      <dgm:spPr/>
    </dgm:pt>
    <dgm:pt modelId="{542A51BF-642B-43A9-BC2F-94D566B413BD}" type="pres">
      <dgm:prSet presAssocID="{2A4C3591-706D-41FA-B265-D03F029F4AE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2D81FF7E-ED1E-4361-964D-8B65FAD8CA03}" type="pres">
      <dgm:prSet presAssocID="{2A4C3591-706D-41FA-B265-D03F029F4AED}" presName="spaceRect" presStyleCnt="0"/>
      <dgm:spPr/>
    </dgm:pt>
    <dgm:pt modelId="{55A53E14-37AA-4372-93C3-02625167CB7B}" type="pres">
      <dgm:prSet presAssocID="{2A4C3591-706D-41FA-B265-D03F029F4AED}" presName="parTx" presStyleLbl="revTx" presStyleIdx="1" presStyleCnt="5">
        <dgm:presLayoutVars>
          <dgm:chMax val="0"/>
          <dgm:chPref val="0"/>
        </dgm:presLayoutVars>
      </dgm:prSet>
      <dgm:spPr/>
    </dgm:pt>
    <dgm:pt modelId="{52575BD9-1D1A-4F4A-94F6-7C70C81142EC}" type="pres">
      <dgm:prSet presAssocID="{EFCC94CC-D997-4E40-9D4E-CBDE627DCB0C}" presName="sibTrans" presStyleCnt="0"/>
      <dgm:spPr/>
    </dgm:pt>
    <dgm:pt modelId="{0E13823C-A449-4C66-B26C-1AF3457F8880}" type="pres">
      <dgm:prSet presAssocID="{04E44103-CB73-45A6-8491-D9055C2BC6AE}" presName="compNode" presStyleCnt="0"/>
      <dgm:spPr/>
    </dgm:pt>
    <dgm:pt modelId="{886ACCA7-0E9E-42A1-BBA9-1F036C65EF91}" type="pres">
      <dgm:prSet presAssocID="{04E44103-CB73-45A6-8491-D9055C2BC6AE}" presName="bgRect" presStyleLbl="bgShp" presStyleIdx="2" presStyleCnt="5"/>
      <dgm:spPr/>
    </dgm:pt>
    <dgm:pt modelId="{53E552A7-0103-42CD-9E80-56AA33515DAE}" type="pres">
      <dgm:prSet presAssocID="{04E44103-CB73-45A6-8491-D9055C2BC6A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77F38A42-1DA7-446D-AFDB-C18679B9F1BC}" type="pres">
      <dgm:prSet presAssocID="{04E44103-CB73-45A6-8491-D9055C2BC6AE}" presName="spaceRect" presStyleCnt="0"/>
      <dgm:spPr/>
    </dgm:pt>
    <dgm:pt modelId="{1B979FD4-2B51-4BFE-8054-C68C2F70AD9F}" type="pres">
      <dgm:prSet presAssocID="{04E44103-CB73-45A6-8491-D9055C2BC6AE}" presName="parTx" presStyleLbl="revTx" presStyleIdx="2" presStyleCnt="5">
        <dgm:presLayoutVars>
          <dgm:chMax val="0"/>
          <dgm:chPref val="0"/>
        </dgm:presLayoutVars>
      </dgm:prSet>
      <dgm:spPr/>
    </dgm:pt>
    <dgm:pt modelId="{0CAEABD4-2A56-43F8-BA52-804C148A62B6}" type="pres">
      <dgm:prSet presAssocID="{1E231790-3351-4938-8756-99CC94756A06}" presName="sibTrans" presStyleCnt="0"/>
      <dgm:spPr/>
    </dgm:pt>
    <dgm:pt modelId="{B0A20D57-78D6-41E8-B37D-F807965056E7}" type="pres">
      <dgm:prSet presAssocID="{BB6AFB14-A230-4B26-87A7-947BE00E0F11}" presName="compNode" presStyleCnt="0"/>
      <dgm:spPr/>
    </dgm:pt>
    <dgm:pt modelId="{E15BE171-34BD-4D8B-A2D2-5A3B5CD65D22}" type="pres">
      <dgm:prSet presAssocID="{BB6AFB14-A230-4B26-87A7-947BE00E0F11}" presName="bgRect" presStyleLbl="bgShp" presStyleIdx="3" presStyleCnt="5" custLinFactNeighborX="-382"/>
      <dgm:spPr/>
    </dgm:pt>
    <dgm:pt modelId="{1F3F2EA7-4AAE-4C73-897F-A6A9AA88B986}" type="pres">
      <dgm:prSet presAssocID="{BB6AFB14-A230-4B26-87A7-947BE00E0F1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FC902CAC-574A-49E6-A3F2-DE3E9B262E95}" type="pres">
      <dgm:prSet presAssocID="{BB6AFB14-A230-4B26-87A7-947BE00E0F11}" presName="spaceRect" presStyleCnt="0"/>
      <dgm:spPr/>
    </dgm:pt>
    <dgm:pt modelId="{1EC07DDA-9B08-4A41-99AC-EE7B93F4E150}" type="pres">
      <dgm:prSet presAssocID="{BB6AFB14-A230-4B26-87A7-947BE00E0F11}" presName="parTx" presStyleLbl="revTx" presStyleIdx="3" presStyleCnt="5">
        <dgm:presLayoutVars>
          <dgm:chMax val="0"/>
          <dgm:chPref val="0"/>
        </dgm:presLayoutVars>
      </dgm:prSet>
      <dgm:spPr/>
    </dgm:pt>
    <dgm:pt modelId="{7DC3239E-AD14-4B48-BA27-BA1612B0D39F}" type="pres">
      <dgm:prSet presAssocID="{01E9EE68-DA94-4F06-BCCD-2F1CAA0ACC3C}" presName="sibTrans" presStyleCnt="0"/>
      <dgm:spPr/>
    </dgm:pt>
    <dgm:pt modelId="{424574C0-97F8-4556-9B7E-94D4DD00F40B}" type="pres">
      <dgm:prSet presAssocID="{7CF11313-D6FE-4EE7-BCC4-91CEB3E57345}" presName="compNode" presStyleCnt="0"/>
      <dgm:spPr/>
    </dgm:pt>
    <dgm:pt modelId="{7F950474-7912-4372-870D-8924AEB3EC01}" type="pres">
      <dgm:prSet presAssocID="{7CF11313-D6FE-4EE7-BCC4-91CEB3E57345}" presName="bgRect" presStyleLbl="bgShp" presStyleIdx="4" presStyleCnt="5"/>
      <dgm:spPr/>
    </dgm:pt>
    <dgm:pt modelId="{DB956F37-D180-4321-95E1-6D4FFF1B7B5A}" type="pres">
      <dgm:prSet presAssocID="{7CF11313-D6FE-4EE7-BCC4-91CEB3E5734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eeting"/>
        </a:ext>
      </dgm:extLst>
    </dgm:pt>
    <dgm:pt modelId="{65724717-14D7-44E9-BE5A-6F17E4AAEA6B}" type="pres">
      <dgm:prSet presAssocID="{7CF11313-D6FE-4EE7-BCC4-91CEB3E57345}" presName="spaceRect" presStyleCnt="0"/>
      <dgm:spPr/>
    </dgm:pt>
    <dgm:pt modelId="{8D9095D1-A9B5-480A-837E-E6E1B8C3EBFF}" type="pres">
      <dgm:prSet presAssocID="{7CF11313-D6FE-4EE7-BCC4-91CEB3E57345}" presName="parTx" presStyleLbl="revTx" presStyleIdx="4" presStyleCnt="5">
        <dgm:presLayoutVars>
          <dgm:chMax val="0"/>
          <dgm:chPref val="0"/>
        </dgm:presLayoutVars>
      </dgm:prSet>
      <dgm:spPr/>
    </dgm:pt>
  </dgm:ptLst>
  <dgm:cxnLst>
    <dgm:cxn modelId="{C616FE01-0422-47A6-8B74-8B4DF45C3A55}" type="presOf" srcId="{343DA841-2E1B-4CBE-AA7E-0C2E36AA1EEC}" destId="{1A4D610D-DB25-4D27-9D53-806494CB1D79}" srcOrd="0" destOrd="0" presId="urn:microsoft.com/office/officeart/2018/2/layout/IconVerticalSolidList"/>
    <dgm:cxn modelId="{23709002-0CFE-4EFE-938A-C1CD3673CAFB}" srcId="{343DA841-2E1B-4CBE-AA7E-0C2E36AA1EEC}" destId="{2A4C3591-706D-41FA-B265-D03F029F4AED}" srcOrd="1" destOrd="0" parTransId="{2F1E2B13-3BCF-450B-8987-8F1D38666A17}" sibTransId="{EFCC94CC-D997-4E40-9D4E-CBDE627DCB0C}"/>
    <dgm:cxn modelId="{6A0C882B-5BF3-4E61-B34B-BF344C7C9ED7}" type="presOf" srcId="{1F403920-A921-4354-8A16-172F7649A8A0}" destId="{F9A06F23-7391-4960-A645-B06400A9DF38}" srcOrd="0" destOrd="0" presId="urn:microsoft.com/office/officeart/2018/2/layout/IconVerticalSolidList"/>
    <dgm:cxn modelId="{F4B3933A-CE77-4CFA-989D-7BB3CB74098C}" srcId="{343DA841-2E1B-4CBE-AA7E-0C2E36AA1EEC}" destId="{1F403920-A921-4354-8A16-172F7649A8A0}" srcOrd="0" destOrd="0" parTransId="{74174C19-BE90-497B-909A-C02FF11FD699}" sibTransId="{8E00E80E-C743-40DA-A499-E4D13DEDD9ED}"/>
    <dgm:cxn modelId="{029DCF63-C2F4-401F-BCA8-6DB77FB6D0EA}" srcId="{343DA841-2E1B-4CBE-AA7E-0C2E36AA1EEC}" destId="{BB6AFB14-A230-4B26-87A7-947BE00E0F11}" srcOrd="3" destOrd="0" parTransId="{099556D3-92B9-40CA-8F60-F4B6651A86B7}" sibTransId="{01E9EE68-DA94-4F06-BCCD-2F1CAA0ACC3C}"/>
    <dgm:cxn modelId="{BEF4B675-3A6F-4577-9838-A43C5A92C542}" type="presOf" srcId="{BB6AFB14-A230-4B26-87A7-947BE00E0F11}" destId="{1EC07DDA-9B08-4A41-99AC-EE7B93F4E150}" srcOrd="0" destOrd="0" presId="urn:microsoft.com/office/officeart/2018/2/layout/IconVerticalSolidList"/>
    <dgm:cxn modelId="{80191B87-075A-4DEF-BA8D-9FD07C17E8C4}" srcId="{343DA841-2E1B-4CBE-AA7E-0C2E36AA1EEC}" destId="{7CF11313-D6FE-4EE7-BCC4-91CEB3E57345}" srcOrd="4" destOrd="0" parTransId="{20F37B57-78E0-43FC-98DF-D6BE3B4E64EE}" sibTransId="{4DE105A5-3EC9-4823-941F-4170AB69B47A}"/>
    <dgm:cxn modelId="{C494008E-88A6-48EA-B025-D51653467D5B}" type="presOf" srcId="{2A4C3591-706D-41FA-B265-D03F029F4AED}" destId="{55A53E14-37AA-4372-93C3-02625167CB7B}" srcOrd="0" destOrd="0" presId="urn:microsoft.com/office/officeart/2018/2/layout/IconVerticalSolidList"/>
    <dgm:cxn modelId="{5B2DF8AD-7DD9-4E8F-8E31-58791205BD3F}" srcId="{343DA841-2E1B-4CBE-AA7E-0C2E36AA1EEC}" destId="{04E44103-CB73-45A6-8491-D9055C2BC6AE}" srcOrd="2" destOrd="0" parTransId="{B44CA24E-1936-4114-BCFA-B57982462686}" sibTransId="{1E231790-3351-4938-8756-99CC94756A06}"/>
    <dgm:cxn modelId="{00C985CC-3AF3-47F4-92AE-5EEE8D002B4F}" type="presOf" srcId="{04E44103-CB73-45A6-8491-D9055C2BC6AE}" destId="{1B979FD4-2B51-4BFE-8054-C68C2F70AD9F}" srcOrd="0" destOrd="0" presId="urn:microsoft.com/office/officeart/2018/2/layout/IconVerticalSolidList"/>
    <dgm:cxn modelId="{AA0FF9FA-B785-4512-9ED4-4A393987DC31}" type="presOf" srcId="{7CF11313-D6FE-4EE7-BCC4-91CEB3E57345}" destId="{8D9095D1-A9B5-480A-837E-E6E1B8C3EBFF}" srcOrd="0" destOrd="0" presId="urn:microsoft.com/office/officeart/2018/2/layout/IconVerticalSolidList"/>
    <dgm:cxn modelId="{E25CC023-A437-4A57-AC70-39974340C80A}" type="presParOf" srcId="{1A4D610D-DB25-4D27-9D53-806494CB1D79}" destId="{ABDAF4F6-3B32-4DBF-A87E-F50778ADB2BF}" srcOrd="0" destOrd="0" presId="urn:microsoft.com/office/officeart/2018/2/layout/IconVerticalSolidList"/>
    <dgm:cxn modelId="{1EF3F474-FD54-42CB-BF6E-DA443D698DAB}" type="presParOf" srcId="{ABDAF4F6-3B32-4DBF-A87E-F50778ADB2BF}" destId="{639F8853-6224-4329-AB46-281A3E5FFAE7}" srcOrd="0" destOrd="0" presId="urn:microsoft.com/office/officeart/2018/2/layout/IconVerticalSolidList"/>
    <dgm:cxn modelId="{01DE70B0-51BF-4BE1-B4BA-A5D0725064DB}" type="presParOf" srcId="{ABDAF4F6-3B32-4DBF-A87E-F50778ADB2BF}" destId="{99055759-D306-4DB2-9A30-276F8B27516A}" srcOrd="1" destOrd="0" presId="urn:microsoft.com/office/officeart/2018/2/layout/IconVerticalSolidList"/>
    <dgm:cxn modelId="{7E8E6011-EE71-451D-8676-1999BE92C1CC}" type="presParOf" srcId="{ABDAF4F6-3B32-4DBF-A87E-F50778ADB2BF}" destId="{10F4996B-8968-4E8B-8986-E5FE2043AD66}" srcOrd="2" destOrd="0" presId="urn:microsoft.com/office/officeart/2018/2/layout/IconVerticalSolidList"/>
    <dgm:cxn modelId="{47095A92-1140-40C0-869E-B0BF07ECE3A9}" type="presParOf" srcId="{ABDAF4F6-3B32-4DBF-A87E-F50778ADB2BF}" destId="{F9A06F23-7391-4960-A645-B06400A9DF38}" srcOrd="3" destOrd="0" presId="urn:microsoft.com/office/officeart/2018/2/layout/IconVerticalSolidList"/>
    <dgm:cxn modelId="{23E6A38E-7C7D-4D41-B950-5C102DF19BCA}" type="presParOf" srcId="{1A4D610D-DB25-4D27-9D53-806494CB1D79}" destId="{3BF1813E-6EE1-479D-8D69-76FEED3660D5}" srcOrd="1" destOrd="0" presId="urn:microsoft.com/office/officeart/2018/2/layout/IconVerticalSolidList"/>
    <dgm:cxn modelId="{8808DF7B-C19A-4588-BC87-FCECD0CB0B42}" type="presParOf" srcId="{1A4D610D-DB25-4D27-9D53-806494CB1D79}" destId="{37F19B95-FF44-42BB-94E0-9C06134278D3}" srcOrd="2" destOrd="0" presId="urn:microsoft.com/office/officeart/2018/2/layout/IconVerticalSolidList"/>
    <dgm:cxn modelId="{70A83270-57F3-4967-B7EF-5AF80E2A1C66}" type="presParOf" srcId="{37F19B95-FF44-42BB-94E0-9C06134278D3}" destId="{A5C28595-2CFB-4A04-88BD-7CEFC0946FE0}" srcOrd="0" destOrd="0" presId="urn:microsoft.com/office/officeart/2018/2/layout/IconVerticalSolidList"/>
    <dgm:cxn modelId="{340D6627-79F0-42F0-98CA-EB4907DFEB62}" type="presParOf" srcId="{37F19B95-FF44-42BB-94E0-9C06134278D3}" destId="{542A51BF-642B-43A9-BC2F-94D566B413BD}" srcOrd="1" destOrd="0" presId="urn:microsoft.com/office/officeart/2018/2/layout/IconVerticalSolidList"/>
    <dgm:cxn modelId="{5AE2B77E-638E-4720-9CD8-1A47D5EF6076}" type="presParOf" srcId="{37F19B95-FF44-42BB-94E0-9C06134278D3}" destId="{2D81FF7E-ED1E-4361-964D-8B65FAD8CA03}" srcOrd="2" destOrd="0" presId="urn:microsoft.com/office/officeart/2018/2/layout/IconVerticalSolidList"/>
    <dgm:cxn modelId="{321D4EEE-A92F-4C52-B140-64E87177A3ED}" type="presParOf" srcId="{37F19B95-FF44-42BB-94E0-9C06134278D3}" destId="{55A53E14-37AA-4372-93C3-02625167CB7B}" srcOrd="3" destOrd="0" presId="urn:microsoft.com/office/officeart/2018/2/layout/IconVerticalSolidList"/>
    <dgm:cxn modelId="{4C1F90B6-41D2-4142-A1C4-C4F7A56D8CB3}" type="presParOf" srcId="{1A4D610D-DB25-4D27-9D53-806494CB1D79}" destId="{52575BD9-1D1A-4F4A-94F6-7C70C81142EC}" srcOrd="3" destOrd="0" presId="urn:microsoft.com/office/officeart/2018/2/layout/IconVerticalSolidList"/>
    <dgm:cxn modelId="{3169E290-CD53-4C3D-A502-6C08C7A5B37F}" type="presParOf" srcId="{1A4D610D-DB25-4D27-9D53-806494CB1D79}" destId="{0E13823C-A449-4C66-B26C-1AF3457F8880}" srcOrd="4" destOrd="0" presId="urn:microsoft.com/office/officeart/2018/2/layout/IconVerticalSolidList"/>
    <dgm:cxn modelId="{87227171-CAA3-4464-9A00-DFBE73ECEAE2}" type="presParOf" srcId="{0E13823C-A449-4C66-B26C-1AF3457F8880}" destId="{886ACCA7-0E9E-42A1-BBA9-1F036C65EF91}" srcOrd="0" destOrd="0" presId="urn:microsoft.com/office/officeart/2018/2/layout/IconVerticalSolidList"/>
    <dgm:cxn modelId="{A93D42EF-9278-4491-84F0-207A9516FFB1}" type="presParOf" srcId="{0E13823C-A449-4C66-B26C-1AF3457F8880}" destId="{53E552A7-0103-42CD-9E80-56AA33515DAE}" srcOrd="1" destOrd="0" presId="urn:microsoft.com/office/officeart/2018/2/layout/IconVerticalSolidList"/>
    <dgm:cxn modelId="{8890C4AD-8A99-4C7F-9CE5-9FB202F1FE43}" type="presParOf" srcId="{0E13823C-A449-4C66-B26C-1AF3457F8880}" destId="{77F38A42-1DA7-446D-AFDB-C18679B9F1BC}" srcOrd="2" destOrd="0" presId="urn:microsoft.com/office/officeart/2018/2/layout/IconVerticalSolidList"/>
    <dgm:cxn modelId="{A9599649-CA04-4BE9-A393-37D3AA6B93F4}" type="presParOf" srcId="{0E13823C-A449-4C66-B26C-1AF3457F8880}" destId="{1B979FD4-2B51-4BFE-8054-C68C2F70AD9F}" srcOrd="3" destOrd="0" presId="urn:microsoft.com/office/officeart/2018/2/layout/IconVerticalSolidList"/>
    <dgm:cxn modelId="{FB1A0954-C24F-4EFC-9D81-81D98290D2CD}" type="presParOf" srcId="{1A4D610D-DB25-4D27-9D53-806494CB1D79}" destId="{0CAEABD4-2A56-43F8-BA52-804C148A62B6}" srcOrd="5" destOrd="0" presId="urn:microsoft.com/office/officeart/2018/2/layout/IconVerticalSolidList"/>
    <dgm:cxn modelId="{6FE4D377-A359-43A1-A92B-1553FAA2D99C}" type="presParOf" srcId="{1A4D610D-DB25-4D27-9D53-806494CB1D79}" destId="{B0A20D57-78D6-41E8-B37D-F807965056E7}" srcOrd="6" destOrd="0" presId="urn:microsoft.com/office/officeart/2018/2/layout/IconVerticalSolidList"/>
    <dgm:cxn modelId="{8171D081-AD50-43DC-B326-FB8DFAD2FD22}" type="presParOf" srcId="{B0A20D57-78D6-41E8-B37D-F807965056E7}" destId="{E15BE171-34BD-4D8B-A2D2-5A3B5CD65D22}" srcOrd="0" destOrd="0" presId="urn:microsoft.com/office/officeart/2018/2/layout/IconVerticalSolidList"/>
    <dgm:cxn modelId="{C66A180F-7E90-4390-A554-3ABF88148A5A}" type="presParOf" srcId="{B0A20D57-78D6-41E8-B37D-F807965056E7}" destId="{1F3F2EA7-4AAE-4C73-897F-A6A9AA88B986}" srcOrd="1" destOrd="0" presId="urn:microsoft.com/office/officeart/2018/2/layout/IconVerticalSolidList"/>
    <dgm:cxn modelId="{FED5CCE7-C960-4FFC-9D1B-D01AB65F536A}" type="presParOf" srcId="{B0A20D57-78D6-41E8-B37D-F807965056E7}" destId="{FC902CAC-574A-49E6-A3F2-DE3E9B262E95}" srcOrd="2" destOrd="0" presId="urn:microsoft.com/office/officeart/2018/2/layout/IconVerticalSolidList"/>
    <dgm:cxn modelId="{7980A4BA-94C7-487B-89DA-65FFA383C65D}" type="presParOf" srcId="{B0A20D57-78D6-41E8-B37D-F807965056E7}" destId="{1EC07DDA-9B08-4A41-99AC-EE7B93F4E150}" srcOrd="3" destOrd="0" presId="urn:microsoft.com/office/officeart/2018/2/layout/IconVerticalSolidList"/>
    <dgm:cxn modelId="{B61BB69D-37D5-490F-A9F9-6ED1451ACF0B}" type="presParOf" srcId="{1A4D610D-DB25-4D27-9D53-806494CB1D79}" destId="{7DC3239E-AD14-4B48-BA27-BA1612B0D39F}" srcOrd="7" destOrd="0" presId="urn:microsoft.com/office/officeart/2018/2/layout/IconVerticalSolidList"/>
    <dgm:cxn modelId="{5C1F44BA-E5A3-4CD2-B155-AFD88C63817A}" type="presParOf" srcId="{1A4D610D-DB25-4D27-9D53-806494CB1D79}" destId="{424574C0-97F8-4556-9B7E-94D4DD00F40B}" srcOrd="8" destOrd="0" presId="urn:microsoft.com/office/officeart/2018/2/layout/IconVerticalSolidList"/>
    <dgm:cxn modelId="{00986E38-978D-4410-B442-07F888667E54}" type="presParOf" srcId="{424574C0-97F8-4556-9B7E-94D4DD00F40B}" destId="{7F950474-7912-4372-870D-8924AEB3EC01}" srcOrd="0" destOrd="0" presId="urn:microsoft.com/office/officeart/2018/2/layout/IconVerticalSolidList"/>
    <dgm:cxn modelId="{BAD1C344-1559-4E79-9A5F-53DF60A33A8B}" type="presParOf" srcId="{424574C0-97F8-4556-9B7E-94D4DD00F40B}" destId="{DB956F37-D180-4321-95E1-6D4FFF1B7B5A}" srcOrd="1" destOrd="0" presId="urn:microsoft.com/office/officeart/2018/2/layout/IconVerticalSolidList"/>
    <dgm:cxn modelId="{67239B7B-4919-449D-8701-83875DA42C1B}" type="presParOf" srcId="{424574C0-97F8-4556-9B7E-94D4DD00F40B}" destId="{65724717-14D7-44E9-BE5A-6F17E4AAEA6B}" srcOrd="2" destOrd="0" presId="urn:microsoft.com/office/officeart/2018/2/layout/IconVerticalSolidList"/>
    <dgm:cxn modelId="{B2A7C896-AF37-4ADC-A73E-8764FAB12C76}" type="presParOf" srcId="{424574C0-97F8-4556-9B7E-94D4DD00F40B}" destId="{8D9095D1-A9B5-480A-837E-E6E1B8C3EBF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DD55271-B19E-4C68-8991-EDDD3BD6BD58}"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en-GB"/>
        </a:p>
      </dgm:t>
    </dgm:pt>
    <dgm:pt modelId="{704709BB-513D-41D9-A5C5-1C249F767695}">
      <dgm:prSet phldrT="[Text]" custT="1"/>
      <dgm:spPr/>
      <dgm:t>
        <a:bodyPr/>
        <a:lstStyle/>
        <a:p>
          <a:r>
            <a:rPr lang="en-GB" sz="1400" dirty="0"/>
            <a:t>Work Experience Management</a:t>
          </a:r>
        </a:p>
      </dgm:t>
    </dgm:pt>
    <dgm:pt modelId="{C8E352EA-06D8-46CB-9468-1806DB57AC13}" type="parTrans" cxnId="{2790A580-6666-4A66-863E-8610D708176A}">
      <dgm:prSet/>
      <dgm:spPr/>
      <dgm:t>
        <a:bodyPr/>
        <a:lstStyle/>
        <a:p>
          <a:endParaRPr lang="en-GB"/>
        </a:p>
      </dgm:t>
    </dgm:pt>
    <dgm:pt modelId="{AF8F10DA-3A40-462C-8D42-9F1CAE7F9978}" type="sibTrans" cxnId="{2790A580-6666-4A66-863E-8610D708176A}">
      <dgm:prSet/>
      <dgm:spPr/>
      <dgm:t>
        <a:bodyPr/>
        <a:lstStyle/>
        <a:p>
          <a:endParaRPr lang="en-GB"/>
        </a:p>
      </dgm:t>
    </dgm:pt>
    <dgm:pt modelId="{F3FA7305-7318-4961-9627-6374E646E55F}">
      <dgm:prSet phldrT="[Text]" custT="1"/>
      <dgm:spPr/>
      <dgm:t>
        <a:bodyPr/>
        <a:lstStyle/>
        <a:p>
          <a:r>
            <a:rPr lang="en-GB" sz="1400" dirty="0"/>
            <a:t>Senior Administrator – Work Experience</a:t>
          </a:r>
        </a:p>
      </dgm:t>
    </dgm:pt>
    <dgm:pt modelId="{34CDFD0C-8127-4D03-B00B-9DB7CF50590C}" type="parTrans" cxnId="{69D40FEF-0F77-4506-A77E-31C54D52B921}">
      <dgm:prSet/>
      <dgm:spPr/>
      <dgm:t>
        <a:bodyPr/>
        <a:lstStyle/>
        <a:p>
          <a:endParaRPr lang="en-GB"/>
        </a:p>
      </dgm:t>
    </dgm:pt>
    <dgm:pt modelId="{538551C1-76C7-46DC-B119-52D069137A22}" type="sibTrans" cxnId="{69D40FEF-0F77-4506-A77E-31C54D52B921}">
      <dgm:prSet/>
      <dgm:spPr/>
      <dgm:t>
        <a:bodyPr/>
        <a:lstStyle/>
        <a:p>
          <a:endParaRPr lang="en-GB"/>
        </a:p>
      </dgm:t>
    </dgm:pt>
    <dgm:pt modelId="{DE2167B1-3F73-4DF3-AE09-D736C8B04A19}">
      <dgm:prSet phldrT="[Text]" custT="1"/>
      <dgm:spPr/>
      <dgm:t>
        <a:bodyPr/>
        <a:lstStyle/>
        <a:p>
          <a:r>
            <a:rPr lang="en-GB" sz="1400" dirty="0"/>
            <a:t>Administrator- Work experience</a:t>
          </a:r>
        </a:p>
      </dgm:t>
    </dgm:pt>
    <dgm:pt modelId="{2FB84766-44DC-462E-B548-DA1E4C9619AD}" type="parTrans" cxnId="{8D51662D-52CE-43B8-92FD-B384CFB1BAB0}">
      <dgm:prSet/>
      <dgm:spPr/>
      <dgm:t>
        <a:bodyPr/>
        <a:lstStyle/>
        <a:p>
          <a:endParaRPr lang="en-GB"/>
        </a:p>
      </dgm:t>
    </dgm:pt>
    <dgm:pt modelId="{CF599770-0082-4FD9-8FF7-72A606702E04}" type="sibTrans" cxnId="{8D51662D-52CE-43B8-92FD-B384CFB1BAB0}">
      <dgm:prSet/>
      <dgm:spPr/>
      <dgm:t>
        <a:bodyPr/>
        <a:lstStyle/>
        <a:p>
          <a:endParaRPr lang="en-GB"/>
        </a:p>
      </dgm:t>
    </dgm:pt>
    <dgm:pt modelId="{E0E8ECDD-AE2A-4374-A23F-6E5618D977B6}">
      <dgm:prSet phldrT="[Text]" custT="1"/>
      <dgm:spPr>
        <a:solidFill>
          <a:schemeClr val="accent6">
            <a:lumMod val="75000"/>
          </a:schemeClr>
        </a:solidFill>
      </dgm:spPr>
      <dgm:t>
        <a:bodyPr/>
        <a:lstStyle/>
        <a:p>
          <a:r>
            <a:rPr lang="en-GB" sz="1400" dirty="0"/>
            <a:t>Operations Manager, Applied Projects</a:t>
          </a:r>
        </a:p>
      </dgm:t>
    </dgm:pt>
    <dgm:pt modelId="{11845D33-9BC9-477F-BC02-F0DD6CB3CE4E}" type="parTrans" cxnId="{56EE921C-4618-4B26-B3BC-5BD7E835B372}">
      <dgm:prSet/>
      <dgm:spPr/>
      <dgm:t>
        <a:bodyPr/>
        <a:lstStyle/>
        <a:p>
          <a:endParaRPr lang="en-GB"/>
        </a:p>
      </dgm:t>
    </dgm:pt>
    <dgm:pt modelId="{ADE99BE7-36A5-40C5-9FFA-BB48E80977D3}" type="sibTrans" cxnId="{56EE921C-4618-4B26-B3BC-5BD7E835B372}">
      <dgm:prSet/>
      <dgm:spPr/>
      <dgm:t>
        <a:bodyPr/>
        <a:lstStyle/>
        <a:p>
          <a:endParaRPr lang="en-GB"/>
        </a:p>
      </dgm:t>
    </dgm:pt>
    <dgm:pt modelId="{C2BEADFB-0415-48C7-96BE-15817BC48EF9}" type="pres">
      <dgm:prSet presAssocID="{7DD55271-B19E-4C68-8991-EDDD3BD6BD58}" presName="cycle" presStyleCnt="0">
        <dgm:presLayoutVars>
          <dgm:dir/>
          <dgm:resizeHandles val="exact"/>
        </dgm:presLayoutVars>
      </dgm:prSet>
      <dgm:spPr/>
    </dgm:pt>
    <dgm:pt modelId="{C6F7A7EA-E6E0-4637-8109-D3C0C04A442F}" type="pres">
      <dgm:prSet presAssocID="{704709BB-513D-41D9-A5C5-1C249F767695}" presName="node" presStyleLbl="node1" presStyleIdx="0" presStyleCnt="4">
        <dgm:presLayoutVars>
          <dgm:bulletEnabled val="1"/>
        </dgm:presLayoutVars>
      </dgm:prSet>
      <dgm:spPr/>
    </dgm:pt>
    <dgm:pt modelId="{02C1BE6E-E9C9-4F50-BA03-08A13E3C2168}" type="pres">
      <dgm:prSet presAssocID="{704709BB-513D-41D9-A5C5-1C249F767695}" presName="spNode" presStyleCnt="0"/>
      <dgm:spPr/>
    </dgm:pt>
    <dgm:pt modelId="{F5A86C60-6D4C-4619-B408-01CF3A53DA2C}" type="pres">
      <dgm:prSet presAssocID="{AF8F10DA-3A40-462C-8D42-9F1CAE7F9978}" presName="sibTrans" presStyleLbl="sibTrans1D1" presStyleIdx="0" presStyleCnt="4"/>
      <dgm:spPr/>
    </dgm:pt>
    <dgm:pt modelId="{3D32F671-0912-4F79-A0A5-59490C04664B}" type="pres">
      <dgm:prSet presAssocID="{F3FA7305-7318-4961-9627-6374E646E55F}" presName="node" presStyleLbl="node1" presStyleIdx="1" presStyleCnt="4">
        <dgm:presLayoutVars>
          <dgm:bulletEnabled val="1"/>
        </dgm:presLayoutVars>
      </dgm:prSet>
      <dgm:spPr/>
    </dgm:pt>
    <dgm:pt modelId="{7636EADD-E304-4646-8C63-14E575AFC325}" type="pres">
      <dgm:prSet presAssocID="{F3FA7305-7318-4961-9627-6374E646E55F}" presName="spNode" presStyleCnt="0"/>
      <dgm:spPr/>
    </dgm:pt>
    <dgm:pt modelId="{A645AFF2-7EAA-4649-802A-27EEF8390FF4}" type="pres">
      <dgm:prSet presAssocID="{538551C1-76C7-46DC-B119-52D069137A22}" presName="sibTrans" presStyleLbl="sibTrans1D1" presStyleIdx="1" presStyleCnt="4"/>
      <dgm:spPr/>
    </dgm:pt>
    <dgm:pt modelId="{BF7C5516-73EB-4244-AFBC-7D21805554E8}" type="pres">
      <dgm:prSet presAssocID="{DE2167B1-3F73-4DF3-AE09-D736C8B04A19}" presName="node" presStyleLbl="node1" presStyleIdx="2" presStyleCnt="4">
        <dgm:presLayoutVars>
          <dgm:bulletEnabled val="1"/>
        </dgm:presLayoutVars>
      </dgm:prSet>
      <dgm:spPr/>
    </dgm:pt>
    <dgm:pt modelId="{2394E33D-8749-4E70-8D9B-AD42FE0A79E3}" type="pres">
      <dgm:prSet presAssocID="{DE2167B1-3F73-4DF3-AE09-D736C8B04A19}" presName="spNode" presStyleCnt="0"/>
      <dgm:spPr/>
    </dgm:pt>
    <dgm:pt modelId="{6264069D-C8D8-4DDE-8E44-A83A962169A9}" type="pres">
      <dgm:prSet presAssocID="{CF599770-0082-4FD9-8FF7-72A606702E04}" presName="sibTrans" presStyleLbl="sibTrans1D1" presStyleIdx="2" presStyleCnt="4"/>
      <dgm:spPr/>
    </dgm:pt>
    <dgm:pt modelId="{B732FBCF-8EBA-4FE8-81CA-873A9D5CF480}" type="pres">
      <dgm:prSet presAssocID="{E0E8ECDD-AE2A-4374-A23F-6E5618D977B6}" presName="node" presStyleLbl="node1" presStyleIdx="3" presStyleCnt="4">
        <dgm:presLayoutVars>
          <dgm:bulletEnabled val="1"/>
        </dgm:presLayoutVars>
      </dgm:prSet>
      <dgm:spPr/>
    </dgm:pt>
    <dgm:pt modelId="{D40551BC-4F65-43EA-B23C-0630F1BF3510}" type="pres">
      <dgm:prSet presAssocID="{E0E8ECDD-AE2A-4374-A23F-6E5618D977B6}" presName="spNode" presStyleCnt="0"/>
      <dgm:spPr/>
    </dgm:pt>
    <dgm:pt modelId="{4A03599B-3F37-4231-9D9F-2148BD2C5FF7}" type="pres">
      <dgm:prSet presAssocID="{ADE99BE7-36A5-40C5-9FFA-BB48E80977D3}" presName="sibTrans" presStyleLbl="sibTrans1D1" presStyleIdx="3" presStyleCnt="4"/>
      <dgm:spPr/>
    </dgm:pt>
  </dgm:ptLst>
  <dgm:cxnLst>
    <dgm:cxn modelId="{1607EB11-35FD-4554-80F4-EED4ECAA2B68}" type="presOf" srcId="{7DD55271-B19E-4C68-8991-EDDD3BD6BD58}" destId="{C2BEADFB-0415-48C7-96BE-15817BC48EF9}" srcOrd="0" destOrd="0" presId="urn:microsoft.com/office/officeart/2005/8/layout/cycle6"/>
    <dgm:cxn modelId="{56EE921C-4618-4B26-B3BC-5BD7E835B372}" srcId="{7DD55271-B19E-4C68-8991-EDDD3BD6BD58}" destId="{E0E8ECDD-AE2A-4374-A23F-6E5618D977B6}" srcOrd="3" destOrd="0" parTransId="{11845D33-9BC9-477F-BC02-F0DD6CB3CE4E}" sibTransId="{ADE99BE7-36A5-40C5-9FFA-BB48E80977D3}"/>
    <dgm:cxn modelId="{8F06721D-10E0-4C0B-9E78-8348B2504AF4}" type="presOf" srcId="{E0E8ECDD-AE2A-4374-A23F-6E5618D977B6}" destId="{B732FBCF-8EBA-4FE8-81CA-873A9D5CF480}" srcOrd="0" destOrd="0" presId="urn:microsoft.com/office/officeart/2005/8/layout/cycle6"/>
    <dgm:cxn modelId="{8D51662D-52CE-43B8-92FD-B384CFB1BAB0}" srcId="{7DD55271-B19E-4C68-8991-EDDD3BD6BD58}" destId="{DE2167B1-3F73-4DF3-AE09-D736C8B04A19}" srcOrd="2" destOrd="0" parTransId="{2FB84766-44DC-462E-B548-DA1E4C9619AD}" sibTransId="{CF599770-0082-4FD9-8FF7-72A606702E04}"/>
    <dgm:cxn modelId="{F8922C3D-0775-468E-8ACD-A7D8F8098B87}" type="presOf" srcId="{DE2167B1-3F73-4DF3-AE09-D736C8B04A19}" destId="{BF7C5516-73EB-4244-AFBC-7D21805554E8}" srcOrd="0" destOrd="0" presId="urn:microsoft.com/office/officeart/2005/8/layout/cycle6"/>
    <dgm:cxn modelId="{59AF9774-0CD7-4A26-A489-98DDF457D970}" type="presOf" srcId="{CF599770-0082-4FD9-8FF7-72A606702E04}" destId="{6264069D-C8D8-4DDE-8E44-A83A962169A9}" srcOrd="0" destOrd="0" presId="urn:microsoft.com/office/officeart/2005/8/layout/cycle6"/>
    <dgm:cxn modelId="{30396158-025C-4DB4-95AB-80F07AA104DB}" type="presOf" srcId="{538551C1-76C7-46DC-B119-52D069137A22}" destId="{A645AFF2-7EAA-4649-802A-27EEF8390FF4}" srcOrd="0" destOrd="0" presId="urn:microsoft.com/office/officeart/2005/8/layout/cycle6"/>
    <dgm:cxn modelId="{2790A580-6666-4A66-863E-8610D708176A}" srcId="{7DD55271-B19E-4C68-8991-EDDD3BD6BD58}" destId="{704709BB-513D-41D9-A5C5-1C249F767695}" srcOrd="0" destOrd="0" parTransId="{C8E352EA-06D8-46CB-9468-1806DB57AC13}" sibTransId="{AF8F10DA-3A40-462C-8D42-9F1CAE7F9978}"/>
    <dgm:cxn modelId="{CA284283-B281-4B47-85E7-154B2BAA96FB}" type="presOf" srcId="{704709BB-513D-41D9-A5C5-1C249F767695}" destId="{C6F7A7EA-E6E0-4637-8109-D3C0C04A442F}" srcOrd="0" destOrd="0" presId="urn:microsoft.com/office/officeart/2005/8/layout/cycle6"/>
    <dgm:cxn modelId="{12104BBA-F36E-44AE-B567-BF119498FB6E}" type="presOf" srcId="{AF8F10DA-3A40-462C-8D42-9F1CAE7F9978}" destId="{F5A86C60-6D4C-4619-B408-01CF3A53DA2C}" srcOrd="0" destOrd="0" presId="urn:microsoft.com/office/officeart/2005/8/layout/cycle6"/>
    <dgm:cxn modelId="{FDDC18E3-4775-4383-AC7E-D2E0171C3C86}" type="presOf" srcId="{F3FA7305-7318-4961-9627-6374E646E55F}" destId="{3D32F671-0912-4F79-A0A5-59490C04664B}" srcOrd="0" destOrd="0" presId="urn:microsoft.com/office/officeart/2005/8/layout/cycle6"/>
    <dgm:cxn modelId="{69D40FEF-0F77-4506-A77E-31C54D52B921}" srcId="{7DD55271-B19E-4C68-8991-EDDD3BD6BD58}" destId="{F3FA7305-7318-4961-9627-6374E646E55F}" srcOrd="1" destOrd="0" parTransId="{34CDFD0C-8127-4D03-B00B-9DB7CF50590C}" sibTransId="{538551C1-76C7-46DC-B119-52D069137A22}"/>
    <dgm:cxn modelId="{98E81AEF-3F72-4CF5-8CC6-854BFBA8F53E}" type="presOf" srcId="{ADE99BE7-36A5-40C5-9FFA-BB48E80977D3}" destId="{4A03599B-3F37-4231-9D9F-2148BD2C5FF7}" srcOrd="0" destOrd="0" presId="urn:microsoft.com/office/officeart/2005/8/layout/cycle6"/>
    <dgm:cxn modelId="{BB4E5AC1-B238-4EFA-9049-1ACAB2108180}" type="presParOf" srcId="{C2BEADFB-0415-48C7-96BE-15817BC48EF9}" destId="{C6F7A7EA-E6E0-4637-8109-D3C0C04A442F}" srcOrd="0" destOrd="0" presId="urn:microsoft.com/office/officeart/2005/8/layout/cycle6"/>
    <dgm:cxn modelId="{D90CCDF3-7261-498C-BA19-68630897C6B6}" type="presParOf" srcId="{C2BEADFB-0415-48C7-96BE-15817BC48EF9}" destId="{02C1BE6E-E9C9-4F50-BA03-08A13E3C2168}" srcOrd="1" destOrd="0" presId="urn:microsoft.com/office/officeart/2005/8/layout/cycle6"/>
    <dgm:cxn modelId="{9EAFF3B3-77C5-43EF-BFBA-9CA352BDE773}" type="presParOf" srcId="{C2BEADFB-0415-48C7-96BE-15817BC48EF9}" destId="{F5A86C60-6D4C-4619-B408-01CF3A53DA2C}" srcOrd="2" destOrd="0" presId="urn:microsoft.com/office/officeart/2005/8/layout/cycle6"/>
    <dgm:cxn modelId="{5D8AB15F-249C-47C9-AE90-AE8EA687D8D9}" type="presParOf" srcId="{C2BEADFB-0415-48C7-96BE-15817BC48EF9}" destId="{3D32F671-0912-4F79-A0A5-59490C04664B}" srcOrd="3" destOrd="0" presId="urn:microsoft.com/office/officeart/2005/8/layout/cycle6"/>
    <dgm:cxn modelId="{28E68415-5770-46A9-BE18-F97B712AEE1D}" type="presParOf" srcId="{C2BEADFB-0415-48C7-96BE-15817BC48EF9}" destId="{7636EADD-E304-4646-8C63-14E575AFC325}" srcOrd="4" destOrd="0" presId="urn:microsoft.com/office/officeart/2005/8/layout/cycle6"/>
    <dgm:cxn modelId="{68FCB2DD-EBDA-4173-9E40-CB29B2CE2719}" type="presParOf" srcId="{C2BEADFB-0415-48C7-96BE-15817BC48EF9}" destId="{A645AFF2-7EAA-4649-802A-27EEF8390FF4}" srcOrd="5" destOrd="0" presId="urn:microsoft.com/office/officeart/2005/8/layout/cycle6"/>
    <dgm:cxn modelId="{8644698B-F4B1-48DB-A47B-CD164E5644C0}" type="presParOf" srcId="{C2BEADFB-0415-48C7-96BE-15817BC48EF9}" destId="{BF7C5516-73EB-4244-AFBC-7D21805554E8}" srcOrd="6" destOrd="0" presId="urn:microsoft.com/office/officeart/2005/8/layout/cycle6"/>
    <dgm:cxn modelId="{6B4CB412-B44F-42D6-A4F0-F09B3C352979}" type="presParOf" srcId="{C2BEADFB-0415-48C7-96BE-15817BC48EF9}" destId="{2394E33D-8749-4E70-8D9B-AD42FE0A79E3}" srcOrd="7" destOrd="0" presId="urn:microsoft.com/office/officeart/2005/8/layout/cycle6"/>
    <dgm:cxn modelId="{1157E657-F9B2-4018-9408-D1A743BF33AA}" type="presParOf" srcId="{C2BEADFB-0415-48C7-96BE-15817BC48EF9}" destId="{6264069D-C8D8-4DDE-8E44-A83A962169A9}" srcOrd="8" destOrd="0" presId="urn:microsoft.com/office/officeart/2005/8/layout/cycle6"/>
    <dgm:cxn modelId="{A92FF9E4-54B3-40EC-9E20-C4476C5D21BF}" type="presParOf" srcId="{C2BEADFB-0415-48C7-96BE-15817BC48EF9}" destId="{B732FBCF-8EBA-4FE8-81CA-873A9D5CF480}" srcOrd="9" destOrd="0" presId="urn:microsoft.com/office/officeart/2005/8/layout/cycle6"/>
    <dgm:cxn modelId="{9BA94A0E-19E1-4212-A582-04DD9E52D9F3}" type="presParOf" srcId="{C2BEADFB-0415-48C7-96BE-15817BC48EF9}" destId="{D40551BC-4F65-43EA-B23C-0630F1BF3510}" srcOrd="10" destOrd="0" presId="urn:microsoft.com/office/officeart/2005/8/layout/cycle6"/>
    <dgm:cxn modelId="{7A1B32A3-3764-47B0-AED7-408BF33DF474}" type="presParOf" srcId="{C2BEADFB-0415-48C7-96BE-15817BC48EF9}" destId="{4A03599B-3F37-4231-9D9F-2148BD2C5FF7}"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dgm:t>
        <a:bodyPr/>
        <a:lstStyle/>
        <a:p>
          <a:r>
            <a:rPr lang="en-GB" sz="2400" dirty="0"/>
            <a:t>Alumni &amp; Mentoring</a:t>
          </a:r>
        </a:p>
        <a:p>
          <a:r>
            <a:rPr lang="en-GB" sz="1100" dirty="0"/>
            <a:t>James Johnson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1709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a:solidFill>
          <a:schemeClr val="accent1"/>
        </a:solidFill>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dgm:t>
        <a:bodyPr/>
        <a:lstStyle/>
        <a:p>
          <a:r>
            <a:rPr lang="en-GB" sz="2400" dirty="0"/>
            <a:t>Alumni &amp; Mentoring</a:t>
          </a:r>
        </a:p>
        <a:p>
          <a:r>
            <a:rPr lang="en-GB" sz="1100" dirty="0"/>
            <a:t>James Johnson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ScaleY="10865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2105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a:solidFill>
          <a:schemeClr val="tx2"/>
        </a:solidFill>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a:solidFill>
          <a:schemeClr val="accent1"/>
        </a:solidFill>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dgm:t>
        <a:bodyPr/>
        <a:lstStyle/>
        <a:p>
          <a:r>
            <a:rPr lang="en-GB" sz="2400" dirty="0"/>
            <a:t>Alumni &amp; Mentoring</a:t>
          </a:r>
        </a:p>
        <a:p>
          <a:r>
            <a:rPr lang="en-GB" sz="1100" dirty="0"/>
            <a:t>James Johnson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ScaleY="10865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2105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a:solidFill>
          <a:schemeClr val="tx2"/>
        </a:solidFill>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a:solidFill>
          <a:schemeClr val="tx2"/>
        </a:solidFill>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a:solidFill>
          <a:schemeClr val="accent1"/>
        </a:solidFill>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dgm:t>
        <a:bodyPr/>
        <a:lstStyle/>
        <a:p>
          <a:r>
            <a:rPr lang="en-GB" sz="2400" dirty="0"/>
            <a:t>Alumni &amp; Mentoring</a:t>
          </a:r>
        </a:p>
        <a:p>
          <a:r>
            <a:rPr lang="en-GB" sz="1100" dirty="0"/>
            <a:t>James Johnson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ScaleY="10865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2105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a:solidFill>
          <a:schemeClr val="tx2"/>
        </a:solidFill>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a:solidFill>
          <a:schemeClr val="tx2"/>
        </a:solidFill>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a:solidFill>
          <a:schemeClr val="tx2"/>
        </a:solidFill>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a:solidFill>
          <a:schemeClr val="accent1"/>
        </a:solidFill>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dgm:t>
        <a:bodyPr/>
        <a:lstStyle/>
        <a:p>
          <a:r>
            <a:rPr lang="en-GB" sz="2400" dirty="0"/>
            <a:t>Alumni &amp; Mentoring</a:t>
          </a:r>
        </a:p>
        <a:p>
          <a:r>
            <a:rPr lang="en-GB" sz="1100" dirty="0"/>
            <a:t>James Johnson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ScaleY="10865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2105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a:solidFill>
          <a:schemeClr val="tx2"/>
        </a:solidFill>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a:solidFill>
          <a:schemeClr val="tx2"/>
        </a:solidFill>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a:solidFill>
          <a:schemeClr val="tx2"/>
        </a:solidFill>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a:solidFill>
          <a:schemeClr val="tx2"/>
        </a:solidFill>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a:solidFill>
          <a:schemeClr val="accent1"/>
        </a:solidFill>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a:solidFill>
          <a:schemeClr val="tx2"/>
        </a:solidFill>
      </dgm:spPr>
      <dgm:t>
        <a:bodyPr/>
        <a:lstStyle/>
        <a:p>
          <a:r>
            <a:rPr lang="en-GB" sz="2400" dirty="0"/>
            <a:t>Alumni &amp; Mentoring</a:t>
          </a:r>
        </a:p>
        <a:p>
          <a:r>
            <a:rPr lang="en-GB" sz="1100" dirty="0"/>
            <a:t>James Johnson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ScaleY="10865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2105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a:solidFill>
          <a:schemeClr val="tx2"/>
        </a:solidFill>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a:solidFill>
          <a:schemeClr val="tx2"/>
        </a:solidFill>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a:solidFill>
          <a:schemeClr val="tx2"/>
        </a:solidFill>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a:solidFill>
          <a:schemeClr val="tx2"/>
        </a:solidFill>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a:solidFill>
          <a:schemeClr val="accent1"/>
        </a:solidFill>
      </dgm:spPr>
      <dgm:t>
        <a:bodyPr/>
        <a:lstStyle/>
        <a:p>
          <a:r>
            <a:rPr lang="en-GB" sz="2400" dirty="0"/>
            <a:t>Alumni &amp; Mentoring</a:t>
          </a:r>
        </a:p>
        <a:p>
          <a:r>
            <a:rPr lang="en-GB" sz="1100" dirty="0"/>
            <a:t>James Johnson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ScaleY="10865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2105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a:solidFill>
          <a:schemeClr val="tx2"/>
        </a:solidFill>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a:solidFill>
          <a:schemeClr val="tx2"/>
        </a:solidFill>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a:solidFill>
          <a:schemeClr val="tx2"/>
        </a:solidFill>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a:solidFill>
          <a:schemeClr val="tx2"/>
        </a:solidFill>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a:solidFill>
          <a:schemeClr val="tx2"/>
        </a:solidFill>
      </dgm:spPr>
      <dgm:t>
        <a:bodyPr/>
        <a:lstStyle/>
        <a:p>
          <a:r>
            <a:rPr lang="en-GB" sz="2400" dirty="0"/>
            <a:t>Alumni &amp; Mentoring</a:t>
          </a:r>
        </a:p>
        <a:p>
          <a:r>
            <a:rPr lang="en-GB" sz="1100" dirty="0"/>
            <a:t>James Johnson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a:solidFill>
          <a:schemeClr val="accent1"/>
        </a:solidFill>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ScaleY="10865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2105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a:solidFill>
          <a:schemeClr val="tx2"/>
        </a:solidFill>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a:solidFill>
          <a:schemeClr val="tx2"/>
        </a:solidFill>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a:solidFill>
          <a:schemeClr val="tx2"/>
        </a:solidFill>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a:solidFill>
          <a:schemeClr val="tx2"/>
        </a:solidFill>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a:solidFill>
          <a:schemeClr val="tx2"/>
        </a:solidFill>
      </dgm:spPr>
      <dgm:t>
        <a:bodyPr/>
        <a:lstStyle/>
        <a:p>
          <a:r>
            <a:rPr lang="en-GB" sz="2400" dirty="0"/>
            <a:t>Alumni &amp; Mentoring</a:t>
          </a:r>
        </a:p>
        <a:p>
          <a:r>
            <a:rPr lang="en-GB" sz="1100" dirty="0"/>
            <a:t>James Johnson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a:solidFill>
          <a:schemeClr val="tx2"/>
        </a:solidFill>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a:solidFill>
          <a:schemeClr val="accent1"/>
        </a:solidFill>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ScaleY="10865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2105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F6234A-952B-4370-A37D-964226BBD139}"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3FFC92F-B948-4E5B-905D-BF7665DE8D46}">
      <dgm:prSet/>
      <dgm:spPr/>
      <dgm:t>
        <a:bodyPr/>
        <a:lstStyle/>
        <a:p>
          <a:pPr>
            <a:lnSpc>
              <a:spcPct val="100000"/>
            </a:lnSpc>
            <a:defRPr b="1"/>
          </a:pPr>
          <a:r>
            <a:rPr lang="en-GB"/>
            <a:t>Your Future, skills and preparing for success</a:t>
          </a:r>
          <a:endParaRPr lang="en-US"/>
        </a:p>
      </dgm:t>
    </dgm:pt>
    <dgm:pt modelId="{A4A851B6-3790-48C5-8464-57023DCE44C9}" type="parTrans" cxnId="{C2EEF94C-1508-483F-8A74-7579196F74A5}">
      <dgm:prSet/>
      <dgm:spPr/>
      <dgm:t>
        <a:bodyPr/>
        <a:lstStyle/>
        <a:p>
          <a:endParaRPr lang="en-US"/>
        </a:p>
      </dgm:t>
    </dgm:pt>
    <dgm:pt modelId="{47CE06A6-D94A-4C9C-950E-ECA888EA6BF4}" type="sibTrans" cxnId="{C2EEF94C-1508-483F-8A74-7579196F74A5}">
      <dgm:prSet/>
      <dgm:spPr/>
      <dgm:t>
        <a:bodyPr/>
        <a:lstStyle/>
        <a:p>
          <a:endParaRPr lang="en-US"/>
        </a:p>
      </dgm:t>
    </dgm:pt>
    <dgm:pt modelId="{5EDD79C7-D06F-4D72-B68B-5BB47805111F}">
      <dgm:prSet/>
      <dgm:spPr/>
      <dgm:t>
        <a:bodyPr/>
        <a:lstStyle/>
        <a:p>
          <a:pPr>
            <a:lnSpc>
              <a:spcPct val="100000"/>
            </a:lnSpc>
          </a:pPr>
          <a:r>
            <a:rPr lang="en-GB" dirty="0">
              <a:hlinkClick xmlns:r="http://schemas.openxmlformats.org/officeDocument/2006/relationships" r:id="rId1"/>
            </a:rPr>
            <a:t>Careers &amp; Employability Team</a:t>
          </a:r>
          <a:endParaRPr lang="en-GB" dirty="0"/>
        </a:p>
        <a:p>
          <a:pPr>
            <a:lnSpc>
              <a:spcPct val="100000"/>
            </a:lnSpc>
          </a:pPr>
          <a:r>
            <a:rPr lang="en-GB" dirty="0"/>
            <a:t>Next Steps (Feb 2021)</a:t>
          </a:r>
        </a:p>
        <a:p>
          <a:pPr>
            <a:lnSpc>
              <a:spcPct val="100000"/>
            </a:lnSpc>
          </a:pPr>
          <a:r>
            <a:rPr lang="en-GB" dirty="0">
              <a:hlinkClick xmlns:r="http://schemas.openxmlformats.org/officeDocument/2006/relationships" r:id="rId2"/>
            </a:rPr>
            <a:t>Information and upskilling: workshops</a:t>
          </a:r>
          <a:endParaRPr lang="en-GB" dirty="0"/>
        </a:p>
        <a:p>
          <a:pPr>
            <a:lnSpc>
              <a:spcPct val="100000"/>
            </a:lnSpc>
          </a:pPr>
          <a:r>
            <a:rPr lang="en-GB" dirty="0">
              <a:hlinkClick xmlns:r="http://schemas.openxmlformats.org/officeDocument/2006/relationships" r:id="rId3"/>
            </a:rPr>
            <a:t>Digital resources</a:t>
          </a:r>
          <a:endParaRPr lang="en-GB" dirty="0"/>
        </a:p>
      </dgm:t>
    </dgm:pt>
    <dgm:pt modelId="{F9CCD930-E6E4-4D47-A939-AE273D81AA49}" type="parTrans" cxnId="{DE4649D1-C1D5-49E7-B800-9E8862DA02BF}">
      <dgm:prSet/>
      <dgm:spPr/>
      <dgm:t>
        <a:bodyPr/>
        <a:lstStyle/>
        <a:p>
          <a:endParaRPr lang="en-US"/>
        </a:p>
      </dgm:t>
    </dgm:pt>
    <dgm:pt modelId="{8E851D3B-A333-4EFF-858D-EFEA0884D46B}" type="sibTrans" cxnId="{DE4649D1-C1D5-49E7-B800-9E8862DA02BF}">
      <dgm:prSet/>
      <dgm:spPr/>
      <dgm:t>
        <a:bodyPr/>
        <a:lstStyle/>
        <a:p>
          <a:endParaRPr lang="en-US"/>
        </a:p>
      </dgm:t>
    </dgm:pt>
    <dgm:pt modelId="{112BD4A8-CC6D-47CA-BE9A-D20B98ED1358}">
      <dgm:prSet/>
      <dgm:spPr/>
      <dgm:t>
        <a:bodyPr/>
        <a:lstStyle/>
        <a:p>
          <a:pPr>
            <a:lnSpc>
              <a:spcPct val="100000"/>
            </a:lnSpc>
          </a:pPr>
          <a:r>
            <a:rPr lang="en-GB" dirty="0"/>
            <a:t>Handshake – (to come March 2021).</a:t>
          </a:r>
          <a:endParaRPr lang="en-US" dirty="0"/>
        </a:p>
      </dgm:t>
    </dgm:pt>
    <dgm:pt modelId="{2779F433-B74E-4FED-8AC8-D1825696D5C3}" type="parTrans" cxnId="{47DDF191-FFD8-4B85-A47B-CD9E02B05D8B}">
      <dgm:prSet/>
      <dgm:spPr/>
      <dgm:t>
        <a:bodyPr/>
        <a:lstStyle/>
        <a:p>
          <a:endParaRPr lang="en-US"/>
        </a:p>
      </dgm:t>
    </dgm:pt>
    <dgm:pt modelId="{736B6714-677B-40AF-A82A-BFA77151FCEA}" type="sibTrans" cxnId="{47DDF191-FFD8-4B85-A47B-CD9E02B05D8B}">
      <dgm:prSet/>
      <dgm:spPr/>
      <dgm:t>
        <a:bodyPr/>
        <a:lstStyle/>
        <a:p>
          <a:endParaRPr lang="en-US"/>
        </a:p>
      </dgm:t>
    </dgm:pt>
    <dgm:pt modelId="{E7FB8BF9-5E6B-4047-A681-2E227252A99C}">
      <dgm:prSet/>
      <dgm:spPr/>
      <dgm:t>
        <a:bodyPr/>
        <a:lstStyle/>
        <a:p>
          <a:pPr>
            <a:lnSpc>
              <a:spcPct val="100000"/>
            </a:lnSpc>
          </a:pPr>
          <a:r>
            <a:rPr lang="en-GB" dirty="0">
              <a:hlinkClick xmlns:r="http://schemas.openxmlformats.org/officeDocument/2006/relationships" r:id="rId4"/>
            </a:rPr>
            <a:t>Hallam Award</a:t>
          </a:r>
          <a:endParaRPr lang="en-GB" dirty="0"/>
        </a:p>
        <a:p>
          <a:pPr>
            <a:lnSpc>
              <a:spcPct val="100000"/>
            </a:lnSpc>
          </a:pPr>
          <a:r>
            <a:rPr lang="en-GB" dirty="0">
              <a:hlinkClick xmlns:r="http://schemas.openxmlformats.org/officeDocument/2006/relationships" r:id="rId5"/>
            </a:rPr>
            <a:t>Hallam Collective-professional networking and mentoring</a:t>
          </a:r>
          <a:br>
            <a:rPr lang="en-GB" dirty="0"/>
          </a:br>
          <a:r>
            <a:rPr lang="en-GB" dirty="0">
              <a:hlinkClick xmlns:r="http://schemas.openxmlformats.org/officeDocument/2006/relationships" r:id="rId2"/>
            </a:rPr>
            <a:t>MyHallam/Careers</a:t>
          </a:r>
          <a:endParaRPr lang="en-GB" dirty="0"/>
        </a:p>
        <a:p>
          <a:pPr>
            <a:lnSpc>
              <a:spcPct val="100000"/>
            </a:lnSpc>
          </a:pPr>
          <a:r>
            <a:rPr lang="en-GB" dirty="0">
              <a:hlinkClick xmlns:r="http://schemas.openxmlformats.org/officeDocument/2006/relationships" r:id="rId6"/>
            </a:rPr>
            <a:t>Equality, Diversity and Inclusion</a:t>
          </a:r>
          <a:endParaRPr lang="en-GB" dirty="0"/>
        </a:p>
        <a:p>
          <a:pPr>
            <a:lnSpc>
              <a:spcPct val="100000"/>
            </a:lnSpc>
          </a:pPr>
          <a:r>
            <a:rPr lang="en-US" dirty="0">
              <a:hlinkClick xmlns:r="http://schemas.openxmlformats.org/officeDocument/2006/relationships" r:id="rId7"/>
            </a:rPr>
            <a:t>Alumni Community</a:t>
          </a:r>
          <a:endParaRPr lang="en-US" dirty="0"/>
        </a:p>
        <a:p>
          <a:pPr>
            <a:lnSpc>
              <a:spcPct val="100000"/>
            </a:lnSpc>
          </a:pPr>
          <a:r>
            <a:rPr lang="en-US" dirty="0">
              <a:hlinkClick xmlns:r="http://schemas.openxmlformats.org/officeDocument/2006/relationships" r:id="rId8"/>
            </a:rPr>
            <a:t>Find a Graduate Job</a:t>
          </a:r>
          <a:endParaRPr lang="en-US" dirty="0"/>
        </a:p>
        <a:p>
          <a:pPr>
            <a:lnSpc>
              <a:spcPct val="100000"/>
            </a:lnSpc>
          </a:pPr>
          <a:r>
            <a:rPr lang="en-US" dirty="0">
              <a:hlinkClick xmlns:r="http://schemas.openxmlformats.org/officeDocument/2006/relationships" r:id="rId9"/>
            </a:rPr>
            <a:t>Graduates First</a:t>
          </a:r>
          <a:endParaRPr lang="en-US" dirty="0"/>
        </a:p>
      </dgm:t>
    </dgm:pt>
    <dgm:pt modelId="{9CFF74C9-C824-42B6-B7BF-452D84AD0F84}" type="parTrans" cxnId="{DAC7C019-6321-46A3-8ABD-2103E405AEB7}">
      <dgm:prSet/>
      <dgm:spPr/>
      <dgm:t>
        <a:bodyPr/>
        <a:lstStyle/>
        <a:p>
          <a:endParaRPr lang="en-US"/>
        </a:p>
      </dgm:t>
    </dgm:pt>
    <dgm:pt modelId="{F439959F-0B13-4DBE-8D47-004643E9DC7B}" type="sibTrans" cxnId="{DAC7C019-6321-46A3-8ABD-2103E405AEB7}">
      <dgm:prSet/>
      <dgm:spPr/>
      <dgm:t>
        <a:bodyPr/>
        <a:lstStyle/>
        <a:p>
          <a:endParaRPr lang="en-US"/>
        </a:p>
      </dgm:t>
    </dgm:pt>
    <dgm:pt modelId="{F74F4B9F-6821-49F8-AADD-87290009FE24}">
      <dgm:prSet/>
      <dgm:spPr/>
      <dgm:t>
        <a:bodyPr/>
        <a:lstStyle/>
        <a:p>
          <a:pPr>
            <a:lnSpc>
              <a:spcPct val="100000"/>
            </a:lnSpc>
            <a:defRPr b="1"/>
          </a:pPr>
          <a:r>
            <a:rPr lang="en-GB"/>
            <a:t>Work experience and jobs</a:t>
          </a:r>
          <a:endParaRPr lang="en-US"/>
        </a:p>
      </dgm:t>
    </dgm:pt>
    <dgm:pt modelId="{A3FEC047-62B7-439B-B019-CB929BECA4F8}" type="parTrans" cxnId="{C79C73DD-7ACF-43D6-ADE3-CEC7CAB0E573}">
      <dgm:prSet/>
      <dgm:spPr/>
      <dgm:t>
        <a:bodyPr/>
        <a:lstStyle/>
        <a:p>
          <a:endParaRPr lang="en-US"/>
        </a:p>
      </dgm:t>
    </dgm:pt>
    <dgm:pt modelId="{BA4DBA31-BA73-4131-B7D8-B56A79C8FF55}" type="sibTrans" cxnId="{C79C73DD-7ACF-43D6-ADE3-CEC7CAB0E573}">
      <dgm:prSet/>
      <dgm:spPr/>
      <dgm:t>
        <a:bodyPr/>
        <a:lstStyle/>
        <a:p>
          <a:endParaRPr lang="en-US"/>
        </a:p>
      </dgm:t>
    </dgm:pt>
    <dgm:pt modelId="{A14B6DD8-21D9-41F5-BEEE-F72A95CD89EC}">
      <dgm:prSet/>
      <dgm:spPr/>
      <dgm:t>
        <a:bodyPr/>
        <a:lstStyle/>
        <a:p>
          <a:pPr>
            <a:lnSpc>
              <a:spcPct val="100000"/>
            </a:lnSpc>
          </a:pPr>
          <a:r>
            <a:rPr lang="en-GB" dirty="0">
              <a:hlinkClick xmlns:r="http://schemas.openxmlformats.org/officeDocument/2006/relationships" r:id="rId10"/>
            </a:rPr>
            <a:t>On-campus Jobs</a:t>
          </a:r>
          <a:endParaRPr lang="en-US" dirty="0"/>
        </a:p>
      </dgm:t>
    </dgm:pt>
    <dgm:pt modelId="{63D35FBB-233D-41E6-B2FD-48C5E6BD4510}" type="parTrans" cxnId="{2934ADB7-8D5B-4C3D-B48F-B2EE256AF462}">
      <dgm:prSet/>
      <dgm:spPr/>
      <dgm:t>
        <a:bodyPr/>
        <a:lstStyle/>
        <a:p>
          <a:endParaRPr lang="en-US"/>
        </a:p>
      </dgm:t>
    </dgm:pt>
    <dgm:pt modelId="{C82FEA0D-655E-489C-AC26-D55FCC8FA16C}" type="sibTrans" cxnId="{2934ADB7-8D5B-4C3D-B48F-B2EE256AF462}">
      <dgm:prSet/>
      <dgm:spPr/>
      <dgm:t>
        <a:bodyPr/>
        <a:lstStyle/>
        <a:p>
          <a:endParaRPr lang="en-US"/>
        </a:p>
      </dgm:t>
    </dgm:pt>
    <dgm:pt modelId="{32E30756-1DB9-4B53-A7EA-B3B869AF62FC}">
      <dgm:prSet/>
      <dgm:spPr/>
      <dgm:t>
        <a:bodyPr/>
        <a:lstStyle/>
        <a:p>
          <a:pPr>
            <a:lnSpc>
              <a:spcPct val="100000"/>
            </a:lnSpc>
          </a:pPr>
          <a:r>
            <a:rPr lang="en-GB" dirty="0">
              <a:hlinkClick xmlns:r="http://schemas.openxmlformats.org/officeDocument/2006/relationships" r:id="rId11"/>
            </a:rPr>
            <a:t>Internships</a:t>
          </a:r>
          <a:r>
            <a:rPr lang="en-GB" dirty="0"/>
            <a:t> </a:t>
          </a:r>
          <a:endParaRPr lang="en-US" dirty="0"/>
        </a:p>
      </dgm:t>
    </dgm:pt>
    <dgm:pt modelId="{F39E0D0C-311D-4110-9C54-015DA3CB6BC0}" type="parTrans" cxnId="{4498A477-0D4E-4467-BC3E-36661920B88E}">
      <dgm:prSet/>
      <dgm:spPr/>
      <dgm:t>
        <a:bodyPr/>
        <a:lstStyle/>
        <a:p>
          <a:endParaRPr lang="en-US"/>
        </a:p>
      </dgm:t>
    </dgm:pt>
    <dgm:pt modelId="{96F14190-92E5-4292-A082-D6DBBB256C72}" type="sibTrans" cxnId="{4498A477-0D4E-4467-BC3E-36661920B88E}">
      <dgm:prSet/>
      <dgm:spPr/>
      <dgm:t>
        <a:bodyPr/>
        <a:lstStyle/>
        <a:p>
          <a:endParaRPr lang="en-US"/>
        </a:p>
      </dgm:t>
    </dgm:pt>
    <dgm:pt modelId="{365F73F2-0328-46A3-B602-823837D246F0}">
      <dgm:prSet/>
      <dgm:spPr/>
      <dgm:t>
        <a:bodyPr/>
        <a:lstStyle/>
        <a:p>
          <a:pPr>
            <a:lnSpc>
              <a:spcPct val="100000"/>
            </a:lnSpc>
          </a:pPr>
          <a:r>
            <a:rPr lang="en-GB" dirty="0">
              <a:hlinkClick xmlns:r="http://schemas.openxmlformats.org/officeDocument/2006/relationships" r:id="rId12"/>
            </a:rPr>
            <a:t>Applied Professional Diploma</a:t>
          </a:r>
          <a:endParaRPr lang="en-GB" dirty="0"/>
        </a:p>
      </dgm:t>
    </dgm:pt>
    <dgm:pt modelId="{3703BE44-1E43-4EE3-955D-21AF04F22CA8}" type="parTrans" cxnId="{2D008A98-C14A-4E8D-9E1E-AEDA3936E097}">
      <dgm:prSet/>
      <dgm:spPr/>
      <dgm:t>
        <a:bodyPr/>
        <a:lstStyle/>
        <a:p>
          <a:endParaRPr lang="en-US"/>
        </a:p>
      </dgm:t>
    </dgm:pt>
    <dgm:pt modelId="{E00D1274-89BA-424E-A54D-5664EC9A7006}" type="sibTrans" cxnId="{2D008A98-C14A-4E8D-9E1E-AEDA3936E097}">
      <dgm:prSet/>
      <dgm:spPr/>
      <dgm:t>
        <a:bodyPr/>
        <a:lstStyle/>
        <a:p>
          <a:endParaRPr lang="en-US"/>
        </a:p>
      </dgm:t>
    </dgm:pt>
    <dgm:pt modelId="{23D723C2-6F59-4299-96C6-824B5E212E80}">
      <dgm:prSet/>
      <dgm:spPr/>
      <dgm:t>
        <a:bodyPr/>
        <a:lstStyle/>
        <a:p>
          <a:pPr>
            <a:lnSpc>
              <a:spcPct val="100000"/>
            </a:lnSpc>
            <a:defRPr b="1"/>
          </a:pPr>
          <a:r>
            <a:rPr lang="en-GB"/>
            <a:t>Events and Advice</a:t>
          </a:r>
          <a:endParaRPr lang="en-US"/>
        </a:p>
      </dgm:t>
    </dgm:pt>
    <dgm:pt modelId="{F0C2DB07-8025-48D6-8E6E-9C42CBDFD0A6}" type="parTrans" cxnId="{C4608F86-D75F-44F0-A158-073F04A79256}">
      <dgm:prSet/>
      <dgm:spPr/>
      <dgm:t>
        <a:bodyPr/>
        <a:lstStyle/>
        <a:p>
          <a:endParaRPr lang="en-US"/>
        </a:p>
      </dgm:t>
    </dgm:pt>
    <dgm:pt modelId="{FF1614C7-688F-4AD9-9BB4-BE1CE7E04D81}" type="sibTrans" cxnId="{C4608F86-D75F-44F0-A158-073F04A79256}">
      <dgm:prSet/>
      <dgm:spPr/>
      <dgm:t>
        <a:bodyPr/>
        <a:lstStyle/>
        <a:p>
          <a:endParaRPr lang="en-US"/>
        </a:p>
      </dgm:t>
    </dgm:pt>
    <dgm:pt modelId="{F6AA085C-3CBD-4CD7-AED2-5C3560C5C1BA}">
      <dgm:prSet/>
      <dgm:spPr/>
      <dgm:t>
        <a:bodyPr/>
        <a:lstStyle/>
        <a:p>
          <a:pPr>
            <a:lnSpc>
              <a:spcPct val="100000"/>
            </a:lnSpc>
          </a:pPr>
          <a:r>
            <a:rPr lang="en-GB" dirty="0">
              <a:hlinkClick xmlns:r="http://schemas.openxmlformats.org/officeDocument/2006/relationships" r:id="rId2"/>
            </a:rPr>
            <a:t>Careers and Grad jobs fairs </a:t>
          </a:r>
          <a:endParaRPr lang="en-US" dirty="0"/>
        </a:p>
      </dgm:t>
    </dgm:pt>
    <dgm:pt modelId="{99B42DEC-4B24-42E3-92C6-F2D3B35E11D4}" type="parTrans" cxnId="{DB31E3D0-CF35-4573-BABD-8C0B75EDCF93}">
      <dgm:prSet/>
      <dgm:spPr/>
      <dgm:t>
        <a:bodyPr/>
        <a:lstStyle/>
        <a:p>
          <a:endParaRPr lang="en-US"/>
        </a:p>
      </dgm:t>
    </dgm:pt>
    <dgm:pt modelId="{99504CA1-0986-4B16-8DC3-2031539A8347}" type="sibTrans" cxnId="{DB31E3D0-CF35-4573-BABD-8C0B75EDCF93}">
      <dgm:prSet/>
      <dgm:spPr/>
      <dgm:t>
        <a:bodyPr/>
        <a:lstStyle/>
        <a:p>
          <a:endParaRPr lang="en-US"/>
        </a:p>
      </dgm:t>
    </dgm:pt>
    <dgm:pt modelId="{C590CD5F-9B81-4CAD-AA7B-FEEA979476B6}">
      <dgm:prSet/>
      <dgm:spPr/>
      <dgm:t>
        <a:bodyPr/>
        <a:lstStyle/>
        <a:p>
          <a:pPr>
            <a:lnSpc>
              <a:spcPct val="100000"/>
            </a:lnSpc>
          </a:pPr>
          <a:r>
            <a:rPr lang="en-GB" dirty="0">
              <a:hlinkClick xmlns:r="http://schemas.openxmlformats.org/officeDocument/2006/relationships" r:id="rId13"/>
            </a:rPr>
            <a:t>1-2-1 Advice and guidance</a:t>
          </a:r>
          <a:endParaRPr lang="en-US" dirty="0"/>
        </a:p>
      </dgm:t>
    </dgm:pt>
    <dgm:pt modelId="{82919620-1248-400F-B57F-C0B150122646}" type="parTrans" cxnId="{1DEFDA46-CE7F-4EED-AE22-7507122A6A95}">
      <dgm:prSet/>
      <dgm:spPr/>
      <dgm:t>
        <a:bodyPr/>
        <a:lstStyle/>
        <a:p>
          <a:endParaRPr lang="en-US"/>
        </a:p>
      </dgm:t>
    </dgm:pt>
    <dgm:pt modelId="{FF740E08-A590-4B63-8ABE-678D27A90A35}" type="sibTrans" cxnId="{1DEFDA46-CE7F-4EED-AE22-7507122A6A95}">
      <dgm:prSet/>
      <dgm:spPr/>
      <dgm:t>
        <a:bodyPr/>
        <a:lstStyle/>
        <a:p>
          <a:endParaRPr lang="en-US"/>
        </a:p>
      </dgm:t>
    </dgm:pt>
    <dgm:pt modelId="{32AF9981-3783-4F52-BE2A-E6BB67642082}">
      <dgm:prSet/>
      <dgm:spPr/>
      <dgm:t>
        <a:bodyPr/>
        <a:lstStyle/>
        <a:p>
          <a:pPr>
            <a:lnSpc>
              <a:spcPct val="100000"/>
            </a:lnSpc>
          </a:pPr>
          <a:r>
            <a:rPr lang="en-GB" dirty="0">
              <a:hlinkClick xmlns:r="http://schemas.openxmlformats.org/officeDocument/2006/relationships" r:id="rId14"/>
            </a:rPr>
            <a:t>GradVantage</a:t>
          </a:r>
          <a:endParaRPr lang="en-US" dirty="0"/>
        </a:p>
      </dgm:t>
    </dgm:pt>
    <dgm:pt modelId="{3CFEC11C-B7A9-4B25-A52A-A9E1EE2B1F29}" type="parTrans" cxnId="{E20BE3C0-401A-457F-8125-9B6CD869DE67}">
      <dgm:prSet/>
      <dgm:spPr/>
      <dgm:t>
        <a:bodyPr/>
        <a:lstStyle/>
        <a:p>
          <a:endParaRPr lang="en-US"/>
        </a:p>
      </dgm:t>
    </dgm:pt>
    <dgm:pt modelId="{9A7EE94A-317F-4143-8C5B-C259554F8816}" type="sibTrans" cxnId="{E20BE3C0-401A-457F-8125-9B6CD869DE67}">
      <dgm:prSet/>
      <dgm:spPr/>
      <dgm:t>
        <a:bodyPr/>
        <a:lstStyle/>
        <a:p>
          <a:endParaRPr lang="en-US"/>
        </a:p>
      </dgm:t>
    </dgm:pt>
    <dgm:pt modelId="{15FB2846-9839-496F-A593-5E355AD78539}">
      <dgm:prSet/>
      <dgm:spPr/>
      <dgm:t>
        <a:bodyPr/>
        <a:lstStyle/>
        <a:p>
          <a:pPr>
            <a:lnSpc>
              <a:spcPct val="100000"/>
            </a:lnSpc>
          </a:pPr>
          <a:r>
            <a:rPr lang="en-GB" dirty="0">
              <a:hlinkClick xmlns:r="http://schemas.openxmlformats.org/officeDocument/2006/relationships" r:id="rId2"/>
            </a:rPr>
            <a:t>Events, activities, competitions</a:t>
          </a:r>
          <a:endParaRPr lang="en-GB" dirty="0"/>
        </a:p>
        <a:p>
          <a:pPr>
            <a:lnSpc>
              <a:spcPct val="100000"/>
            </a:lnSpc>
          </a:pPr>
          <a:r>
            <a:rPr lang="en-GB" dirty="0">
              <a:hlinkClick xmlns:r="http://schemas.openxmlformats.org/officeDocument/2006/relationships" r:id="rId2"/>
            </a:rPr>
            <a:t>Employer Spotlight events</a:t>
          </a:r>
          <a:endParaRPr lang="en-GB" dirty="0"/>
        </a:p>
        <a:p>
          <a:pPr>
            <a:lnSpc>
              <a:spcPct val="100000"/>
            </a:lnSpc>
          </a:pPr>
          <a:endParaRPr lang="en-GB" dirty="0"/>
        </a:p>
      </dgm:t>
    </dgm:pt>
    <dgm:pt modelId="{98EE015D-5AFA-4A4C-A33A-E4B947BB272C}" type="parTrans" cxnId="{4D7A098E-8475-45D6-9468-6572AF515BFB}">
      <dgm:prSet/>
      <dgm:spPr/>
      <dgm:t>
        <a:bodyPr/>
        <a:lstStyle/>
        <a:p>
          <a:endParaRPr lang="en-US"/>
        </a:p>
      </dgm:t>
    </dgm:pt>
    <dgm:pt modelId="{1798308E-EBA1-476F-A9AF-B4EF82CD56BB}" type="sibTrans" cxnId="{4D7A098E-8475-45D6-9468-6572AF515BFB}">
      <dgm:prSet/>
      <dgm:spPr/>
      <dgm:t>
        <a:bodyPr/>
        <a:lstStyle/>
        <a:p>
          <a:endParaRPr lang="en-US"/>
        </a:p>
      </dgm:t>
    </dgm:pt>
    <dgm:pt modelId="{E61D12E0-D3BD-4009-B7CD-7DF2E6C06956}">
      <dgm:prSet/>
      <dgm:spPr/>
      <dgm:t>
        <a:bodyPr/>
        <a:lstStyle/>
        <a:p>
          <a:pPr>
            <a:lnSpc>
              <a:spcPct val="100000"/>
            </a:lnSpc>
            <a:defRPr b="1"/>
          </a:pPr>
          <a:r>
            <a:rPr lang="en-GB"/>
            <a:t>Curriculum</a:t>
          </a:r>
          <a:endParaRPr lang="en-US"/>
        </a:p>
      </dgm:t>
    </dgm:pt>
    <dgm:pt modelId="{4AD66FC1-3EC6-4833-8C3B-392B85072016}" type="parTrans" cxnId="{C30EF692-31AB-46CE-A967-DFEA48CF70FD}">
      <dgm:prSet/>
      <dgm:spPr/>
      <dgm:t>
        <a:bodyPr/>
        <a:lstStyle/>
        <a:p>
          <a:endParaRPr lang="en-US"/>
        </a:p>
      </dgm:t>
    </dgm:pt>
    <dgm:pt modelId="{03A93A47-1C2E-47A3-A939-CB8345951BDA}" type="sibTrans" cxnId="{C30EF692-31AB-46CE-A967-DFEA48CF70FD}">
      <dgm:prSet/>
      <dgm:spPr/>
      <dgm:t>
        <a:bodyPr/>
        <a:lstStyle/>
        <a:p>
          <a:endParaRPr lang="en-US"/>
        </a:p>
      </dgm:t>
    </dgm:pt>
    <dgm:pt modelId="{3FAFDDE9-914B-48D0-947D-AC700EF6C15A}">
      <dgm:prSet/>
      <dgm:spPr/>
      <dgm:t>
        <a:bodyPr/>
        <a:lstStyle/>
        <a:p>
          <a:pPr>
            <a:lnSpc>
              <a:spcPct val="100000"/>
            </a:lnSpc>
          </a:pPr>
          <a:r>
            <a:rPr lang="en-GB" dirty="0">
              <a:hlinkClick xmlns:r="http://schemas.openxmlformats.org/officeDocument/2006/relationships" r:id="rId15"/>
            </a:rPr>
            <a:t>Student Placement site</a:t>
          </a:r>
          <a:endParaRPr lang="en-GB" dirty="0"/>
        </a:p>
        <a:p>
          <a:pPr>
            <a:lnSpc>
              <a:spcPct val="100000"/>
            </a:lnSpc>
          </a:pPr>
          <a:r>
            <a:rPr lang="en-GB" dirty="0">
              <a:hlinkClick xmlns:r="http://schemas.openxmlformats.org/officeDocument/2006/relationships" r:id="rId16"/>
            </a:rPr>
            <a:t>Module design and delivery</a:t>
          </a:r>
          <a:endParaRPr lang="en-US" dirty="0"/>
        </a:p>
      </dgm:t>
      <dgm:extLst>
        <a:ext uri="{E40237B7-FDA0-4F09-8148-C483321AD2D9}">
          <dgm14:cNvPr xmlns:dgm14="http://schemas.microsoft.com/office/drawing/2010/diagram" id="0" name="">
            <a:hlinkClick xmlns:r="http://schemas.openxmlformats.org/officeDocument/2006/relationships" r:id="rId17"/>
          </dgm14:cNvPr>
        </a:ext>
      </dgm:extLst>
    </dgm:pt>
    <dgm:pt modelId="{0EC8B5EF-EA96-4477-9702-9706348DAE73}" type="parTrans" cxnId="{135E4D77-5C6B-4E07-AF58-2D602602AC80}">
      <dgm:prSet/>
      <dgm:spPr/>
      <dgm:t>
        <a:bodyPr/>
        <a:lstStyle/>
        <a:p>
          <a:endParaRPr lang="en-US"/>
        </a:p>
      </dgm:t>
    </dgm:pt>
    <dgm:pt modelId="{46B168A2-367F-4565-BA49-F58BFF1BF97A}" type="sibTrans" cxnId="{135E4D77-5C6B-4E07-AF58-2D602602AC80}">
      <dgm:prSet/>
      <dgm:spPr/>
      <dgm:t>
        <a:bodyPr/>
        <a:lstStyle/>
        <a:p>
          <a:endParaRPr lang="en-US"/>
        </a:p>
      </dgm:t>
    </dgm:pt>
    <dgm:pt modelId="{19779762-AEBF-45EC-9C7A-9BE37FE5F9A2}">
      <dgm:prSet/>
      <dgm:spPr/>
      <dgm:t>
        <a:bodyPr/>
        <a:lstStyle/>
        <a:p>
          <a:pPr>
            <a:lnSpc>
              <a:spcPct val="100000"/>
            </a:lnSpc>
          </a:pPr>
          <a:r>
            <a:rPr lang="en-GB" dirty="0">
              <a:hlinkClick xmlns:r="http://schemas.openxmlformats.org/officeDocument/2006/relationships" r:id="rId17"/>
            </a:rPr>
            <a:t>Curriculum support for Placement preparation</a:t>
          </a:r>
          <a:endParaRPr lang="en-GB" dirty="0"/>
        </a:p>
        <a:p>
          <a:pPr>
            <a:lnSpc>
              <a:spcPct val="100000"/>
            </a:lnSpc>
          </a:pPr>
          <a:r>
            <a:rPr lang="en-GB" dirty="0">
              <a:hlinkClick xmlns:r="http://schemas.openxmlformats.org/officeDocument/2006/relationships" r:id="rId18"/>
            </a:rPr>
            <a:t>Placement resources</a:t>
          </a:r>
          <a:endParaRPr lang="en-GB" dirty="0"/>
        </a:p>
        <a:p>
          <a:pPr>
            <a:lnSpc>
              <a:spcPct val="100000"/>
            </a:lnSpc>
          </a:pPr>
          <a:r>
            <a:rPr lang="en-GB" dirty="0">
              <a:hlinkClick xmlns:r="http://schemas.openxmlformats.org/officeDocument/2006/relationships" r:id="rId19"/>
            </a:rPr>
            <a:t>Applied Learning</a:t>
          </a:r>
          <a:endParaRPr lang="en-US" dirty="0"/>
        </a:p>
      </dgm:t>
    </dgm:pt>
    <dgm:pt modelId="{10462FE1-A8ED-4CE3-8264-30DA0CF733AC}" type="parTrans" cxnId="{7653809A-3563-43DC-9A22-F1F79175B27B}">
      <dgm:prSet/>
      <dgm:spPr/>
      <dgm:t>
        <a:bodyPr/>
        <a:lstStyle/>
        <a:p>
          <a:endParaRPr lang="en-US"/>
        </a:p>
      </dgm:t>
    </dgm:pt>
    <dgm:pt modelId="{2A567C57-7182-4B1E-AA55-0DA96EEB6D66}" type="sibTrans" cxnId="{7653809A-3563-43DC-9A22-F1F79175B27B}">
      <dgm:prSet/>
      <dgm:spPr/>
      <dgm:t>
        <a:bodyPr/>
        <a:lstStyle/>
        <a:p>
          <a:endParaRPr lang="en-US"/>
        </a:p>
      </dgm:t>
    </dgm:pt>
    <dgm:pt modelId="{BE62DD12-8A8A-4593-A5F6-4D31CBC76BDB}">
      <dgm:prSet/>
      <dgm:spPr/>
      <dgm:t>
        <a:bodyPr/>
        <a:lstStyle/>
        <a:p>
          <a:pPr>
            <a:lnSpc>
              <a:spcPct val="100000"/>
            </a:lnSpc>
          </a:pPr>
          <a:r>
            <a:rPr lang="en-GB" dirty="0">
              <a:hlinkClick xmlns:r="http://schemas.openxmlformats.org/officeDocument/2006/relationships" r:id="rId16"/>
            </a:rPr>
            <a:t>Integrated Curriculum for Employability </a:t>
          </a:r>
          <a:r>
            <a:rPr lang="en-GB" dirty="0"/>
            <a:t>(</a:t>
          </a:r>
          <a:r>
            <a:rPr lang="en-GB" dirty="0" err="1"/>
            <a:t>ICfE</a:t>
          </a:r>
          <a:r>
            <a:rPr lang="en-GB" dirty="0"/>
            <a:t>) </a:t>
          </a:r>
        </a:p>
        <a:p>
          <a:pPr>
            <a:lnSpc>
              <a:spcPct val="100000"/>
            </a:lnSpc>
          </a:pPr>
          <a:r>
            <a:rPr lang="en-GB" dirty="0">
              <a:hlinkClick xmlns:r="http://schemas.openxmlformats.org/officeDocument/2006/relationships" r:id="rId20"/>
            </a:rPr>
            <a:t>Enterprise Residency model</a:t>
          </a:r>
          <a:endParaRPr lang="en-GB" dirty="0"/>
        </a:p>
      </dgm:t>
    </dgm:pt>
    <dgm:pt modelId="{81C99A2E-4B05-4BC7-8438-71AC3DEA9CB2}" type="parTrans" cxnId="{FC421646-3FCE-44F1-B531-9B36B6581A55}">
      <dgm:prSet/>
      <dgm:spPr/>
      <dgm:t>
        <a:bodyPr/>
        <a:lstStyle/>
        <a:p>
          <a:endParaRPr lang="en-US"/>
        </a:p>
      </dgm:t>
    </dgm:pt>
    <dgm:pt modelId="{E8205F91-620C-495D-97B2-0AA72F6BA363}" type="sibTrans" cxnId="{FC421646-3FCE-44F1-B531-9B36B6581A55}">
      <dgm:prSet/>
      <dgm:spPr/>
      <dgm:t>
        <a:bodyPr/>
        <a:lstStyle/>
        <a:p>
          <a:endParaRPr lang="en-US"/>
        </a:p>
      </dgm:t>
    </dgm:pt>
    <dgm:pt modelId="{EFE52A89-FD2F-4E7F-9F4E-86E7019A60B2}">
      <dgm:prSet/>
      <dgm:spPr/>
      <dgm:t>
        <a:bodyPr/>
        <a:lstStyle/>
        <a:p>
          <a:pPr>
            <a:lnSpc>
              <a:spcPct val="100000"/>
            </a:lnSpc>
            <a:defRPr b="1"/>
          </a:pPr>
          <a:r>
            <a:rPr lang="en-GB"/>
            <a:t>Employer Engagement</a:t>
          </a:r>
          <a:endParaRPr lang="en-US"/>
        </a:p>
      </dgm:t>
    </dgm:pt>
    <dgm:pt modelId="{FA13E421-C604-445C-B19E-77F38684DF2D}" type="parTrans" cxnId="{32CD0D12-D828-4D4B-B1FC-6100D0E362F6}">
      <dgm:prSet/>
      <dgm:spPr/>
      <dgm:t>
        <a:bodyPr/>
        <a:lstStyle/>
        <a:p>
          <a:endParaRPr lang="en-US"/>
        </a:p>
      </dgm:t>
    </dgm:pt>
    <dgm:pt modelId="{1A7B525C-D122-4ADF-A64F-946CCE4F5397}" type="sibTrans" cxnId="{32CD0D12-D828-4D4B-B1FC-6100D0E362F6}">
      <dgm:prSet/>
      <dgm:spPr/>
      <dgm:t>
        <a:bodyPr/>
        <a:lstStyle/>
        <a:p>
          <a:endParaRPr lang="en-US"/>
        </a:p>
      </dgm:t>
    </dgm:pt>
    <dgm:pt modelId="{6C7EAC86-0860-4C8B-829F-CC32B2D9C611}">
      <dgm:prSet/>
      <dgm:spPr/>
      <dgm:t>
        <a:bodyPr/>
        <a:lstStyle/>
        <a:p>
          <a:pPr>
            <a:lnSpc>
              <a:spcPct val="100000"/>
            </a:lnSpc>
          </a:pPr>
          <a:r>
            <a:rPr lang="en-GB" dirty="0">
              <a:hlinkClick xmlns:r="http://schemas.openxmlformats.org/officeDocument/2006/relationships" r:id="rId10"/>
            </a:rPr>
            <a:t>Work experience</a:t>
          </a:r>
          <a:endParaRPr lang="en-US" dirty="0"/>
        </a:p>
      </dgm:t>
    </dgm:pt>
    <dgm:pt modelId="{470DF3F3-5A74-4AA1-9CC3-C7396ECEFB92}" type="parTrans" cxnId="{52FA6FF0-592A-40FA-8EBF-B9290E92BCBA}">
      <dgm:prSet/>
      <dgm:spPr/>
      <dgm:t>
        <a:bodyPr/>
        <a:lstStyle/>
        <a:p>
          <a:endParaRPr lang="en-US"/>
        </a:p>
      </dgm:t>
    </dgm:pt>
    <dgm:pt modelId="{E97CA0D6-8BFF-44E7-93E1-5EDBD44FE19D}" type="sibTrans" cxnId="{52FA6FF0-592A-40FA-8EBF-B9290E92BCBA}">
      <dgm:prSet/>
      <dgm:spPr/>
      <dgm:t>
        <a:bodyPr/>
        <a:lstStyle/>
        <a:p>
          <a:endParaRPr lang="en-US"/>
        </a:p>
      </dgm:t>
    </dgm:pt>
    <dgm:pt modelId="{65A66A67-530F-40DC-8EB0-A6313D113EE6}">
      <dgm:prSet/>
      <dgm:spPr/>
      <dgm:t>
        <a:bodyPr/>
        <a:lstStyle/>
        <a:p>
          <a:pPr>
            <a:lnSpc>
              <a:spcPct val="100000"/>
            </a:lnSpc>
          </a:pPr>
          <a:r>
            <a:rPr lang="en-GB" dirty="0"/>
            <a:t>Relationship building and maintenance</a:t>
          </a:r>
        </a:p>
        <a:p>
          <a:pPr>
            <a:lnSpc>
              <a:spcPct val="100000"/>
            </a:lnSpc>
          </a:pPr>
          <a:r>
            <a:rPr lang="en-GB" dirty="0">
              <a:hlinkClick xmlns:r="http://schemas.openxmlformats.org/officeDocument/2006/relationships" r:id="rId21"/>
            </a:rPr>
            <a:t>Local Market Intelligence</a:t>
          </a:r>
          <a:endParaRPr lang="en-GB" dirty="0"/>
        </a:p>
        <a:p>
          <a:pPr>
            <a:lnSpc>
              <a:spcPct val="100000"/>
            </a:lnSpc>
          </a:pPr>
          <a:r>
            <a:rPr lang="en-GB" dirty="0">
              <a:hlinkClick xmlns:r="http://schemas.openxmlformats.org/officeDocument/2006/relationships" r:id="rId7"/>
            </a:rPr>
            <a:t>Alumni engagement</a:t>
          </a:r>
          <a:endParaRPr lang="en-GB" dirty="0"/>
        </a:p>
        <a:p>
          <a:pPr>
            <a:lnSpc>
              <a:spcPct val="100000"/>
            </a:lnSpc>
          </a:pPr>
          <a:r>
            <a:rPr lang="en-GB" dirty="0">
              <a:hlinkClick xmlns:r="http://schemas.openxmlformats.org/officeDocument/2006/relationships" r:id="rId1"/>
            </a:rPr>
            <a:t>Course talks/presentation</a:t>
          </a:r>
          <a:endParaRPr lang="en-GB" dirty="0"/>
        </a:p>
        <a:p>
          <a:pPr>
            <a:lnSpc>
              <a:spcPct val="100000"/>
            </a:lnSpc>
          </a:pPr>
          <a:r>
            <a:rPr lang="en-GB" dirty="0">
              <a:hlinkClick xmlns:r="http://schemas.openxmlformats.org/officeDocument/2006/relationships" r:id="rId2"/>
            </a:rPr>
            <a:t>Employer Spotlight events</a:t>
          </a:r>
          <a:endParaRPr lang="en-US" dirty="0"/>
        </a:p>
      </dgm:t>
    </dgm:pt>
    <dgm:pt modelId="{A42C73CC-2584-4F43-A6AB-E40259CD76D6}" type="parTrans" cxnId="{A29DC062-E697-4811-86A7-D42F88513A05}">
      <dgm:prSet/>
      <dgm:spPr/>
      <dgm:t>
        <a:bodyPr/>
        <a:lstStyle/>
        <a:p>
          <a:endParaRPr lang="en-US"/>
        </a:p>
      </dgm:t>
    </dgm:pt>
    <dgm:pt modelId="{49EA1E26-9F5C-4D2B-8794-D77D55105AA1}" type="sibTrans" cxnId="{A29DC062-E697-4811-86A7-D42F88513A05}">
      <dgm:prSet/>
      <dgm:spPr/>
      <dgm:t>
        <a:bodyPr/>
        <a:lstStyle/>
        <a:p>
          <a:endParaRPr lang="en-US"/>
        </a:p>
      </dgm:t>
    </dgm:pt>
    <dgm:pt modelId="{8877C34C-719B-4FA3-B4B5-F44D6DF8033B}">
      <dgm:prSet/>
      <dgm:spPr/>
      <dgm:t>
        <a:bodyPr/>
        <a:lstStyle/>
        <a:p>
          <a:pPr>
            <a:lnSpc>
              <a:spcPct val="100000"/>
            </a:lnSpc>
            <a:defRPr b="1"/>
          </a:pPr>
          <a:r>
            <a:rPr lang="en-GB"/>
            <a:t>Enterprise</a:t>
          </a:r>
          <a:endParaRPr lang="en-US"/>
        </a:p>
      </dgm:t>
    </dgm:pt>
    <dgm:pt modelId="{66281D2A-6DEA-4D81-A5B1-97D2E6BCD73F}" type="parTrans" cxnId="{E6342262-1FD9-4E6A-BE19-0C237E873595}">
      <dgm:prSet/>
      <dgm:spPr/>
      <dgm:t>
        <a:bodyPr/>
        <a:lstStyle/>
        <a:p>
          <a:endParaRPr lang="en-GB"/>
        </a:p>
      </dgm:t>
    </dgm:pt>
    <dgm:pt modelId="{7A5ADC29-9BC3-4E88-B001-2E3CA48F7690}" type="sibTrans" cxnId="{E6342262-1FD9-4E6A-BE19-0C237E873595}">
      <dgm:prSet/>
      <dgm:spPr/>
      <dgm:t>
        <a:bodyPr/>
        <a:lstStyle/>
        <a:p>
          <a:endParaRPr lang="en-GB"/>
        </a:p>
      </dgm:t>
    </dgm:pt>
    <dgm:pt modelId="{BC78E1E4-3030-481C-95F6-C34FF6EF231A}">
      <dgm:prSet/>
      <dgm:spPr/>
      <dgm:t>
        <a:bodyPr/>
        <a:lstStyle/>
        <a:p>
          <a:pPr>
            <a:lnSpc>
              <a:spcPct val="100000"/>
            </a:lnSpc>
          </a:pPr>
          <a:r>
            <a:rPr lang="en-GB" dirty="0">
              <a:hlinkClick xmlns:r="http://schemas.openxmlformats.org/officeDocument/2006/relationships" r:id="rId22"/>
            </a:rPr>
            <a:t>Work for yourself</a:t>
          </a:r>
          <a:endParaRPr lang="en-GB" dirty="0"/>
        </a:p>
        <a:p>
          <a:pPr>
            <a:lnSpc>
              <a:spcPct val="100000"/>
            </a:lnSpc>
          </a:pPr>
          <a:r>
            <a:rPr lang="en-GB" dirty="0">
              <a:hlinkClick xmlns:r="http://schemas.openxmlformats.org/officeDocument/2006/relationships" r:id="rId23"/>
            </a:rPr>
            <a:t>Access to Hallam I-Lab</a:t>
          </a:r>
          <a:endParaRPr lang="en-GB" dirty="0"/>
        </a:p>
        <a:p>
          <a:pPr>
            <a:lnSpc>
              <a:spcPct val="100000"/>
            </a:lnSpc>
          </a:pPr>
          <a:r>
            <a:rPr lang="en-GB" dirty="0">
              <a:hlinkClick xmlns:r="http://schemas.openxmlformats.org/officeDocument/2006/relationships" r:id="rId24"/>
            </a:rPr>
            <a:t>1-2-1 Support</a:t>
          </a:r>
          <a:endParaRPr lang="en-GB" dirty="0"/>
        </a:p>
        <a:p>
          <a:pPr>
            <a:lnSpc>
              <a:spcPct val="100000"/>
            </a:lnSpc>
          </a:pPr>
          <a:r>
            <a:rPr lang="en-GB" dirty="0">
              <a:hlinkClick xmlns:r="http://schemas.openxmlformats.org/officeDocument/2006/relationships" r:id="rId25"/>
            </a:rPr>
            <a:t>Sandwich placements</a:t>
          </a:r>
          <a:endParaRPr lang="en-GB" dirty="0"/>
        </a:p>
        <a:p>
          <a:pPr>
            <a:lnSpc>
              <a:spcPct val="100000"/>
            </a:lnSpc>
          </a:pPr>
          <a:r>
            <a:rPr lang="en-GB" dirty="0">
              <a:hlinkClick xmlns:r="http://schemas.openxmlformats.org/officeDocument/2006/relationships" r:id="rId26"/>
            </a:rPr>
            <a:t>Work as a Freelancer</a:t>
          </a:r>
          <a:endParaRPr lang="en-GB" dirty="0"/>
        </a:p>
        <a:p>
          <a:pPr>
            <a:lnSpc>
              <a:spcPct val="100000"/>
            </a:lnSpc>
          </a:pPr>
          <a:r>
            <a:rPr lang="en-GB" dirty="0">
              <a:hlinkClick xmlns:r="http://schemas.openxmlformats.org/officeDocument/2006/relationships" r:id="rId27"/>
            </a:rPr>
            <a:t>Workshops, events, challenges </a:t>
          </a:r>
          <a:endParaRPr lang="en-GB" dirty="0"/>
        </a:p>
        <a:p>
          <a:pPr>
            <a:lnSpc>
              <a:spcPct val="100000"/>
            </a:lnSpc>
          </a:pPr>
          <a:r>
            <a:rPr lang="en-GB" dirty="0">
              <a:hlinkClick xmlns:r="http://schemas.openxmlformats.org/officeDocument/2006/relationships" r:id="rId28"/>
            </a:rPr>
            <a:t>Enactus</a:t>
          </a:r>
          <a:endParaRPr lang="en-GB" dirty="0"/>
        </a:p>
        <a:p>
          <a:pPr>
            <a:lnSpc>
              <a:spcPct val="100000"/>
            </a:lnSpc>
          </a:pPr>
          <a:r>
            <a:rPr lang="en-GB" dirty="0">
              <a:hlinkClick xmlns:r="http://schemas.openxmlformats.org/officeDocument/2006/relationships" r:id="rId29"/>
            </a:rPr>
            <a:t>Graduate Support </a:t>
          </a:r>
          <a:endParaRPr lang="en-US" dirty="0"/>
        </a:p>
      </dgm:t>
    </dgm:pt>
    <dgm:pt modelId="{A8C93721-98DF-45BD-A5BE-A66A4AA80296}" type="parTrans" cxnId="{EE277777-0956-44D6-A507-75402FCF82B6}">
      <dgm:prSet/>
      <dgm:spPr/>
      <dgm:t>
        <a:bodyPr/>
        <a:lstStyle/>
        <a:p>
          <a:endParaRPr lang="en-GB"/>
        </a:p>
      </dgm:t>
    </dgm:pt>
    <dgm:pt modelId="{37DE69AB-1E30-4749-94D7-255B1A7B4921}" type="sibTrans" cxnId="{EE277777-0956-44D6-A507-75402FCF82B6}">
      <dgm:prSet/>
      <dgm:spPr/>
      <dgm:t>
        <a:bodyPr/>
        <a:lstStyle/>
        <a:p>
          <a:endParaRPr lang="en-GB"/>
        </a:p>
      </dgm:t>
    </dgm:pt>
    <dgm:pt modelId="{9A97B73A-F796-4D0D-BB1F-D50C7479EF70}">
      <dgm:prSet/>
      <dgm:spPr/>
      <dgm:t>
        <a:bodyPr/>
        <a:lstStyle/>
        <a:p>
          <a:pPr>
            <a:lnSpc>
              <a:spcPct val="100000"/>
            </a:lnSpc>
          </a:pPr>
          <a:endParaRPr lang="en-GB"/>
        </a:p>
        <a:p>
          <a:pPr>
            <a:defRPr b="1"/>
          </a:pPr>
          <a:endParaRPr lang="en-US"/>
        </a:p>
      </dgm:t>
    </dgm:pt>
    <dgm:pt modelId="{28105B3C-7FDF-4092-9814-04A9A024C7EF}" type="parTrans" cxnId="{9FD93C4D-3E88-4DCF-A740-B878B358B34C}">
      <dgm:prSet/>
      <dgm:spPr/>
      <dgm:t>
        <a:bodyPr/>
        <a:lstStyle/>
        <a:p>
          <a:endParaRPr lang="en-GB"/>
        </a:p>
      </dgm:t>
    </dgm:pt>
    <dgm:pt modelId="{53EF8AED-1CD9-4223-835C-6CE9A4E78F58}" type="sibTrans" cxnId="{9FD93C4D-3E88-4DCF-A740-B878B358B34C}">
      <dgm:prSet/>
      <dgm:spPr/>
      <dgm:t>
        <a:bodyPr/>
        <a:lstStyle/>
        <a:p>
          <a:endParaRPr lang="en-GB"/>
        </a:p>
      </dgm:t>
    </dgm:pt>
    <dgm:pt modelId="{1CF2EC7A-C46F-4FF2-9CD6-FE8013A4CADA}">
      <dgm:prSet/>
      <dgm:spPr/>
      <dgm:t>
        <a:bodyPr/>
        <a:lstStyle/>
        <a:p>
          <a:pPr>
            <a:lnSpc>
              <a:spcPct val="100000"/>
            </a:lnSpc>
          </a:pPr>
          <a:r>
            <a:rPr lang="en-GB" dirty="0">
              <a:hlinkClick xmlns:r="http://schemas.openxmlformats.org/officeDocument/2006/relationships" r:id="rId30"/>
            </a:rPr>
            <a:t>Virtual placements </a:t>
          </a:r>
          <a:r>
            <a:rPr lang="en-GB" dirty="0"/>
            <a:t>– </a:t>
          </a:r>
          <a:r>
            <a:rPr lang="en-GB" dirty="0">
              <a:hlinkClick xmlns:r="http://schemas.openxmlformats.org/officeDocument/2006/relationships" r:id="rId31"/>
            </a:rPr>
            <a:t>top tips for academics to prepare students</a:t>
          </a:r>
          <a:endParaRPr lang="en-US" dirty="0"/>
        </a:p>
      </dgm:t>
    </dgm:pt>
    <dgm:pt modelId="{950F596C-0CBE-4D3F-B452-6F3FF170F179}" type="parTrans" cxnId="{8A129031-55F2-4119-9F56-442C6F9367B7}">
      <dgm:prSet/>
      <dgm:spPr/>
      <dgm:t>
        <a:bodyPr/>
        <a:lstStyle/>
        <a:p>
          <a:endParaRPr lang="en-GB"/>
        </a:p>
      </dgm:t>
    </dgm:pt>
    <dgm:pt modelId="{CD55E72C-5C73-490C-9644-E4393E8B730C}" type="sibTrans" cxnId="{8A129031-55F2-4119-9F56-442C6F9367B7}">
      <dgm:prSet/>
      <dgm:spPr/>
      <dgm:t>
        <a:bodyPr/>
        <a:lstStyle/>
        <a:p>
          <a:endParaRPr lang="en-GB"/>
        </a:p>
      </dgm:t>
    </dgm:pt>
    <dgm:pt modelId="{8DBB534C-1E74-4605-8DD1-F8C9426C3FD6}">
      <dgm:prSet/>
      <dgm:spPr/>
      <dgm:t>
        <a:bodyPr/>
        <a:lstStyle/>
        <a:p>
          <a:pPr>
            <a:lnSpc>
              <a:spcPct val="100000"/>
            </a:lnSpc>
          </a:pPr>
          <a:r>
            <a:rPr lang="en-GB" dirty="0">
              <a:hlinkClick xmlns:r="http://schemas.openxmlformats.org/officeDocument/2006/relationships" r:id="rId15"/>
            </a:rPr>
            <a:t>Placements</a:t>
          </a:r>
          <a:endParaRPr lang="en-US" dirty="0"/>
        </a:p>
      </dgm:t>
    </dgm:pt>
    <dgm:pt modelId="{4F7ACC7D-A8E2-426F-B8B8-317CC683C4D0}" type="parTrans" cxnId="{C76EB088-306F-4578-94B8-372F0D59820B}">
      <dgm:prSet/>
      <dgm:spPr/>
      <dgm:t>
        <a:bodyPr/>
        <a:lstStyle/>
        <a:p>
          <a:endParaRPr lang="en-GB"/>
        </a:p>
      </dgm:t>
    </dgm:pt>
    <dgm:pt modelId="{7A14484E-FEC6-43C4-B98C-C1006F4F870D}" type="sibTrans" cxnId="{C76EB088-306F-4578-94B8-372F0D59820B}">
      <dgm:prSet/>
      <dgm:spPr/>
      <dgm:t>
        <a:bodyPr/>
        <a:lstStyle/>
        <a:p>
          <a:endParaRPr lang="en-GB"/>
        </a:p>
      </dgm:t>
    </dgm:pt>
    <dgm:pt modelId="{CCEC1A51-8120-4679-9DB4-49A461CA342B}">
      <dgm:prSet/>
      <dgm:spPr/>
      <dgm:t>
        <a:bodyPr/>
        <a:lstStyle/>
        <a:p>
          <a:pPr>
            <a:lnSpc>
              <a:spcPct val="100000"/>
            </a:lnSpc>
          </a:pPr>
          <a:r>
            <a:rPr lang="en-GB" dirty="0">
              <a:hlinkClick xmlns:r="http://schemas.openxmlformats.org/officeDocument/2006/relationships" r:id="rId32"/>
            </a:rPr>
            <a:t>How to find a placement</a:t>
          </a:r>
          <a:endParaRPr lang="en-GB" dirty="0"/>
        </a:p>
      </dgm:t>
    </dgm:pt>
    <dgm:pt modelId="{78AA2FFD-5A3E-478B-B2E6-D3CD916DCCC9}" type="parTrans" cxnId="{4C619BB3-317B-48D0-9B1B-140ECAA11B7B}">
      <dgm:prSet/>
      <dgm:spPr/>
      <dgm:t>
        <a:bodyPr/>
        <a:lstStyle/>
        <a:p>
          <a:endParaRPr lang="en-GB"/>
        </a:p>
      </dgm:t>
    </dgm:pt>
    <dgm:pt modelId="{D8711B6B-9610-4E26-914C-7DC62F9DC161}" type="sibTrans" cxnId="{4C619BB3-317B-48D0-9B1B-140ECAA11B7B}">
      <dgm:prSet/>
      <dgm:spPr/>
      <dgm:t>
        <a:bodyPr/>
        <a:lstStyle/>
        <a:p>
          <a:endParaRPr lang="en-GB"/>
        </a:p>
      </dgm:t>
    </dgm:pt>
    <dgm:pt modelId="{3C250FC9-B80F-4FA1-AD55-3B8B01A49801}">
      <dgm:prSet/>
      <dgm:spPr/>
      <dgm:t>
        <a:bodyPr/>
        <a:lstStyle/>
        <a:p>
          <a:pPr>
            <a:lnSpc>
              <a:spcPct val="100000"/>
            </a:lnSpc>
          </a:pPr>
          <a:r>
            <a:rPr lang="en-GB" dirty="0">
              <a:hlinkClick xmlns:r="http://schemas.openxmlformats.org/officeDocument/2006/relationships" r:id="rId33"/>
            </a:rPr>
            <a:t>Placement Funding</a:t>
          </a:r>
          <a:endParaRPr lang="en-GB" dirty="0"/>
        </a:p>
      </dgm:t>
    </dgm:pt>
    <dgm:pt modelId="{4C127585-C3DB-4EBC-B81A-42EFDABC9CEC}" type="parTrans" cxnId="{5D8CD4D2-BAF2-49C9-A8AD-980EED9179FA}">
      <dgm:prSet/>
      <dgm:spPr/>
      <dgm:t>
        <a:bodyPr/>
        <a:lstStyle/>
        <a:p>
          <a:endParaRPr lang="en-GB"/>
        </a:p>
      </dgm:t>
    </dgm:pt>
    <dgm:pt modelId="{FE5C4A53-5921-449C-95AF-797872D90B26}" type="sibTrans" cxnId="{5D8CD4D2-BAF2-49C9-A8AD-980EED9179FA}">
      <dgm:prSet/>
      <dgm:spPr/>
      <dgm:t>
        <a:bodyPr/>
        <a:lstStyle/>
        <a:p>
          <a:endParaRPr lang="en-GB"/>
        </a:p>
      </dgm:t>
    </dgm:pt>
    <dgm:pt modelId="{93940237-8D29-4F69-80DD-98AC5EA3B128}">
      <dgm:prSet/>
      <dgm:spPr/>
      <dgm:t>
        <a:bodyPr/>
        <a:lstStyle/>
        <a:p>
          <a:pPr>
            <a:lnSpc>
              <a:spcPct val="100000"/>
            </a:lnSpc>
          </a:pPr>
          <a:r>
            <a:rPr lang="en-GB" dirty="0">
              <a:hlinkClick xmlns:r="http://schemas.openxmlformats.org/officeDocument/2006/relationships" r:id="rId34"/>
            </a:rPr>
            <a:t>Practice interviews</a:t>
          </a:r>
          <a:endParaRPr lang="en-GB" dirty="0"/>
        </a:p>
      </dgm:t>
    </dgm:pt>
    <dgm:pt modelId="{0429C735-3871-423E-9772-095E3B16EFFF}" type="parTrans" cxnId="{7DA072CB-C9A2-4673-9C51-F8EDEA95C24F}">
      <dgm:prSet/>
      <dgm:spPr/>
      <dgm:t>
        <a:bodyPr/>
        <a:lstStyle/>
        <a:p>
          <a:endParaRPr lang="en-GB"/>
        </a:p>
      </dgm:t>
    </dgm:pt>
    <dgm:pt modelId="{075F910B-3CC2-4382-8CAA-7006A5471AAC}" type="sibTrans" cxnId="{7DA072CB-C9A2-4673-9C51-F8EDEA95C24F}">
      <dgm:prSet/>
      <dgm:spPr/>
      <dgm:t>
        <a:bodyPr/>
        <a:lstStyle/>
        <a:p>
          <a:endParaRPr lang="en-GB"/>
        </a:p>
      </dgm:t>
    </dgm:pt>
    <dgm:pt modelId="{76619CC3-BF7F-4B89-AD92-FC45064B34C0}">
      <dgm:prSet/>
      <dgm:spPr/>
      <dgm:t>
        <a:bodyPr/>
        <a:lstStyle/>
        <a:p>
          <a:pPr>
            <a:lnSpc>
              <a:spcPct val="100000"/>
            </a:lnSpc>
          </a:pPr>
          <a:r>
            <a:rPr lang="en-GB" dirty="0">
              <a:hlinkClick xmlns:r="http://schemas.openxmlformats.org/officeDocument/2006/relationships" r:id="rId35"/>
            </a:rPr>
            <a:t>CV, Applications and selection events</a:t>
          </a:r>
          <a:endParaRPr lang="en-GB" dirty="0"/>
        </a:p>
      </dgm:t>
    </dgm:pt>
    <dgm:pt modelId="{74CE183B-0897-43CD-8900-5D3F02E9502D}" type="parTrans" cxnId="{020A7888-FCEC-4BDB-963C-52C157466689}">
      <dgm:prSet/>
      <dgm:spPr/>
      <dgm:t>
        <a:bodyPr/>
        <a:lstStyle/>
        <a:p>
          <a:endParaRPr lang="en-GB"/>
        </a:p>
      </dgm:t>
    </dgm:pt>
    <dgm:pt modelId="{32215146-B1FC-4B92-8B5C-4F857EF57310}" type="sibTrans" cxnId="{020A7888-FCEC-4BDB-963C-52C157466689}">
      <dgm:prSet/>
      <dgm:spPr/>
      <dgm:t>
        <a:bodyPr/>
        <a:lstStyle/>
        <a:p>
          <a:endParaRPr lang="en-GB"/>
        </a:p>
      </dgm:t>
    </dgm:pt>
    <dgm:pt modelId="{D78D7D68-0EDF-4F8F-8FA6-5783FCF781A8}">
      <dgm:prSet/>
      <dgm:spPr/>
      <dgm:t>
        <a:bodyPr/>
        <a:lstStyle/>
        <a:p>
          <a:pPr>
            <a:lnSpc>
              <a:spcPct val="100000"/>
            </a:lnSpc>
          </a:pPr>
          <a:r>
            <a:rPr lang="en-GB" dirty="0">
              <a:hlinkClick xmlns:r="http://schemas.openxmlformats.org/officeDocument/2006/relationships" r:id="rId36"/>
            </a:rPr>
            <a:t>Virtual Placement guidance</a:t>
          </a:r>
          <a:endParaRPr lang="en-GB" dirty="0"/>
        </a:p>
      </dgm:t>
    </dgm:pt>
    <dgm:pt modelId="{9C5B3402-0DF3-4A95-807F-F18D681C3D3D}" type="parTrans" cxnId="{D91AAF2E-6AC1-442F-94C3-3F60EC8019ED}">
      <dgm:prSet/>
      <dgm:spPr/>
      <dgm:t>
        <a:bodyPr/>
        <a:lstStyle/>
        <a:p>
          <a:endParaRPr lang="en-GB"/>
        </a:p>
      </dgm:t>
    </dgm:pt>
    <dgm:pt modelId="{443DD4FD-128E-45AC-ACFA-17DC5436ED20}" type="sibTrans" cxnId="{D91AAF2E-6AC1-442F-94C3-3F60EC8019ED}">
      <dgm:prSet/>
      <dgm:spPr/>
      <dgm:t>
        <a:bodyPr/>
        <a:lstStyle/>
        <a:p>
          <a:endParaRPr lang="en-GB"/>
        </a:p>
      </dgm:t>
    </dgm:pt>
    <dgm:pt modelId="{A5B9A0F7-3CCE-4E9E-A98C-23BC47929B2D}">
      <dgm:prSet/>
      <dgm:spPr/>
      <dgm:t>
        <a:bodyPr/>
        <a:lstStyle/>
        <a:p>
          <a:pPr>
            <a:lnSpc>
              <a:spcPct val="100000"/>
            </a:lnSpc>
          </a:pPr>
          <a:r>
            <a:rPr lang="en-GB" dirty="0">
              <a:hlinkClick xmlns:r="http://schemas.openxmlformats.org/officeDocument/2006/relationships" r:id="rId37"/>
            </a:rPr>
            <a:t>International Placements</a:t>
          </a:r>
          <a:endParaRPr lang="en-GB" dirty="0"/>
        </a:p>
      </dgm:t>
    </dgm:pt>
    <dgm:pt modelId="{015241AA-BFE6-41EE-962C-74F30B5B1074}" type="parTrans" cxnId="{01C10CC7-2C2C-48A4-BE60-75B36726A8C0}">
      <dgm:prSet/>
      <dgm:spPr/>
      <dgm:t>
        <a:bodyPr/>
        <a:lstStyle/>
        <a:p>
          <a:endParaRPr lang="en-GB"/>
        </a:p>
      </dgm:t>
    </dgm:pt>
    <dgm:pt modelId="{45C7FF71-9615-402B-B3A9-433AC5FD606A}" type="sibTrans" cxnId="{01C10CC7-2C2C-48A4-BE60-75B36726A8C0}">
      <dgm:prSet/>
      <dgm:spPr/>
      <dgm:t>
        <a:bodyPr/>
        <a:lstStyle/>
        <a:p>
          <a:endParaRPr lang="en-GB"/>
        </a:p>
      </dgm:t>
    </dgm:pt>
    <dgm:pt modelId="{F863D452-31CA-4DD6-8F29-4D6D1795F5F2}">
      <dgm:prSet/>
      <dgm:spPr/>
      <dgm:t>
        <a:bodyPr/>
        <a:lstStyle/>
        <a:p>
          <a:pPr>
            <a:lnSpc>
              <a:spcPct val="100000"/>
            </a:lnSpc>
          </a:pPr>
          <a:r>
            <a:rPr lang="en-GB">
              <a:hlinkClick xmlns:r="http://schemas.openxmlformats.org/officeDocument/2006/relationships" r:id="rId38"/>
            </a:rPr>
            <a:t>UniHub-available </a:t>
          </a:r>
          <a:r>
            <a:rPr lang="en-GB" dirty="0">
              <a:hlinkClick xmlns:r="http://schemas.openxmlformats.org/officeDocument/2006/relationships" r:id="rId38"/>
            </a:rPr>
            <a:t>experiences advertisements</a:t>
          </a:r>
          <a:endParaRPr lang="en-US" dirty="0"/>
        </a:p>
      </dgm:t>
    </dgm:pt>
    <dgm:pt modelId="{B42E439A-8DCF-46D3-AD12-D1AFCC5FBB76}" type="parTrans" cxnId="{0CF5AE02-6D6E-4DE4-AC99-D1DB68C76D66}">
      <dgm:prSet/>
      <dgm:spPr/>
      <dgm:t>
        <a:bodyPr/>
        <a:lstStyle/>
        <a:p>
          <a:endParaRPr lang="en-GB"/>
        </a:p>
      </dgm:t>
    </dgm:pt>
    <dgm:pt modelId="{FF710A4E-1CE9-4E6C-8280-BAF5C7BF34CA}" type="sibTrans" cxnId="{0CF5AE02-6D6E-4DE4-AC99-D1DB68C76D66}">
      <dgm:prSet/>
      <dgm:spPr/>
      <dgm:t>
        <a:bodyPr/>
        <a:lstStyle/>
        <a:p>
          <a:endParaRPr lang="en-GB"/>
        </a:p>
      </dgm:t>
    </dgm:pt>
    <dgm:pt modelId="{965EE716-EBCF-4ACC-92F9-9D7E21310164}">
      <dgm:prSet/>
      <dgm:spPr/>
      <dgm:t>
        <a:bodyPr/>
        <a:lstStyle/>
        <a:p>
          <a:pPr>
            <a:lnSpc>
              <a:spcPct val="100000"/>
            </a:lnSpc>
          </a:pPr>
          <a:r>
            <a:rPr lang="en-GB" dirty="0">
              <a:hlinkClick xmlns:r="http://schemas.openxmlformats.org/officeDocument/2006/relationships" r:id="rId3"/>
            </a:rPr>
            <a:t>Student Guides</a:t>
          </a:r>
          <a:endParaRPr lang="en-US" dirty="0"/>
        </a:p>
      </dgm:t>
    </dgm:pt>
    <dgm:pt modelId="{CD37D080-B27C-4827-98C5-09380A107D43}" type="parTrans" cxnId="{87EFD647-6F8B-453B-8D3E-E8784B96B679}">
      <dgm:prSet/>
      <dgm:spPr/>
      <dgm:t>
        <a:bodyPr/>
        <a:lstStyle/>
        <a:p>
          <a:endParaRPr lang="en-GB"/>
        </a:p>
      </dgm:t>
    </dgm:pt>
    <dgm:pt modelId="{02A13291-82D3-4CCF-BF7D-761387EBBB0F}" type="sibTrans" cxnId="{87EFD647-6F8B-453B-8D3E-E8784B96B679}">
      <dgm:prSet/>
      <dgm:spPr/>
      <dgm:t>
        <a:bodyPr/>
        <a:lstStyle/>
        <a:p>
          <a:endParaRPr lang="en-GB"/>
        </a:p>
      </dgm:t>
    </dgm:pt>
    <dgm:pt modelId="{666AF9DC-AA08-443F-BEFD-0D8B2C7D9659}">
      <dgm:prSet/>
      <dgm:spPr/>
      <dgm:t>
        <a:bodyPr/>
        <a:lstStyle/>
        <a:p>
          <a:pPr>
            <a:lnSpc>
              <a:spcPct val="100000"/>
            </a:lnSpc>
          </a:pPr>
          <a:r>
            <a:rPr lang="en-GB" dirty="0">
              <a:hlinkClick xmlns:r="http://schemas.openxmlformats.org/officeDocument/2006/relationships" r:id="rId17"/>
            </a:rPr>
            <a:t>Learning activities for curriculum delivery</a:t>
          </a:r>
          <a:endParaRPr lang="en-US" dirty="0"/>
        </a:p>
      </dgm:t>
    </dgm:pt>
    <dgm:pt modelId="{EDA4443F-E0EF-4420-8DC5-EF0A56D9E864}" type="parTrans" cxnId="{E944A37D-6C89-498A-9507-43AA8D92178B}">
      <dgm:prSet/>
      <dgm:spPr/>
      <dgm:t>
        <a:bodyPr/>
        <a:lstStyle/>
        <a:p>
          <a:endParaRPr lang="en-GB"/>
        </a:p>
      </dgm:t>
    </dgm:pt>
    <dgm:pt modelId="{AF3EAAD4-343A-4E06-9D5F-A34C0B6C9201}" type="sibTrans" cxnId="{E944A37D-6C89-498A-9507-43AA8D92178B}">
      <dgm:prSet/>
      <dgm:spPr/>
      <dgm:t>
        <a:bodyPr/>
        <a:lstStyle/>
        <a:p>
          <a:endParaRPr lang="en-GB"/>
        </a:p>
      </dgm:t>
    </dgm:pt>
    <dgm:pt modelId="{67F5D988-7079-4097-9B17-A0BF9FBC5BF6}">
      <dgm:prSet/>
      <dgm:spPr/>
      <dgm:t>
        <a:bodyPr/>
        <a:lstStyle/>
        <a:p>
          <a:pPr>
            <a:lnSpc>
              <a:spcPct val="100000"/>
            </a:lnSpc>
          </a:pPr>
          <a:r>
            <a:rPr lang="en-GB" dirty="0">
              <a:hlinkClick xmlns:r="http://schemas.openxmlformats.org/officeDocument/2006/relationships" r:id="rId39"/>
            </a:rPr>
            <a:t>Transition modules into HE</a:t>
          </a:r>
          <a:r>
            <a:rPr lang="en-GB" dirty="0"/>
            <a:t> &amp; </a:t>
          </a:r>
          <a:r>
            <a:rPr lang="en-GB" dirty="0">
              <a:hlinkClick xmlns:r="http://schemas.openxmlformats.org/officeDocument/2006/relationships" r:id="rId40"/>
            </a:rPr>
            <a:t>Toolkit</a:t>
          </a:r>
          <a:endParaRPr lang="en-GB" dirty="0"/>
        </a:p>
        <a:p>
          <a:pPr>
            <a:lnSpc>
              <a:spcPct val="100000"/>
            </a:lnSpc>
          </a:pPr>
          <a:endParaRPr lang="en-GB" dirty="0"/>
        </a:p>
        <a:p>
          <a:pPr>
            <a:lnSpc>
              <a:spcPct val="100000"/>
            </a:lnSpc>
          </a:pPr>
          <a:endParaRPr lang="en-GB" dirty="0"/>
        </a:p>
        <a:p>
          <a:pPr>
            <a:lnSpc>
              <a:spcPct val="100000"/>
            </a:lnSpc>
          </a:pPr>
          <a:endParaRPr lang="en-US" dirty="0"/>
        </a:p>
        <a:p>
          <a:pPr marL="0" lvl="0" defTabSz="488950">
            <a:spcBef>
              <a:spcPct val="0"/>
            </a:spcBef>
            <a:spcAft>
              <a:spcPct val="35000"/>
            </a:spcAft>
            <a:buNone/>
          </a:pPr>
          <a:endParaRPr lang="en-US" dirty="0"/>
        </a:p>
      </dgm:t>
    </dgm:pt>
    <dgm:pt modelId="{B1A10968-1DE1-4090-A80E-BCBEB5C50EDF}" type="parTrans" cxnId="{DD0138FF-D9E8-4DEC-99D6-354CD08F43A6}">
      <dgm:prSet/>
      <dgm:spPr/>
      <dgm:t>
        <a:bodyPr/>
        <a:lstStyle/>
        <a:p>
          <a:endParaRPr lang="en-GB"/>
        </a:p>
      </dgm:t>
    </dgm:pt>
    <dgm:pt modelId="{5F42E0AE-3407-46A5-8A11-394DE84DDB93}" type="sibTrans" cxnId="{DD0138FF-D9E8-4DEC-99D6-354CD08F43A6}">
      <dgm:prSet/>
      <dgm:spPr/>
      <dgm:t>
        <a:bodyPr/>
        <a:lstStyle/>
        <a:p>
          <a:endParaRPr lang="en-GB"/>
        </a:p>
      </dgm:t>
    </dgm:pt>
    <dgm:pt modelId="{BA3142D9-8F70-4BB5-8F93-A512A753D619}" type="pres">
      <dgm:prSet presAssocID="{E0F6234A-952B-4370-A37D-964226BBD139}" presName="root" presStyleCnt="0">
        <dgm:presLayoutVars>
          <dgm:dir/>
          <dgm:resizeHandles val="exact"/>
        </dgm:presLayoutVars>
      </dgm:prSet>
      <dgm:spPr/>
    </dgm:pt>
    <dgm:pt modelId="{86DA4BD1-FD17-4851-A56E-42E263BDC4FA}" type="pres">
      <dgm:prSet presAssocID="{F3FFC92F-B948-4E5B-905D-BF7665DE8D46}" presName="compNode" presStyleCnt="0"/>
      <dgm:spPr/>
    </dgm:pt>
    <dgm:pt modelId="{DD49C6FC-DC5B-4280-AF50-367369C27351}" type="pres">
      <dgm:prSet presAssocID="{F3FFC92F-B948-4E5B-905D-BF7665DE8D46}" presName="iconRect" presStyleLbl="node1" presStyleIdx="0" presStyleCnt="6"/>
      <dgm:spPr>
        <a:blipFill>
          <a:blip xmlns:r="http://schemas.openxmlformats.org/officeDocument/2006/relationships" r:embed="rId41">
            <a:extLst>
              <a:ext uri="{28A0092B-C50C-407E-A947-70E740481C1C}">
                <a14:useLocalDpi xmlns:a14="http://schemas.microsoft.com/office/drawing/2010/main" val="0"/>
              </a:ext>
              <a:ext uri="{96DAC541-7B7A-43D3-8B79-37D633B846F1}">
                <asvg:svgBlip xmlns:asvg="http://schemas.microsoft.com/office/drawing/2016/SVG/main" r:embed="rId42"/>
              </a:ext>
            </a:extLst>
          </a:blip>
          <a:stretch>
            <a:fillRect/>
          </a:stretch>
        </a:blipFill>
        <a:ln>
          <a:noFill/>
        </a:ln>
      </dgm:spPr>
      <dgm:extLst>
        <a:ext uri="{E40237B7-FDA0-4F09-8148-C483321AD2D9}">
          <dgm14:cNvPr xmlns:dgm14="http://schemas.microsoft.com/office/drawing/2010/diagram" id="0" name="" descr="Cloud Computing"/>
        </a:ext>
      </dgm:extLst>
    </dgm:pt>
    <dgm:pt modelId="{503CC719-810E-4F3B-B13F-C1B7F945DD59}" type="pres">
      <dgm:prSet presAssocID="{F3FFC92F-B948-4E5B-905D-BF7665DE8D46}" presName="iconSpace" presStyleCnt="0"/>
      <dgm:spPr/>
    </dgm:pt>
    <dgm:pt modelId="{0BDD7160-048D-43FF-BD04-1B495F10CF34}" type="pres">
      <dgm:prSet presAssocID="{F3FFC92F-B948-4E5B-905D-BF7665DE8D46}" presName="parTx" presStyleLbl="revTx" presStyleIdx="0" presStyleCnt="12">
        <dgm:presLayoutVars>
          <dgm:chMax val="0"/>
          <dgm:chPref val="0"/>
        </dgm:presLayoutVars>
      </dgm:prSet>
      <dgm:spPr/>
    </dgm:pt>
    <dgm:pt modelId="{F3ADD056-F59C-4F48-BCF0-CA722E6BCD47}" type="pres">
      <dgm:prSet presAssocID="{F3FFC92F-B948-4E5B-905D-BF7665DE8D46}" presName="txSpace" presStyleCnt="0"/>
      <dgm:spPr/>
    </dgm:pt>
    <dgm:pt modelId="{C9276E31-8841-4D9F-A723-28B2134AEB64}" type="pres">
      <dgm:prSet presAssocID="{F3FFC92F-B948-4E5B-905D-BF7665DE8D46}" presName="desTx" presStyleLbl="revTx" presStyleIdx="1" presStyleCnt="12">
        <dgm:presLayoutVars/>
      </dgm:prSet>
      <dgm:spPr/>
    </dgm:pt>
    <dgm:pt modelId="{FBF0EBF7-8AAE-4597-894B-ADF1295473F1}" type="pres">
      <dgm:prSet presAssocID="{47CE06A6-D94A-4C9C-950E-ECA888EA6BF4}" presName="sibTrans" presStyleCnt="0"/>
      <dgm:spPr/>
    </dgm:pt>
    <dgm:pt modelId="{B216204B-796C-4A97-9F26-256871C40989}" type="pres">
      <dgm:prSet presAssocID="{F74F4B9F-6821-49F8-AADD-87290009FE24}" presName="compNode" presStyleCnt="0"/>
      <dgm:spPr/>
    </dgm:pt>
    <dgm:pt modelId="{45BE1A86-619B-4755-A89D-9026ED53A653}" type="pres">
      <dgm:prSet presAssocID="{F74F4B9F-6821-49F8-AADD-87290009FE24}" presName="iconRect" presStyleLbl="node1" presStyleIdx="1" presStyleCnt="6"/>
      <dgm:spPr>
        <a:blipFill>
          <a:blip xmlns:r="http://schemas.openxmlformats.org/officeDocument/2006/relationships" r:embed="rId43">
            <a:extLst>
              <a:ext uri="{28A0092B-C50C-407E-A947-70E740481C1C}">
                <a14:useLocalDpi xmlns:a14="http://schemas.microsoft.com/office/drawing/2010/main" val="0"/>
              </a:ext>
              <a:ext uri="{96DAC541-7B7A-43D3-8B79-37D633B846F1}">
                <asvg:svgBlip xmlns:asvg="http://schemas.microsoft.com/office/drawing/2016/SVG/main" r:embed="rId44"/>
              </a:ext>
            </a:extLst>
          </a:blip>
          <a:stretch>
            <a:fillRect/>
          </a:stretch>
        </a:blipFill>
        <a:ln>
          <a:noFill/>
        </a:ln>
      </dgm:spPr>
      <dgm:extLst>
        <a:ext uri="{E40237B7-FDA0-4F09-8148-C483321AD2D9}">
          <dgm14:cNvPr xmlns:dgm14="http://schemas.microsoft.com/office/drawing/2010/diagram" id="0" name="" descr="Briefcase"/>
        </a:ext>
      </dgm:extLst>
    </dgm:pt>
    <dgm:pt modelId="{BEAB0330-15CA-4685-A963-B3FC301191BB}" type="pres">
      <dgm:prSet presAssocID="{F74F4B9F-6821-49F8-AADD-87290009FE24}" presName="iconSpace" presStyleCnt="0"/>
      <dgm:spPr/>
    </dgm:pt>
    <dgm:pt modelId="{40C49300-B214-4136-AB43-32C97A255DA5}" type="pres">
      <dgm:prSet presAssocID="{F74F4B9F-6821-49F8-AADD-87290009FE24}" presName="parTx" presStyleLbl="revTx" presStyleIdx="2" presStyleCnt="12">
        <dgm:presLayoutVars>
          <dgm:chMax val="0"/>
          <dgm:chPref val="0"/>
        </dgm:presLayoutVars>
      </dgm:prSet>
      <dgm:spPr/>
    </dgm:pt>
    <dgm:pt modelId="{E4D293BD-2F20-4E3D-84C4-097DE7631112}" type="pres">
      <dgm:prSet presAssocID="{F74F4B9F-6821-49F8-AADD-87290009FE24}" presName="txSpace" presStyleCnt="0"/>
      <dgm:spPr/>
    </dgm:pt>
    <dgm:pt modelId="{057A9601-A238-467D-A102-6DB4CE87B0AE}" type="pres">
      <dgm:prSet presAssocID="{F74F4B9F-6821-49F8-AADD-87290009FE24}" presName="desTx" presStyleLbl="revTx" presStyleIdx="3" presStyleCnt="12">
        <dgm:presLayoutVars/>
      </dgm:prSet>
      <dgm:spPr/>
    </dgm:pt>
    <dgm:pt modelId="{7DBF2B94-BF86-4FEB-B364-90974AEC5E21}" type="pres">
      <dgm:prSet presAssocID="{BA4DBA31-BA73-4131-B7D8-B56A79C8FF55}" presName="sibTrans" presStyleCnt="0"/>
      <dgm:spPr/>
    </dgm:pt>
    <dgm:pt modelId="{50D1B868-13C2-4891-9F5E-70D73D50F63D}" type="pres">
      <dgm:prSet presAssocID="{23D723C2-6F59-4299-96C6-824B5E212E80}" presName="compNode" presStyleCnt="0"/>
      <dgm:spPr/>
    </dgm:pt>
    <dgm:pt modelId="{9C5B8B29-5501-4F12-B1B0-9A1973111AFF}" type="pres">
      <dgm:prSet presAssocID="{23D723C2-6F59-4299-96C6-824B5E212E80}" presName="iconRect" presStyleLbl="node1" presStyleIdx="2" presStyleCnt="6"/>
      <dgm:spPr>
        <a:blipFill>
          <a:blip xmlns:r="http://schemas.openxmlformats.org/officeDocument/2006/relationships"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a:blipFill>
        <a:ln>
          <a:noFill/>
        </a:ln>
      </dgm:spPr>
      <dgm:extLst>
        <a:ext uri="{E40237B7-FDA0-4F09-8148-C483321AD2D9}">
          <dgm14:cNvPr xmlns:dgm14="http://schemas.microsoft.com/office/drawing/2010/diagram" id="0" name="" descr="Diploma Roll"/>
        </a:ext>
      </dgm:extLst>
    </dgm:pt>
    <dgm:pt modelId="{41CA8425-0529-42F7-AA5E-B59FD361A6E1}" type="pres">
      <dgm:prSet presAssocID="{23D723C2-6F59-4299-96C6-824B5E212E80}" presName="iconSpace" presStyleCnt="0"/>
      <dgm:spPr/>
    </dgm:pt>
    <dgm:pt modelId="{8C9D43C8-5ED3-41A9-A2ED-52FE3A996AE4}" type="pres">
      <dgm:prSet presAssocID="{23D723C2-6F59-4299-96C6-824B5E212E80}" presName="parTx" presStyleLbl="revTx" presStyleIdx="4" presStyleCnt="12">
        <dgm:presLayoutVars>
          <dgm:chMax val="0"/>
          <dgm:chPref val="0"/>
        </dgm:presLayoutVars>
      </dgm:prSet>
      <dgm:spPr/>
    </dgm:pt>
    <dgm:pt modelId="{70B500E0-4767-46CB-A91D-778C90C157E6}" type="pres">
      <dgm:prSet presAssocID="{23D723C2-6F59-4299-96C6-824B5E212E80}" presName="txSpace" presStyleCnt="0"/>
      <dgm:spPr/>
    </dgm:pt>
    <dgm:pt modelId="{FA844617-7F9C-46B9-87A9-DB9B44C4B86D}" type="pres">
      <dgm:prSet presAssocID="{23D723C2-6F59-4299-96C6-824B5E212E80}" presName="desTx" presStyleLbl="revTx" presStyleIdx="5" presStyleCnt="12">
        <dgm:presLayoutVars/>
      </dgm:prSet>
      <dgm:spPr/>
    </dgm:pt>
    <dgm:pt modelId="{CE31CA4B-319A-4500-B3F9-5500327EF679}" type="pres">
      <dgm:prSet presAssocID="{FF1614C7-688F-4AD9-9BB4-BE1CE7E04D81}" presName="sibTrans" presStyleCnt="0"/>
      <dgm:spPr/>
    </dgm:pt>
    <dgm:pt modelId="{C5C57CAB-79DE-4585-9D0A-6C3ABDE96A1B}" type="pres">
      <dgm:prSet presAssocID="{E61D12E0-D3BD-4009-B7CD-7DF2E6C06956}" presName="compNode" presStyleCnt="0"/>
      <dgm:spPr/>
    </dgm:pt>
    <dgm:pt modelId="{0725E959-3863-480B-A257-6F9D591EEA4F}" type="pres">
      <dgm:prSet presAssocID="{E61D12E0-D3BD-4009-B7CD-7DF2E6C06956}" presName="iconRect" presStyleLbl="node1" presStyleIdx="3" presStyleCnt="6"/>
      <dgm:spPr>
        <a:blipFill>
          <a:blip xmlns:r="http://schemas.openxmlformats.org/officeDocument/2006/relationships" r:embed="rId47">
            <a:extLst>
              <a:ext uri="{28A0092B-C50C-407E-A947-70E740481C1C}">
                <a14:useLocalDpi xmlns:a14="http://schemas.microsoft.com/office/drawing/2010/main" val="0"/>
              </a:ext>
              <a:ext uri="{96DAC541-7B7A-43D3-8B79-37D633B846F1}">
                <asvg:svgBlip xmlns:asvg="http://schemas.microsoft.com/office/drawing/2016/SVG/main" r:embed="rId48"/>
              </a:ext>
            </a:extLst>
          </a:blip>
          <a:stretch>
            <a:fillRect/>
          </a:stretch>
        </a:blipFill>
        <a:ln>
          <a:noFill/>
        </a:ln>
      </dgm:spPr>
      <dgm:extLst>
        <a:ext uri="{E40237B7-FDA0-4F09-8148-C483321AD2D9}">
          <dgm14:cNvPr xmlns:dgm14="http://schemas.microsoft.com/office/drawing/2010/diagram" id="0" name="" descr="Teacher"/>
        </a:ext>
      </dgm:extLst>
    </dgm:pt>
    <dgm:pt modelId="{1CD9F8EE-2158-441D-8096-CFBEC85212C9}" type="pres">
      <dgm:prSet presAssocID="{E61D12E0-D3BD-4009-B7CD-7DF2E6C06956}" presName="iconSpace" presStyleCnt="0"/>
      <dgm:spPr/>
    </dgm:pt>
    <dgm:pt modelId="{6E574E55-9FEF-40ED-92C2-D69CE3F66E71}" type="pres">
      <dgm:prSet presAssocID="{E61D12E0-D3BD-4009-B7CD-7DF2E6C06956}" presName="parTx" presStyleLbl="revTx" presStyleIdx="6" presStyleCnt="12">
        <dgm:presLayoutVars>
          <dgm:chMax val="0"/>
          <dgm:chPref val="0"/>
        </dgm:presLayoutVars>
      </dgm:prSet>
      <dgm:spPr/>
    </dgm:pt>
    <dgm:pt modelId="{BDB6CAD7-EFBC-441C-A400-AF029863A53A}" type="pres">
      <dgm:prSet presAssocID="{E61D12E0-D3BD-4009-B7CD-7DF2E6C06956}" presName="txSpace" presStyleCnt="0"/>
      <dgm:spPr/>
    </dgm:pt>
    <dgm:pt modelId="{FEA013E4-D4D0-4E2A-9B36-34B3878FD38A}" type="pres">
      <dgm:prSet presAssocID="{E61D12E0-D3BD-4009-B7CD-7DF2E6C06956}" presName="desTx" presStyleLbl="revTx" presStyleIdx="7" presStyleCnt="12" custScaleX="116539">
        <dgm:presLayoutVars/>
      </dgm:prSet>
      <dgm:spPr/>
    </dgm:pt>
    <dgm:pt modelId="{3C240136-6E14-4CE6-899E-F7BE64C3B5EC}" type="pres">
      <dgm:prSet presAssocID="{03A93A47-1C2E-47A3-A939-CB8345951BDA}" presName="sibTrans" presStyleCnt="0"/>
      <dgm:spPr/>
    </dgm:pt>
    <dgm:pt modelId="{CFF05DA0-0EC5-48F9-A37D-582688D3A140}" type="pres">
      <dgm:prSet presAssocID="{EFE52A89-FD2F-4E7F-9F4E-86E7019A60B2}" presName="compNode" presStyleCnt="0"/>
      <dgm:spPr/>
    </dgm:pt>
    <dgm:pt modelId="{46CC34BD-4116-4B31-AF3B-3025DCF74C56}" type="pres">
      <dgm:prSet presAssocID="{EFE52A89-FD2F-4E7F-9F4E-86E7019A60B2}" presName="iconRect" presStyleLbl="node1" presStyleIdx="4" presStyleCnt="6"/>
      <dgm:spPr>
        <a:blipFill>
          <a:blip xmlns:r="http://schemas.openxmlformats.org/officeDocument/2006/relationships" r:embed="rId49">
            <a:extLst>
              <a:ext uri="{28A0092B-C50C-407E-A947-70E740481C1C}">
                <a14:useLocalDpi xmlns:a14="http://schemas.microsoft.com/office/drawing/2010/main" val="0"/>
              </a:ext>
              <a:ext uri="{96DAC541-7B7A-43D3-8B79-37D633B846F1}">
                <asvg:svgBlip xmlns:asvg="http://schemas.microsoft.com/office/drawing/2016/SVG/main" r:embed="rId50"/>
              </a:ext>
            </a:extLst>
          </a:blip>
          <a:stretch>
            <a:fillRect/>
          </a:stretch>
        </a:blipFill>
        <a:ln>
          <a:noFill/>
        </a:ln>
      </dgm:spPr>
      <dgm:extLst>
        <a:ext uri="{E40237B7-FDA0-4F09-8148-C483321AD2D9}">
          <dgm14:cNvPr xmlns:dgm14="http://schemas.microsoft.com/office/drawing/2010/diagram" id="0" name="" descr="Handshake"/>
        </a:ext>
      </dgm:extLst>
    </dgm:pt>
    <dgm:pt modelId="{38AF8FFF-F503-4882-BC27-9BF855AFEEEA}" type="pres">
      <dgm:prSet presAssocID="{EFE52A89-FD2F-4E7F-9F4E-86E7019A60B2}" presName="iconSpace" presStyleCnt="0"/>
      <dgm:spPr/>
    </dgm:pt>
    <dgm:pt modelId="{34E31328-8A68-4D20-B050-3FDBFFDD447F}" type="pres">
      <dgm:prSet presAssocID="{EFE52A89-FD2F-4E7F-9F4E-86E7019A60B2}" presName="parTx" presStyleLbl="revTx" presStyleIdx="8" presStyleCnt="12">
        <dgm:presLayoutVars>
          <dgm:chMax val="0"/>
          <dgm:chPref val="0"/>
        </dgm:presLayoutVars>
      </dgm:prSet>
      <dgm:spPr/>
    </dgm:pt>
    <dgm:pt modelId="{F528B981-E41D-4B76-82AC-CE5C52CE7F49}" type="pres">
      <dgm:prSet presAssocID="{EFE52A89-FD2F-4E7F-9F4E-86E7019A60B2}" presName="txSpace" presStyleCnt="0"/>
      <dgm:spPr/>
    </dgm:pt>
    <dgm:pt modelId="{CBA9915A-47D3-461D-AD97-69CDE3ABD5AD}" type="pres">
      <dgm:prSet presAssocID="{EFE52A89-FD2F-4E7F-9F4E-86E7019A60B2}" presName="desTx" presStyleLbl="revTx" presStyleIdx="9" presStyleCnt="12">
        <dgm:presLayoutVars/>
      </dgm:prSet>
      <dgm:spPr/>
    </dgm:pt>
    <dgm:pt modelId="{B80D4AD4-77E9-4940-8739-A76090BD097B}" type="pres">
      <dgm:prSet presAssocID="{1A7B525C-D122-4ADF-A64F-946CCE4F5397}" presName="sibTrans" presStyleCnt="0"/>
      <dgm:spPr/>
    </dgm:pt>
    <dgm:pt modelId="{24B7DD1F-3C30-4A8D-B08B-D63AF74506E0}" type="pres">
      <dgm:prSet presAssocID="{8877C34C-719B-4FA3-B4B5-F44D6DF8033B}" presName="compNode" presStyleCnt="0"/>
      <dgm:spPr/>
    </dgm:pt>
    <dgm:pt modelId="{1DE98916-1699-4ED6-A90A-58FC0A732100}" type="pres">
      <dgm:prSet presAssocID="{8877C34C-719B-4FA3-B4B5-F44D6DF8033B}" presName="iconRect" presStyleLbl="node1" presStyleIdx="5" presStyleCnt="6"/>
      <dgm:spPr>
        <a:blipFill>
          <a:blip xmlns:r="http://schemas.openxmlformats.org/officeDocument/2006/relationships" r:embed="rId51">
            <a:extLst>
              <a:ext uri="{28A0092B-C50C-407E-A947-70E740481C1C}">
                <a14:useLocalDpi xmlns:a14="http://schemas.microsoft.com/office/drawing/2010/main" val="0"/>
              </a:ext>
              <a:ext uri="{96DAC541-7B7A-43D3-8B79-37D633B846F1}">
                <asvg:svgBlip xmlns:asvg="http://schemas.microsoft.com/office/drawing/2016/SVG/main" r:embed="rId52"/>
              </a:ext>
            </a:extLst>
          </a:blip>
          <a:stretch>
            <a:fillRect/>
          </a:stretch>
        </a:blipFill>
        <a:ln>
          <a:noFill/>
        </a:ln>
      </dgm:spPr>
      <dgm:extLst>
        <a:ext uri="{E40237B7-FDA0-4F09-8148-C483321AD2D9}">
          <dgm14:cNvPr xmlns:dgm14="http://schemas.microsoft.com/office/drawing/2010/diagram" id="0" name="" descr="User"/>
        </a:ext>
      </dgm:extLst>
    </dgm:pt>
    <dgm:pt modelId="{07873B1D-BD5A-49F4-A09A-4EFC97126327}" type="pres">
      <dgm:prSet presAssocID="{8877C34C-719B-4FA3-B4B5-F44D6DF8033B}" presName="iconSpace" presStyleCnt="0"/>
      <dgm:spPr/>
    </dgm:pt>
    <dgm:pt modelId="{F7BABE0D-35F6-4EA6-81FA-D583C83C0F03}" type="pres">
      <dgm:prSet presAssocID="{8877C34C-719B-4FA3-B4B5-F44D6DF8033B}" presName="parTx" presStyleLbl="revTx" presStyleIdx="10" presStyleCnt="12">
        <dgm:presLayoutVars>
          <dgm:chMax val="0"/>
          <dgm:chPref val="0"/>
        </dgm:presLayoutVars>
      </dgm:prSet>
      <dgm:spPr/>
    </dgm:pt>
    <dgm:pt modelId="{D49D0D5F-A6D0-405C-B759-5E0C10F1DAE6}" type="pres">
      <dgm:prSet presAssocID="{8877C34C-719B-4FA3-B4B5-F44D6DF8033B}" presName="txSpace" presStyleCnt="0"/>
      <dgm:spPr/>
    </dgm:pt>
    <dgm:pt modelId="{91BBFAAF-9A52-4A8A-B8D6-E741E031B327}" type="pres">
      <dgm:prSet presAssocID="{8877C34C-719B-4FA3-B4B5-F44D6DF8033B}" presName="desTx" presStyleLbl="revTx" presStyleIdx="11" presStyleCnt="12">
        <dgm:presLayoutVars/>
      </dgm:prSet>
      <dgm:spPr/>
    </dgm:pt>
  </dgm:ptLst>
  <dgm:cxnLst>
    <dgm:cxn modelId="{00C28702-2473-4351-B9AA-0E04C9346636}" type="presOf" srcId="{C590CD5F-9B81-4CAD-AA7B-FEEA979476B6}" destId="{FA844617-7F9C-46B9-87A9-DB9B44C4B86D}" srcOrd="0" destOrd="1" presId="urn:microsoft.com/office/officeart/2018/2/layout/IconLabelDescriptionList"/>
    <dgm:cxn modelId="{0CF5AE02-6D6E-4DE4-AC99-D1DB68C76D66}" srcId="{F74F4B9F-6821-49F8-AADD-87290009FE24}" destId="{F863D452-31CA-4DD6-8F29-4D6D1795F5F2}" srcOrd="10" destOrd="0" parTransId="{B42E439A-8DCF-46D3-AD12-D1AFCC5FBB76}" sibTransId="{FF710A4E-1CE9-4E6C-8280-BAF5C7BF34CA}"/>
    <dgm:cxn modelId="{32CD0D12-D828-4D4B-B1FC-6100D0E362F6}" srcId="{E0F6234A-952B-4370-A37D-964226BBD139}" destId="{EFE52A89-FD2F-4E7F-9F4E-86E7019A60B2}" srcOrd="4" destOrd="0" parTransId="{FA13E421-C604-445C-B19E-77F38684DF2D}" sibTransId="{1A7B525C-D122-4ADF-A64F-946CCE4F5397}"/>
    <dgm:cxn modelId="{F2413914-AD99-4D17-ABBB-048EACDF8DEC}" type="presOf" srcId="{8877C34C-719B-4FA3-B4B5-F44D6DF8033B}" destId="{F7BABE0D-35F6-4EA6-81FA-D583C83C0F03}" srcOrd="0" destOrd="0" presId="urn:microsoft.com/office/officeart/2018/2/layout/IconLabelDescriptionList"/>
    <dgm:cxn modelId="{987A5917-9081-420D-BB75-73C697B98E82}" type="presOf" srcId="{3C250FC9-B80F-4FA1-AD55-3B8B01A49801}" destId="{057A9601-A238-467D-A102-6DB4CE87B0AE}" srcOrd="0" destOrd="5" presId="urn:microsoft.com/office/officeart/2018/2/layout/IconLabelDescriptionList"/>
    <dgm:cxn modelId="{DAC7C019-6321-46A3-8ABD-2103E405AEB7}" srcId="{F3FFC92F-B948-4E5B-905D-BF7665DE8D46}" destId="{E7FB8BF9-5E6B-4047-A681-2E227252A99C}" srcOrd="2" destOrd="0" parTransId="{9CFF74C9-C824-42B6-B7BF-452D84AD0F84}" sibTransId="{F439959F-0B13-4DBE-8D47-004643E9DC7B}"/>
    <dgm:cxn modelId="{F8BA611A-BF33-410F-9D6E-1F968F3BBCAE}" type="presOf" srcId="{EFE52A89-FD2F-4E7F-9F4E-86E7019A60B2}" destId="{34E31328-8A68-4D20-B050-3FDBFFDD447F}" srcOrd="0" destOrd="0" presId="urn:microsoft.com/office/officeart/2018/2/layout/IconLabelDescriptionList"/>
    <dgm:cxn modelId="{7B5E011D-C39C-4233-8F27-FA4004C50169}" type="presOf" srcId="{365F73F2-0328-46A3-B602-823837D246F0}" destId="{057A9601-A238-467D-A102-6DB4CE87B0AE}" srcOrd="0" destOrd="2" presId="urn:microsoft.com/office/officeart/2018/2/layout/IconLabelDescriptionList"/>
    <dgm:cxn modelId="{91451920-21EF-48C6-BFE2-9B4E394E0D07}" type="presOf" srcId="{32E30756-1DB9-4B53-A7EA-B3B869AF62FC}" destId="{057A9601-A238-467D-A102-6DB4CE87B0AE}" srcOrd="0" destOrd="1" presId="urn:microsoft.com/office/officeart/2018/2/layout/IconLabelDescriptionList"/>
    <dgm:cxn modelId="{8798FA28-8C3F-448B-B109-0F96FE8A724F}" type="presOf" srcId="{E7FB8BF9-5E6B-4047-A681-2E227252A99C}" destId="{C9276E31-8841-4D9F-A723-28B2134AEB64}" srcOrd="0" destOrd="2" presId="urn:microsoft.com/office/officeart/2018/2/layout/IconLabelDescriptionList"/>
    <dgm:cxn modelId="{F19D4F2A-E57F-46C6-96C1-F06D909405CE}" type="presOf" srcId="{F74F4B9F-6821-49F8-AADD-87290009FE24}" destId="{40C49300-B214-4136-AB43-32C97A255DA5}" srcOrd="0" destOrd="0" presId="urn:microsoft.com/office/officeart/2018/2/layout/IconLabelDescriptionList"/>
    <dgm:cxn modelId="{D91AAF2E-6AC1-442F-94C3-3F60EC8019ED}" srcId="{F74F4B9F-6821-49F8-AADD-87290009FE24}" destId="{D78D7D68-0EDF-4F8F-8FA6-5783FCF781A8}" srcOrd="8" destOrd="0" parTransId="{9C5B3402-0DF3-4A95-807F-F18D681C3D3D}" sibTransId="{443DD4FD-128E-45AC-ACFA-17DC5436ED20}"/>
    <dgm:cxn modelId="{DF801A2F-8DB9-4E0C-B77C-2AF78451D0A8}" type="presOf" srcId="{F3FFC92F-B948-4E5B-905D-BF7665DE8D46}" destId="{0BDD7160-048D-43FF-BD04-1B495F10CF34}" srcOrd="0" destOrd="0" presId="urn:microsoft.com/office/officeart/2018/2/layout/IconLabelDescriptionList"/>
    <dgm:cxn modelId="{8A129031-55F2-4119-9F56-442C6F9367B7}" srcId="{E61D12E0-D3BD-4009-B7CD-7DF2E6C06956}" destId="{1CF2EC7A-C46F-4FF2-9CD6-FE8013A4CADA}" srcOrd="3" destOrd="0" parTransId="{950F596C-0CBE-4D3F-B452-6F3FF170F179}" sibTransId="{CD55E72C-5C73-490C-9644-E4393E8B730C}"/>
    <dgm:cxn modelId="{BC707235-2A81-4129-ADB7-068F1DCB7FD6}" type="presOf" srcId="{CCEC1A51-8120-4679-9DB4-49A461CA342B}" destId="{057A9601-A238-467D-A102-6DB4CE87B0AE}" srcOrd="0" destOrd="4" presId="urn:microsoft.com/office/officeart/2018/2/layout/IconLabelDescriptionList"/>
    <dgm:cxn modelId="{D15E5C38-2B2D-4412-A772-557E010D2C26}" type="presOf" srcId="{6C7EAC86-0860-4C8B-829F-CC32B2D9C611}" destId="{CBA9915A-47D3-461D-AD97-69CDE3ABD5AD}" srcOrd="0" destOrd="0" presId="urn:microsoft.com/office/officeart/2018/2/layout/IconLabelDescriptionList"/>
    <dgm:cxn modelId="{6960213C-9D32-41BA-ABA3-48853B652224}" type="presOf" srcId="{E61D12E0-D3BD-4009-B7CD-7DF2E6C06956}" destId="{6E574E55-9FEF-40ED-92C2-D69CE3F66E71}" srcOrd="0" destOrd="0" presId="urn:microsoft.com/office/officeart/2018/2/layout/IconLabelDescriptionList"/>
    <dgm:cxn modelId="{E6342262-1FD9-4E6A-BE19-0C237E873595}" srcId="{E0F6234A-952B-4370-A37D-964226BBD139}" destId="{8877C34C-719B-4FA3-B4B5-F44D6DF8033B}" srcOrd="5" destOrd="0" parTransId="{66281D2A-6DEA-4D81-A5B1-97D2E6BCD73F}" sibTransId="{7A5ADC29-9BC3-4E88-B001-2E3CA48F7690}"/>
    <dgm:cxn modelId="{A29DC062-E697-4811-86A7-D42F88513A05}" srcId="{EFE52A89-FD2F-4E7F-9F4E-86E7019A60B2}" destId="{65A66A67-530F-40DC-8EB0-A6313D113EE6}" srcOrd="1" destOrd="0" parTransId="{A42C73CC-2584-4F43-A6AB-E40259CD76D6}" sibTransId="{49EA1E26-9F5C-4D2B-8794-D77D55105AA1}"/>
    <dgm:cxn modelId="{1C8B0646-17AE-4C64-ABDB-F65AEC093D03}" type="presOf" srcId="{32AF9981-3783-4F52-BE2A-E6BB67642082}" destId="{FA844617-7F9C-46B9-87A9-DB9B44C4B86D}" srcOrd="0" destOrd="2" presId="urn:microsoft.com/office/officeart/2018/2/layout/IconLabelDescriptionList"/>
    <dgm:cxn modelId="{FC421646-3FCE-44F1-B531-9B36B6581A55}" srcId="{E61D12E0-D3BD-4009-B7CD-7DF2E6C06956}" destId="{BE62DD12-8A8A-4593-A5F6-4D31CBC76BDB}" srcOrd="2" destOrd="0" parTransId="{81C99A2E-4B05-4BC7-8438-71AC3DEA9CB2}" sibTransId="{E8205F91-620C-495D-97B2-0AA72F6BA363}"/>
    <dgm:cxn modelId="{1DEFDA46-CE7F-4EED-AE22-7507122A6A95}" srcId="{23D723C2-6F59-4299-96C6-824B5E212E80}" destId="{C590CD5F-9B81-4CAD-AA7B-FEEA979476B6}" srcOrd="1" destOrd="0" parTransId="{82919620-1248-400F-B57F-C0B150122646}" sibTransId="{FF740E08-A590-4B63-8ABE-678D27A90A35}"/>
    <dgm:cxn modelId="{87EFD647-6F8B-453B-8D3E-E8784B96B679}" srcId="{E61D12E0-D3BD-4009-B7CD-7DF2E6C06956}" destId="{965EE716-EBCF-4ACC-92F9-9D7E21310164}" srcOrd="5" destOrd="0" parTransId="{CD37D080-B27C-4827-98C5-09380A107D43}" sibTransId="{02A13291-82D3-4CCF-BF7D-761387EBBB0F}"/>
    <dgm:cxn modelId="{1B742669-7F0F-4611-93A5-1A9B222332D1}" type="presOf" srcId="{8DBB534C-1E74-4605-8DD1-F8C9426C3FD6}" destId="{057A9601-A238-467D-A102-6DB4CE87B0AE}" srcOrd="0" destOrd="3" presId="urn:microsoft.com/office/officeart/2018/2/layout/IconLabelDescriptionList"/>
    <dgm:cxn modelId="{C2EEF94C-1508-483F-8A74-7579196F74A5}" srcId="{E0F6234A-952B-4370-A37D-964226BBD139}" destId="{F3FFC92F-B948-4E5B-905D-BF7665DE8D46}" srcOrd="0" destOrd="0" parTransId="{A4A851B6-3790-48C5-8464-57023DCE44C9}" sibTransId="{47CE06A6-D94A-4C9C-950E-ECA888EA6BF4}"/>
    <dgm:cxn modelId="{9FD93C4D-3E88-4DCF-A740-B878B358B34C}" srcId="{8877C34C-719B-4FA3-B4B5-F44D6DF8033B}" destId="{9A97B73A-F796-4D0D-BB1F-D50C7479EF70}" srcOrd="1" destOrd="0" parTransId="{28105B3C-7FDF-4092-9814-04A9A024C7EF}" sibTransId="{53EF8AED-1CD9-4223-835C-6CE9A4E78F58}"/>
    <dgm:cxn modelId="{76F30A70-6228-4E9A-8722-575CCF48F748}" type="presOf" srcId="{76619CC3-BF7F-4B89-AD92-FC45064B34C0}" destId="{057A9601-A238-467D-A102-6DB4CE87B0AE}" srcOrd="0" destOrd="7" presId="urn:microsoft.com/office/officeart/2018/2/layout/IconLabelDescriptionList"/>
    <dgm:cxn modelId="{135E4D77-5C6B-4E07-AF58-2D602602AC80}" srcId="{E61D12E0-D3BD-4009-B7CD-7DF2E6C06956}" destId="{3FAFDDE9-914B-48D0-947D-AC700EF6C15A}" srcOrd="0" destOrd="0" parTransId="{0EC8B5EF-EA96-4477-9702-9706348DAE73}" sibTransId="{46B168A2-367F-4565-BA49-F58BFF1BF97A}"/>
    <dgm:cxn modelId="{EE277777-0956-44D6-A507-75402FCF82B6}" srcId="{8877C34C-719B-4FA3-B4B5-F44D6DF8033B}" destId="{BC78E1E4-3030-481C-95F6-C34FF6EF231A}" srcOrd="0" destOrd="0" parTransId="{A8C93721-98DF-45BD-A5BE-A66A4AA80296}" sibTransId="{37DE69AB-1E30-4749-94D7-255B1A7B4921}"/>
    <dgm:cxn modelId="{4498A477-0D4E-4467-BC3E-36661920B88E}" srcId="{F74F4B9F-6821-49F8-AADD-87290009FE24}" destId="{32E30756-1DB9-4B53-A7EA-B3B869AF62FC}" srcOrd="1" destOrd="0" parTransId="{F39E0D0C-311D-4110-9C54-015DA3CB6BC0}" sibTransId="{96F14190-92E5-4292-A082-D6DBBB256C72}"/>
    <dgm:cxn modelId="{E944A37D-6C89-498A-9507-43AA8D92178B}" srcId="{E61D12E0-D3BD-4009-B7CD-7DF2E6C06956}" destId="{666AF9DC-AA08-443F-BEFD-0D8B2C7D9659}" srcOrd="4" destOrd="0" parTransId="{EDA4443F-E0EF-4420-8DC5-EF0A56D9E864}" sibTransId="{AF3EAAD4-343A-4E06-9D5F-A34C0B6C9201}"/>
    <dgm:cxn modelId="{F0D2DD7D-8B93-42FB-8B20-10687BACE168}" type="presOf" srcId="{112BD4A8-CC6D-47CA-BE9A-D20B98ED1358}" destId="{C9276E31-8841-4D9F-A723-28B2134AEB64}" srcOrd="0" destOrd="1" presId="urn:microsoft.com/office/officeart/2018/2/layout/IconLabelDescriptionList"/>
    <dgm:cxn modelId="{8F1CF17E-F605-48C6-9C24-5BD0ED08C9CB}" type="presOf" srcId="{F863D452-31CA-4DD6-8F29-4D6D1795F5F2}" destId="{057A9601-A238-467D-A102-6DB4CE87B0AE}" srcOrd="0" destOrd="10" presId="urn:microsoft.com/office/officeart/2018/2/layout/IconLabelDescriptionList"/>
    <dgm:cxn modelId="{0FB37A80-3D3B-4CC6-89A2-9518AE7DF92A}" type="presOf" srcId="{666AF9DC-AA08-443F-BEFD-0D8B2C7D9659}" destId="{FEA013E4-D4D0-4E2A-9B36-34B3878FD38A}" srcOrd="0" destOrd="4" presId="urn:microsoft.com/office/officeart/2018/2/layout/IconLabelDescriptionList"/>
    <dgm:cxn modelId="{7B751183-0711-43C1-89EB-CBCD967F1090}" type="presOf" srcId="{965EE716-EBCF-4ACC-92F9-9D7E21310164}" destId="{FEA013E4-D4D0-4E2A-9B36-34B3878FD38A}" srcOrd="0" destOrd="5" presId="urn:microsoft.com/office/officeart/2018/2/layout/IconLabelDescriptionList"/>
    <dgm:cxn modelId="{C4608F86-D75F-44F0-A158-073F04A79256}" srcId="{E0F6234A-952B-4370-A37D-964226BBD139}" destId="{23D723C2-6F59-4299-96C6-824B5E212E80}" srcOrd="2" destOrd="0" parTransId="{F0C2DB07-8025-48D6-8E6E-9C42CBDFD0A6}" sibTransId="{FF1614C7-688F-4AD9-9BB4-BE1CE7E04D81}"/>
    <dgm:cxn modelId="{020A7888-FCEC-4BDB-963C-52C157466689}" srcId="{F74F4B9F-6821-49F8-AADD-87290009FE24}" destId="{76619CC3-BF7F-4B89-AD92-FC45064B34C0}" srcOrd="7" destOrd="0" parTransId="{74CE183B-0897-43CD-8900-5D3F02E9502D}" sibTransId="{32215146-B1FC-4B92-8B5C-4F857EF57310}"/>
    <dgm:cxn modelId="{C76EB088-306F-4578-94B8-372F0D59820B}" srcId="{F74F4B9F-6821-49F8-AADD-87290009FE24}" destId="{8DBB534C-1E74-4605-8DD1-F8C9426C3FD6}" srcOrd="3" destOrd="0" parTransId="{4F7ACC7D-A8E2-426F-B8B8-317CC683C4D0}" sibTransId="{7A14484E-FEC6-43C4-B98C-C1006F4F870D}"/>
    <dgm:cxn modelId="{BF14C48A-58D4-426B-8AE9-0721D2E30C79}" type="presOf" srcId="{19779762-AEBF-45EC-9C7A-9BE37FE5F9A2}" destId="{FEA013E4-D4D0-4E2A-9B36-34B3878FD38A}" srcOrd="0" destOrd="1" presId="urn:microsoft.com/office/officeart/2018/2/layout/IconLabelDescriptionList"/>
    <dgm:cxn modelId="{4D7A098E-8475-45D6-9468-6572AF515BFB}" srcId="{23D723C2-6F59-4299-96C6-824B5E212E80}" destId="{15FB2846-9839-496F-A593-5E355AD78539}" srcOrd="3" destOrd="0" parTransId="{98EE015D-5AFA-4A4C-A33A-E4B947BB272C}" sibTransId="{1798308E-EBA1-476F-A9AF-B4EF82CD56BB}"/>
    <dgm:cxn modelId="{47DDF191-FFD8-4B85-A47B-CD9E02B05D8B}" srcId="{F3FFC92F-B948-4E5B-905D-BF7665DE8D46}" destId="{112BD4A8-CC6D-47CA-BE9A-D20B98ED1358}" srcOrd="1" destOrd="0" parTransId="{2779F433-B74E-4FED-8AC8-D1825696D5C3}" sibTransId="{736B6714-677B-40AF-A82A-BFA77151FCEA}"/>
    <dgm:cxn modelId="{C30EF692-31AB-46CE-A967-DFEA48CF70FD}" srcId="{E0F6234A-952B-4370-A37D-964226BBD139}" destId="{E61D12E0-D3BD-4009-B7CD-7DF2E6C06956}" srcOrd="3" destOrd="0" parTransId="{4AD66FC1-3EC6-4833-8C3B-392B85072016}" sibTransId="{03A93A47-1C2E-47A3-A939-CB8345951BDA}"/>
    <dgm:cxn modelId="{8BED5293-45A7-446E-872B-1FF3138FE576}" type="presOf" srcId="{23D723C2-6F59-4299-96C6-824B5E212E80}" destId="{8C9D43C8-5ED3-41A9-A2ED-52FE3A996AE4}" srcOrd="0" destOrd="0" presId="urn:microsoft.com/office/officeart/2018/2/layout/IconLabelDescriptionList"/>
    <dgm:cxn modelId="{2D008A98-C14A-4E8D-9E1E-AEDA3936E097}" srcId="{F74F4B9F-6821-49F8-AADD-87290009FE24}" destId="{365F73F2-0328-46A3-B602-823837D246F0}" srcOrd="2" destOrd="0" parTransId="{3703BE44-1E43-4EE3-955D-21AF04F22CA8}" sibTransId="{E00D1274-89BA-424E-A54D-5664EC9A7006}"/>
    <dgm:cxn modelId="{7653809A-3563-43DC-9A22-F1F79175B27B}" srcId="{E61D12E0-D3BD-4009-B7CD-7DF2E6C06956}" destId="{19779762-AEBF-45EC-9C7A-9BE37FE5F9A2}" srcOrd="1" destOrd="0" parTransId="{10462FE1-A8ED-4CE3-8264-30DA0CF733AC}" sibTransId="{2A567C57-7182-4B1E-AA55-0DA96EEB6D66}"/>
    <dgm:cxn modelId="{569924A9-DD79-4115-805F-F829319D29B2}" type="presOf" srcId="{E0F6234A-952B-4370-A37D-964226BBD139}" destId="{BA3142D9-8F70-4BB5-8F93-A512A753D619}" srcOrd="0" destOrd="0" presId="urn:microsoft.com/office/officeart/2018/2/layout/IconLabelDescriptionList"/>
    <dgm:cxn modelId="{C4EB76AA-855B-4C6D-BF9F-23AE4756F9E7}" type="presOf" srcId="{65A66A67-530F-40DC-8EB0-A6313D113EE6}" destId="{CBA9915A-47D3-461D-AD97-69CDE3ABD5AD}" srcOrd="0" destOrd="1" presId="urn:microsoft.com/office/officeart/2018/2/layout/IconLabelDescriptionList"/>
    <dgm:cxn modelId="{6B4773AD-93FB-4B6F-99BA-E87CF77E33E9}" type="presOf" srcId="{15FB2846-9839-496F-A593-5E355AD78539}" destId="{FA844617-7F9C-46B9-87A9-DB9B44C4B86D}" srcOrd="0" destOrd="3" presId="urn:microsoft.com/office/officeart/2018/2/layout/IconLabelDescriptionList"/>
    <dgm:cxn modelId="{4C619BB3-317B-48D0-9B1B-140ECAA11B7B}" srcId="{F74F4B9F-6821-49F8-AADD-87290009FE24}" destId="{CCEC1A51-8120-4679-9DB4-49A461CA342B}" srcOrd="4" destOrd="0" parTransId="{78AA2FFD-5A3E-478B-B2E6-D3CD916DCCC9}" sibTransId="{D8711B6B-9610-4E26-914C-7DC62F9DC161}"/>
    <dgm:cxn modelId="{2934ADB7-8D5B-4C3D-B48F-B2EE256AF462}" srcId="{F74F4B9F-6821-49F8-AADD-87290009FE24}" destId="{A14B6DD8-21D9-41F5-BEEE-F72A95CD89EC}" srcOrd="0" destOrd="0" parTransId="{63D35FBB-233D-41E6-B2FD-48C5E6BD4510}" sibTransId="{C82FEA0D-655E-489C-AC26-D55FCC8FA16C}"/>
    <dgm:cxn modelId="{279E30BA-F106-4748-927B-89F78A02437A}" type="presOf" srcId="{67F5D988-7079-4097-9B17-A0BF9FBC5BF6}" destId="{FEA013E4-D4D0-4E2A-9B36-34B3878FD38A}" srcOrd="0" destOrd="6" presId="urn:microsoft.com/office/officeart/2018/2/layout/IconLabelDescriptionList"/>
    <dgm:cxn modelId="{9040E4BD-7945-417A-8711-2B13D6A24142}" type="presOf" srcId="{BC78E1E4-3030-481C-95F6-C34FF6EF231A}" destId="{91BBFAAF-9A52-4A8A-B8D6-E741E031B327}" srcOrd="0" destOrd="0" presId="urn:microsoft.com/office/officeart/2018/2/layout/IconLabelDescriptionList"/>
    <dgm:cxn modelId="{820ECFC0-A0B3-4BEA-AD73-84221F65022D}" type="presOf" srcId="{BE62DD12-8A8A-4593-A5F6-4D31CBC76BDB}" destId="{FEA013E4-D4D0-4E2A-9B36-34B3878FD38A}" srcOrd="0" destOrd="2" presId="urn:microsoft.com/office/officeart/2018/2/layout/IconLabelDescriptionList"/>
    <dgm:cxn modelId="{E20BE3C0-401A-457F-8125-9B6CD869DE67}" srcId="{23D723C2-6F59-4299-96C6-824B5E212E80}" destId="{32AF9981-3783-4F52-BE2A-E6BB67642082}" srcOrd="2" destOrd="0" parTransId="{3CFEC11C-B7A9-4B25-A52A-A9E1EE2B1F29}" sibTransId="{9A7EE94A-317F-4143-8C5B-C259554F8816}"/>
    <dgm:cxn modelId="{01C10CC7-2C2C-48A4-BE60-75B36726A8C0}" srcId="{F74F4B9F-6821-49F8-AADD-87290009FE24}" destId="{A5B9A0F7-3CCE-4E9E-A98C-23BC47929B2D}" srcOrd="9" destOrd="0" parTransId="{015241AA-BFE6-41EE-962C-74F30B5B1074}" sibTransId="{45C7FF71-9615-402B-B3A9-433AC5FD606A}"/>
    <dgm:cxn modelId="{7DA072CB-C9A2-4673-9C51-F8EDEA95C24F}" srcId="{F74F4B9F-6821-49F8-AADD-87290009FE24}" destId="{93940237-8D29-4F69-80DD-98AC5EA3B128}" srcOrd="6" destOrd="0" parTransId="{0429C735-3871-423E-9772-095E3B16EFFF}" sibTransId="{075F910B-3CC2-4382-8CAA-7006A5471AAC}"/>
    <dgm:cxn modelId="{51F3F0CB-B529-4DDC-AAE3-4770C92B20E1}" type="presOf" srcId="{F6AA085C-3CBD-4CD7-AED2-5C3560C5C1BA}" destId="{FA844617-7F9C-46B9-87A9-DB9B44C4B86D}" srcOrd="0" destOrd="0" presId="urn:microsoft.com/office/officeart/2018/2/layout/IconLabelDescriptionList"/>
    <dgm:cxn modelId="{DB31E3D0-CF35-4573-BABD-8C0B75EDCF93}" srcId="{23D723C2-6F59-4299-96C6-824B5E212E80}" destId="{F6AA085C-3CBD-4CD7-AED2-5C3560C5C1BA}" srcOrd="0" destOrd="0" parTransId="{99B42DEC-4B24-42E3-92C6-F2D3B35E11D4}" sibTransId="{99504CA1-0986-4B16-8DC3-2031539A8347}"/>
    <dgm:cxn modelId="{DE4649D1-C1D5-49E7-B800-9E8862DA02BF}" srcId="{F3FFC92F-B948-4E5B-905D-BF7665DE8D46}" destId="{5EDD79C7-D06F-4D72-B68B-5BB47805111F}" srcOrd="0" destOrd="0" parTransId="{F9CCD930-E6E4-4D47-A939-AE273D81AA49}" sibTransId="{8E851D3B-A333-4EFF-858D-EFEA0884D46B}"/>
    <dgm:cxn modelId="{91AE60D2-1978-40C9-9110-8C6AB720FF9E}" type="presOf" srcId="{A5B9A0F7-3CCE-4E9E-A98C-23BC47929B2D}" destId="{057A9601-A238-467D-A102-6DB4CE87B0AE}" srcOrd="0" destOrd="9" presId="urn:microsoft.com/office/officeart/2018/2/layout/IconLabelDescriptionList"/>
    <dgm:cxn modelId="{5D8CD4D2-BAF2-49C9-A8AD-980EED9179FA}" srcId="{F74F4B9F-6821-49F8-AADD-87290009FE24}" destId="{3C250FC9-B80F-4FA1-AD55-3B8B01A49801}" srcOrd="5" destOrd="0" parTransId="{4C127585-C3DB-4EBC-B81A-42EFDABC9CEC}" sibTransId="{FE5C4A53-5921-449C-95AF-797872D90B26}"/>
    <dgm:cxn modelId="{FB495DD7-1DF7-4E4D-B06F-ECA2E6020E30}" type="presOf" srcId="{D78D7D68-0EDF-4F8F-8FA6-5783FCF781A8}" destId="{057A9601-A238-467D-A102-6DB4CE87B0AE}" srcOrd="0" destOrd="8" presId="urn:microsoft.com/office/officeart/2018/2/layout/IconLabelDescriptionList"/>
    <dgm:cxn modelId="{CEDC73D9-23D0-4C07-8836-9E469B9C6128}" type="presOf" srcId="{A14B6DD8-21D9-41F5-BEEE-F72A95CD89EC}" destId="{057A9601-A238-467D-A102-6DB4CE87B0AE}" srcOrd="0" destOrd="0" presId="urn:microsoft.com/office/officeart/2018/2/layout/IconLabelDescriptionList"/>
    <dgm:cxn modelId="{C79C73DD-7ACF-43D6-ADE3-CEC7CAB0E573}" srcId="{E0F6234A-952B-4370-A37D-964226BBD139}" destId="{F74F4B9F-6821-49F8-AADD-87290009FE24}" srcOrd="1" destOrd="0" parTransId="{A3FEC047-62B7-439B-B019-CB929BECA4F8}" sibTransId="{BA4DBA31-BA73-4131-B7D8-B56A79C8FF55}"/>
    <dgm:cxn modelId="{545942E0-4467-4DC7-8969-8479FD6CAFB3}" type="presOf" srcId="{9A97B73A-F796-4D0D-BB1F-D50C7479EF70}" destId="{91BBFAAF-9A52-4A8A-B8D6-E741E031B327}" srcOrd="0" destOrd="1" presId="urn:microsoft.com/office/officeart/2018/2/layout/IconLabelDescriptionList"/>
    <dgm:cxn modelId="{52FA6FF0-592A-40FA-8EBF-B9290E92BCBA}" srcId="{EFE52A89-FD2F-4E7F-9F4E-86E7019A60B2}" destId="{6C7EAC86-0860-4C8B-829F-CC32B2D9C611}" srcOrd="0" destOrd="0" parTransId="{470DF3F3-5A74-4AA1-9CC3-C7396ECEFB92}" sibTransId="{E97CA0D6-8BFF-44E7-93E1-5EDBD44FE19D}"/>
    <dgm:cxn modelId="{BD4C3EFB-C2CC-455D-AD70-91D29D15BD61}" type="presOf" srcId="{93940237-8D29-4F69-80DD-98AC5EA3B128}" destId="{057A9601-A238-467D-A102-6DB4CE87B0AE}" srcOrd="0" destOrd="6" presId="urn:microsoft.com/office/officeart/2018/2/layout/IconLabelDescriptionList"/>
    <dgm:cxn modelId="{9A54B2FB-7286-46A0-9421-07CE8459DD92}" type="presOf" srcId="{3FAFDDE9-914B-48D0-947D-AC700EF6C15A}" destId="{FEA013E4-D4D0-4E2A-9B36-34B3878FD38A}" srcOrd="0" destOrd="0" presId="urn:microsoft.com/office/officeart/2018/2/layout/IconLabelDescriptionList"/>
    <dgm:cxn modelId="{2CFF0EFC-DCD1-4FD4-A837-951BDA23AE8B}" type="presOf" srcId="{5EDD79C7-D06F-4D72-B68B-5BB47805111F}" destId="{C9276E31-8841-4D9F-A723-28B2134AEB64}" srcOrd="0" destOrd="0" presId="urn:microsoft.com/office/officeart/2018/2/layout/IconLabelDescriptionList"/>
    <dgm:cxn modelId="{063C47FC-4F05-40AE-BC94-5282D0989199}" type="presOf" srcId="{1CF2EC7A-C46F-4FF2-9CD6-FE8013A4CADA}" destId="{FEA013E4-D4D0-4E2A-9B36-34B3878FD38A}" srcOrd="0" destOrd="3" presId="urn:microsoft.com/office/officeart/2018/2/layout/IconLabelDescriptionList"/>
    <dgm:cxn modelId="{DD0138FF-D9E8-4DEC-99D6-354CD08F43A6}" srcId="{E61D12E0-D3BD-4009-B7CD-7DF2E6C06956}" destId="{67F5D988-7079-4097-9B17-A0BF9FBC5BF6}" srcOrd="6" destOrd="0" parTransId="{B1A10968-1DE1-4090-A80E-BCBEB5C50EDF}" sibTransId="{5F42E0AE-3407-46A5-8A11-394DE84DDB93}"/>
    <dgm:cxn modelId="{6FD1A982-E896-47F4-96EA-4AA526C5A30B}" type="presParOf" srcId="{BA3142D9-8F70-4BB5-8F93-A512A753D619}" destId="{86DA4BD1-FD17-4851-A56E-42E263BDC4FA}" srcOrd="0" destOrd="0" presId="urn:microsoft.com/office/officeart/2018/2/layout/IconLabelDescriptionList"/>
    <dgm:cxn modelId="{E577EB31-F303-4676-9EBA-9D22FB2F1FBE}" type="presParOf" srcId="{86DA4BD1-FD17-4851-A56E-42E263BDC4FA}" destId="{DD49C6FC-DC5B-4280-AF50-367369C27351}" srcOrd="0" destOrd="0" presId="urn:microsoft.com/office/officeart/2018/2/layout/IconLabelDescriptionList"/>
    <dgm:cxn modelId="{5D30F4E6-B64C-4B2E-8BB9-39B500AAA571}" type="presParOf" srcId="{86DA4BD1-FD17-4851-A56E-42E263BDC4FA}" destId="{503CC719-810E-4F3B-B13F-C1B7F945DD59}" srcOrd="1" destOrd="0" presId="urn:microsoft.com/office/officeart/2018/2/layout/IconLabelDescriptionList"/>
    <dgm:cxn modelId="{E2C2E573-329E-4FB9-91E0-D292389EA849}" type="presParOf" srcId="{86DA4BD1-FD17-4851-A56E-42E263BDC4FA}" destId="{0BDD7160-048D-43FF-BD04-1B495F10CF34}" srcOrd="2" destOrd="0" presId="urn:microsoft.com/office/officeart/2018/2/layout/IconLabelDescriptionList"/>
    <dgm:cxn modelId="{DD76785D-B956-4E88-81FA-42EFE6134EF7}" type="presParOf" srcId="{86DA4BD1-FD17-4851-A56E-42E263BDC4FA}" destId="{F3ADD056-F59C-4F48-BCF0-CA722E6BCD47}" srcOrd="3" destOrd="0" presId="urn:microsoft.com/office/officeart/2018/2/layout/IconLabelDescriptionList"/>
    <dgm:cxn modelId="{57CE08EA-820B-48DD-ABFB-563CFCC818A7}" type="presParOf" srcId="{86DA4BD1-FD17-4851-A56E-42E263BDC4FA}" destId="{C9276E31-8841-4D9F-A723-28B2134AEB64}" srcOrd="4" destOrd="0" presId="urn:microsoft.com/office/officeart/2018/2/layout/IconLabelDescriptionList"/>
    <dgm:cxn modelId="{55DD774A-DC89-4919-90B0-22DCC2E0E39A}" type="presParOf" srcId="{BA3142D9-8F70-4BB5-8F93-A512A753D619}" destId="{FBF0EBF7-8AAE-4597-894B-ADF1295473F1}" srcOrd="1" destOrd="0" presId="urn:microsoft.com/office/officeart/2018/2/layout/IconLabelDescriptionList"/>
    <dgm:cxn modelId="{5B777360-4EA7-4AB8-A15C-5025D0F2D398}" type="presParOf" srcId="{BA3142D9-8F70-4BB5-8F93-A512A753D619}" destId="{B216204B-796C-4A97-9F26-256871C40989}" srcOrd="2" destOrd="0" presId="urn:microsoft.com/office/officeart/2018/2/layout/IconLabelDescriptionList"/>
    <dgm:cxn modelId="{4D91C69A-4080-42ED-ABF6-C8AF60A08A65}" type="presParOf" srcId="{B216204B-796C-4A97-9F26-256871C40989}" destId="{45BE1A86-619B-4755-A89D-9026ED53A653}" srcOrd="0" destOrd="0" presId="urn:microsoft.com/office/officeart/2018/2/layout/IconLabelDescriptionList"/>
    <dgm:cxn modelId="{CB07203E-A6D4-47A0-A4D1-E998A4863989}" type="presParOf" srcId="{B216204B-796C-4A97-9F26-256871C40989}" destId="{BEAB0330-15CA-4685-A963-B3FC301191BB}" srcOrd="1" destOrd="0" presId="urn:microsoft.com/office/officeart/2018/2/layout/IconLabelDescriptionList"/>
    <dgm:cxn modelId="{5F628455-A3CF-4EC3-BFDD-99EE4E383DCA}" type="presParOf" srcId="{B216204B-796C-4A97-9F26-256871C40989}" destId="{40C49300-B214-4136-AB43-32C97A255DA5}" srcOrd="2" destOrd="0" presId="urn:microsoft.com/office/officeart/2018/2/layout/IconLabelDescriptionList"/>
    <dgm:cxn modelId="{702897A9-37F8-4BD6-8E0E-FFB934AB368A}" type="presParOf" srcId="{B216204B-796C-4A97-9F26-256871C40989}" destId="{E4D293BD-2F20-4E3D-84C4-097DE7631112}" srcOrd="3" destOrd="0" presId="urn:microsoft.com/office/officeart/2018/2/layout/IconLabelDescriptionList"/>
    <dgm:cxn modelId="{016E020A-B82C-4031-8AE7-5DEE8FE14BB9}" type="presParOf" srcId="{B216204B-796C-4A97-9F26-256871C40989}" destId="{057A9601-A238-467D-A102-6DB4CE87B0AE}" srcOrd="4" destOrd="0" presId="urn:microsoft.com/office/officeart/2018/2/layout/IconLabelDescriptionList"/>
    <dgm:cxn modelId="{04C69259-CC84-4724-B5D8-080BC6D890A7}" type="presParOf" srcId="{BA3142D9-8F70-4BB5-8F93-A512A753D619}" destId="{7DBF2B94-BF86-4FEB-B364-90974AEC5E21}" srcOrd="3" destOrd="0" presId="urn:microsoft.com/office/officeart/2018/2/layout/IconLabelDescriptionList"/>
    <dgm:cxn modelId="{FD75091A-343E-41CD-A1B8-B3389A8A3FC5}" type="presParOf" srcId="{BA3142D9-8F70-4BB5-8F93-A512A753D619}" destId="{50D1B868-13C2-4891-9F5E-70D73D50F63D}" srcOrd="4" destOrd="0" presId="urn:microsoft.com/office/officeart/2018/2/layout/IconLabelDescriptionList"/>
    <dgm:cxn modelId="{70EF857A-5A7F-459E-AAEB-C1227BFD7574}" type="presParOf" srcId="{50D1B868-13C2-4891-9F5E-70D73D50F63D}" destId="{9C5B8B29-5501-4F12-B1B0-9A1973111AFF}" srcOrd="0" destOrd="0" presId="urn:microsoft.com/office/officeart/2018/2/layout/IconLabelDescriptionList"/>
    <dgm:cxn modelId="{6D3798A5-4D5E-406A-8227-B8109EE85065}" type="presParOf" srcId="{50D1B868-13C2-4891-9F5E-70D73D50F63D}" destId="{41CA8425-0529-42F7-AA5E-B59FD361A6E1}" srcOrd="1" destOrd="0" presId="urn:microsoft.com/office/officeart/2018/2/layout/IconLabelDescriptionList"/>
    <dgm:cxn modelId="{7E73C7AC-3428-4517-91A9-717DC3B597B3}" type="presParOf" srcId="{50D1B868-13C2-4891-9F5E-70D73D50F63D}" destId="{8C9D43C8-5ED3-41A9-A2ED-52FE3A996AE4}" srcOrd="2" destOrd="0" presId="urn:microsoft.com/office/officeart/2018/2/layout/IconLabelDescriptionList"/>
    <dgm:cxn modelId="{C7857829-9E38-49A5-BB11-B55B03360D07}" type="presParOf" srcId="{50D1B868-13C2-4891-9F5E-70D73D50F63D}" destId="{70B500E0-4767-46CB-A91D-778C90C157E6}" srcOrd="3" destOrd="0" presId="urn:microsoft.com/office/officeart/2018/2/layout/IconLabelDescriptionList"/>
    <dgm:cxn modelId="{405F8878-1367-4972-8551-D8BDF1BAF8C9}" type="presParOf" srcId="{50D1B868-13C2-4891-9F5E-70D73D50F63D}" destId="{FA844617-7F9C-46B9-87A9-DB9B44C4B86D}" srcOrd="4" destOrd="0" presId="urn:microsoft.com/office/officeart/2018/2/layout/IconLabelDescriptionList"/>
    <dgm:cxn modelId="{FA574908-C4FE-4AF3-BB73-C60B6EBB6085}" type="presParOf" srcId="{BA3142D9-8F70-4BB5-8F93-A512A753D619}" destId="{CE31CA4B-319A-4500-B3F9-5500327EF679}" srcOrd="5" destOrd="0" presId="urn:microsoft.com/office/officeart/2018/2/layout/IconLabelDescriptionList"/>
    <dgm:cxn modelId="{8D944F20-8931-47CA-AB03-B71BB538CD70}" type="presParOf" srcId="{BA3142D9-8F70-4BB5-8F93-A512A753D619}" destId="{C5C57CAB-79DE-4585-9D0A-6C3ABDE96A1B}" srcOrd="6" destOrd="0" presId="urn:microsoft.com/office/officeart/2018/2/layout/IconLabelDescriptionList"/>
    <dgm:cxn modelId="{AE25273A-A78D-4CB2-B3D6-357B10C2AF19}" type="presParOf" srcId="{C5C57CAB-79DE-4585-9D0A-6C3ABDE96A1B}" destId="{0725E959-3863-480B-A257-6F9D591EEA4F}" srcOrd="0" destOrd="0" presId="urn:microsoft.com/office/officeart/2018/2/layout/IconLabelDescriptionList"/>
    <dgm:cxn modelId="{20FDB66E-EAF4-48E5-9C11-10F6F7ACE20C}" type="presParOf" srcId="{C5C57CAB-79DE-4585-9D0A-6C3ABDE96A1B}" destId="{1CD9F8EE-2158-441D-8096-CFBEC85212C9}" srcOrd="1" destOrd="0" presId="urn:microsoft.com/office/officeart/2018/2/layout/IconLabelDescriptionList"/>
    <dgm:cxn modelId="{C3B5FE64-F1BB-4E3E-A63B-9D9E6A102341}" type="presParOf" srcId="{C5C57CAB-79DE-4585-9D0A-6C3ABDE96A1B}" destId="{6E574E55-9FEF-40ED-92C2-D69CE3F66E71}" srcOrd="2" destOrd="0" presId="urn:microsoft.com/office/officeart/2018/2/layout/IconLabelDescriptionList"/>
    <dgm:cxn modelId="{9C48B9A9-8085-4D35-ACC4-A23FB4D5F536}" type="presParOf" srcId="{C5C57CAB-79DE-4585-9D0A-6C3ABDE96A1B}" destId="{BDB6CAD7-EFBC-441C-A400-AF029863A53A}" srcOrd="3" destOrd="0" presId="urn:microsoft.com/office/officeart/2018/2/layout/IconLabelDescriptionList"/>
    <dgm:cxn modelId="{341DA6B8-4042-4D63-B519-2483E867F5AA}" type="presParOf" srcId="{C5C57CAB-79DE-4585-9D0A-6C3ABDE96A1B}" destId="{FEA013E4-D4D0-4E2A-9B36-34B3878FD38A}" srcOrd="4" destOrd="0" presId="urn:microsoft.com/office/officeart/2018/2/layout/IconLabelDescriptionList"/>
    <dgm:cxn modelId="{F3823C46-D07F-43D4-857E-1CDB74A2E896}" type="presParOf" srcId="{BA3142D9-8F70-4BB5-8F93-A512A753D619}" destId="{3C240136-6E14-4CE6-899E-F7BE64C3B5EC}" srcOrd="7" destOrd="0" presId="urn:microsoft.com/office/officeart/2018/2/layout/IconLabelDescriptionList"/>
    <dgm:cxn modelId="{65B5DAF3-54D6-4C7E-8B2B-800294667B28}" type="presParOf" srcId="{BA3142D9-8F70-4BB5-8F93-A512A753D619}" destId="{CFF05DA0-0EC5-48F9-A37D-582688D3A140}" srcOrd="8" destOrd="0" presId="urn:microsoft.com/office/officeart/2018/2/layout/IconLabelDescriptionList"/>
    <dgm:cxn modelId="{C5737FBE-5FC7-4FAF-B455-711A280467FF}" type="presParOf" srcId="{CFF05DA0-0EC5-48F9-A37D-582688D3A140}" destId="{46CC34BD-4116-4B31-AF3B-3025DCF74C56}" srcOrd="0" destOrd="0" presId="urn:microsoft.com/office/officeart/2018/2/layout/IconLabelDescriptionList"/>
    <dgm:cxn modelId="{9CA61B6F-D874-41E3-A3A9-658C6ADE8094}" type="presParOf" srcId="{CFF05DA0-0EC5-48F9-A37D-582688D3A140}" destId="{38AF8FFF-F503-4882-BC27-9BF855AFEEEA}" srcOrd="1" destOrd="0" presId="urn:microsoft.com/office/officeart/2018/2/layout/IconLabelDescriptionList"/>
    <dgm:cxn modelId="{31E99C16-6691-49AF-982F-D0D1579A2EBB}" type="presParOf" srcId="{CFF05DA0-0EC5-48F9-A37D-582688D3A140}" destId="{34E31328-8A68-4D20-B050-3FDBFFDD447F}" srcOrd="2" destOrd="0" presId="urn:microsoft.com/office/officeart/2018/2/layout/IconLabelDescriptionList"/>
    <dgm:cxn modelId="{C985DC85-4F50-48B0-9B45-E46F9B445EBA}" type="presParOf" srcId="{CFF05DA0-0EC5-48F9-A37D-582688D3A140}" destId="{F528B981-E41D-4B76-82AC-CE5C52CE7F49}" srcOrd="3" destOrd="0" presId="urn:microsoft.com/office/officeart/2018/2/layout/IconLabelDescriptionList"/>
    <dgm:cxn modelId="{2D153429-6822-49DF-AA89-DBCCCF51F6E9}" type="presParOf" srcId="{CFF05DA0-0EC5-48F9-A37D-582688D3A140}" destId="{CBA9915A-47D3-461D-AD97-69CDE3ABD5AD}" srcOrd="4" destOrd="0" presId="urn:microsoft.com/office/officeart/2018/2/layout/IconLabelDescriptionList"/>
    <dgm:cxn modelId="{DF7BA4B9-CCA4-4D85-AB0F-DC1DE006EF0C}" type="presParOf" srcId="{BA3142D9-8F70-4BB5-8F93-A512A753D619}" destId="{B80D4AD4-77E9-4940-8739-A76090BD097B}" srcOrd="9" destOrd="0" presId="urn:microsoft.com/office/officeart/2018/2/layout/IconLabelDescriptionList"/>
    <dgm:cxn modelId="{13AEFB67-B805-4D84-974F-13093A87267A}" type="presParOf" srcId="{BA3142D9-8F70-4BB5-8F93-A512A753D619}" destId="{24B7DD1F-3C30-4A8D-B08B-D63AF74506E0}" srcOrd="10" destOrd="0" presId="urn:microsoft.com/office/officeart/2018/2/layout/IconLabelDescriptionList"/>
    <dgm:cxn modelId="{E88BC5E7-D433-46F4-8439-3F7F7BD15C46}" type="presParOf" srcId="{24B7DD1F-3C30-4A8D-B08B-D63AF74506E0}" destId="{1DE98916-1699-4ED6-A90A-58FC0A732100}" srcOrd="0" destOrd="0" presId="urn:microsoft.com/office/officeart/2018/2/layout/IconLabelDescriptionList"/>
    <dgm:cxn modelId="{9CD437A2-7436-44F7-87C8-4F1C0C151703}" type="presParOf" srcId="{24B7DD1F-3C30-4A8D-B08B-D63AF74506E0}" destId="{07873B1D-BD5A-49F4-A09A-4EFC97126327}" srcOrd="1" destOrd="0" presId="urn:microsoft.com/office/officeart/2018/2/layout/IconLabelDescriptionList"/>
    <dgm:cxn modelId="{2DEF4FBB-88BE-4C18-8678-5BAE8C3AC62C}" type="presParOf" srcId="{24B7DD1F-3C30-4A8D-B08B-D63AF74506E0}" destId="{F7BABE0D-35F6-4EA6-81FA-D583C83C0F03}" srcOrd="2" destOrd="0" presId="urn:microsoft.com/office/officeart/2018/2/layout/IconLabelDescriptionList"/>
    <dgm:cxn modelId="{E902345F-41A2-4F79-AEA5-63B8C4ED4BE1}" type="presParOf" srcId="{24B7DD1F-3C30-4A8D-B08B-D63AF74506E0}" destId="{D49D0D5F-A6D0-405C-B759-5E0C10F1DAE6}" srcOrd="3" destOrd="0" presId="urn:microsoft.com/office/officeart/2018/2/layout/IconLabelDescriptionList"/>
    <dgm:cxn modelId="{215C4BC9-1673-45C9-8B17-55CE894007FC}" type="presParOf" srcId="{24B7DD1F-3C30-4A8D-B08B-D63AF74506E0}" destId="{91BBFAAF-9A52-4A8A-B8D6-E741E031B327}"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F6234A-952B-4370-A37D-964226BBD139}"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3FFC92F-B948-4E5B-905D-BF7665DE8D46}">
      <dgm:prSet/>
      <dgm:spPr/>
      <dgm:t>
        <a:bodyPr/>
        <a:lstStyle/>
        <a:p>
          <a:pPr>
            <a:lnSpc>
              <a:spcPct val="100000"/>
            </a:lnSpc>
            <a:defRPr b="1"/>
          </a:pPr>
          <a:r>
            <a:rPr lang="en-GB"/>
            <a:t>Your Future, skills and preparing for success</a:t>
          </a:r>
          <a:endParaRPr lang="en-US"/>
        </a:p>
      </dgm:t>
    </dgm:pt>
    <dgm:pt modelId="{A4A851B6-3790-48C5-8464-57023DCE44C9}" type="parTrans" cxnId="{C2EEF94C-1508-483F-8A74-7579196F74A5}">
      <dgm:prSet/>
      <dgm:spPr/>
      <dgm:t>
        <a:bodyPr/>
        <a:lstStyle/>
        <a:p>
          <a:endParaRPr lang="en-US"/>
        </a:p>
      </dgm:t>
    </dgm:pt>
    <dgm:pt modelId="{47CE06A6-D94A-4C9C-950E-ECA888EA6BF4}" type="sibTrans" cxnId="{C2EEF94C-1508-483F-8A74-7579196F74A5}">
      <dgm:prSet/>
      <dgm:spPr/>
      <dgm:t>
        <a:bodyPr/>
        <a:lstStyle/>
        <a:p>
          <a:endParaRPr lang="en-US"/>
        </a:p>
      </dgm:t>
    </dgm:pt>
    <dgm:pt modelId="{5EDD79C7-D06F-4D72-B68B-5BB47805111F}">
      <dgm:prSet/>
      <dgm:spPr/>
      <dgm:t>
        <a:bodyPr/>
        <a:lstStyle/>
        <a:p>
          <a:pPr>
            <a:lnSpc>
              <a:spcPct val="100000"/>
            </a:lnSpc>
          </a:pPr>
          <a:r>
            <a:rPr lang="en-GB" dirty="0">
              <a:hlinkClick xmlns:r="http://schemas.openxmlformats.org/officeDocument/2006/relationships" r:id="rId1"/>
            </a:rPr>
            <a:t>Careers &amp; Employability Team</a:t>
          </a:r>
          <a:endParaRPr lang="en-GB" dirty="0"/>
        </a:p>
        <a:p>
          <a:pPr>
            <a:lnSpc>
              <a:spcPct val="100000"/>
            </a:lnSpc>
          </a:pPr>
          <a:r>
            <a:rPr lang="en-GB" dirty="0"/>
            <a:t>Next Steps (Feb 2021)</a:t>
          </a:r>
        </a:p>
        <a:p>
          <a:pPr>
            <a:lnSpc>
              <a:spcPct val="100000"/>
            </a:lnSpc>
          </a:pPr>
          <a:r>
            <a:rPr lang="en-GB" dirty="0">
              <a:hlinkClick xmlns:r="http://schemas.openxmlformats.org/officeDocument/2006/relationships" r:id="rId2"/>
            </a:rPr>
            <a:t>Information and upskilling: workshops</a:t>
          </a:r>
          <a:endParaRPr lang="en-GB" dirty="0"/>
        </a:p>
        <a:p>
          <a:pPr>
            <a:lnSpc>
              <a:spcPct val="100000"/>
            </a:lnSpc>
          </a:pPr>
          <a:r>
            <a:rPr lang="en-GB" dirty="0">
              <a:hlinkClick xmlns:r="http://schemas.openxmlformats.org/officeDocument/2006/relationships" r:id="rId3"/>
            </a:rPr>
            <a:t>Digital resources</a:t>
          </a:r>
          <a:endParaRPr lang="en-GB" dirty="0"/>
        </a:p>
      </dgm:t>
    </dgm:pt>
    <dgm:pt modelId="{F9CCD930-E6E4-4D47-A939-AE273D81AA49}" type="parTrans" cxnId="{DE4649D1-C1D5-49E7-B800-9E8862DA02BF}">
      <dgm:prSet/>
      <dgm:spPr/>
      <dgm:t>
        <a:bodyPr/>
        <a:lstStyle/>
        <a:p>
          <a:endParaRPr lang="en-US"/>
        </a:p>
      </dgm:t>
    </dgm:pt>
    <dgm:pt modelId="{8E851D3B-A333-4EFF-858D-EFEA0884D46B}" type="sibTrans" cxnId="{DE4649D1-C1D5-49E7-B800-9E8862DA02BF}">
      <dgm:prSet/>
      <dgm:spPr/>
      <dgm:t>
        <a:bodyPr/>
        <a:lstStyle/>
        <a:p>
          <a:endParaRPr lang="en-US"/>
        </a:p>
      </dgm:t>
    </dgm:pt>
    <dgm:pt modelId="{E7FB8BF9-5E6B-4047-A681-2E227252A99C}">
      <dgm:prSet/>
      <dgm:spPr/>
      <dgm:t>
        <a:bodyPr/>
        <a:lstStyle/>
        <a:p>
          <a:pPr>
            <a:lnSpc>
              <a:spcPct val="100000"/>
            </a:lnSpc>
          </a:pPr>
          <a:r>
            <a:rPr lang="en-GB" dirty="0">
              <a:hlinkClick xmlns:r="http://schemas.openxmlformats.org/officeDocument/2006/relationships" r:id="rId4"/>
            </a:rPr>
            <a:t>Hallam Award</a:t>
          </a:r>
          <a:br>
            <a:rPr lang="en-GB" dirty="0"/>
          </a:br>
          <a:r>
            <a:rPr lang="en-GB" dirty="0">
              <a:hlinkClick xmlns:r="http://schemas.openxmlformats.org/officeDocument/2006/relationships" r:id="rId2"/>
            </a:rPr>
            <a:t>MyHallam/Careers</a:t>
          </a:r>
          <a:endParaRPr lang="en-GB" dirty="0"/>
        </a:p>
        <a:p>
          <a:pPr>
            <a:lnSpc>
              <a:spcPct val="100000"/>
            </a:lnSpc>
          </a:pPr>
          <a:r>
            <a:rPr lang="en-GB" dirty="0">
              <a:hlinkClick xmlns:r="http://schemas.openxmlformats.org/officeDocument/2006/relationships" r:id="rId5"/>
            </a:rPr>
            <a:t>Equality, Diversity and Inclusion</a:t>
          </a:r>
          <a:endParaRPr lang="en-GB" dirty="0"/>
        </a:p>
      </dgm:t>
    </dgm:pt>
    <dgm:pt modelId="{9CFF74C9-C824-42B6-B7BF-452D84AD0F84}" type="parTrans" cxnId="{DAC7C019-6321-46A3-8ABD-2103E405AEB7}">
      <dgm:prSet/>
      <dgm:spPr/>
      <dgm:t>
        <a:bodyPr/>
        <a:lstStyle/>
        <a:p>
          <a:endParaRPr lang="en-US"/>
        </a:p>
      </dgm:t>
    </dgm:pt>
    <dgm:pt modelId="{F439959F-0B13-4DBE-8D47-004643E9DC7B}" type="sibTrans" cxnId="{DAC7C019-6321-46A3-8ABD-2103E405AEB7}">
      <dgm:prSet/>
      <dgm:spPr/>
      <dgm:t>
        <a:bodyPr/>
        <a:lstStyle/>
        <a:p>
          <a:endParaRPr lang="en-US"/>
        </a:p>
      </dgm:t>
    </dgm:pt>
    <dgm:pt modelId="{F74F4B9F-6821-49F8-AADD-87290009FE24}">
      <dgm:prSet/>
      <dgm:spPr/>
      <dgm:t>
        <a:bodyPr/>
        <a:lstStyle/>
        <a:p>
          <a:pPr>
            <a:lnSpc>
              <a:spcPct val="100000"/>
            </a:lnSpc>
            <a:defRPr b="1"/>
          </a:pPr>
          <a:r>
            <a:rPr lang="en-GB"/>
            <a:t>Work experience and jobs</a:t>
          </a:r>
          <a:endParaRPr lang="en-US"/>
        </a:p>
      </dgm:t>
    </dgm:pt>
    <dgm:pt modelId="{A3FEC047-62B7-439B-B019-CB929BECA4F8}" type="parTrans" cxnId="{C79C73DD-7ACF-43D6-ADE3-CEC7CAB0E573}">
      <dgm:prSet/>
      <dgm:spPr/>
      <dgm:t>
        <a:bodyPr/>
        <a:lstStyle/>
        <a:p>
          <a:endParaRPr lang="en-US"/>
        </a:p>
      </dgm:t>
    </dgm:pt>
    <dgm:pt modelId="{BA4DBA31-BA73-4131-B7D8-B56A79C8FF55}" type="sibTrans" cxnId="{C79C73DD-7ACF-43D6-ADE3-CEC7CAB0E573}">
      <dgm:prSet/>
      <dgm:spPr/>
      <dgm:t>
        <a:bodyPr/>
        <a:lstStyle/>
        <a:p>
          <a:endParaRPr lang="en-US"/>
        </a:p>
      </dgm:t>
    </dgm:pt>
    <dgm:pt modelId="{A14B6DD8-21D9-41F5-BEEE-F72A95CD89EC}">
      <dgm:prSet/>
      <dgm:spPr/>
      <dgm:t>
        <a:bodyPr/>
        <a:lstStyle/>
        <a:p>
          <a:pPr>
            <a:lnSpc>
              <a:spcPct val="100000"/>
            </a:lnSpc>
          </a:pPr>
          <a:r>
            <a:rPr lang="en-GB" dirty="0">
              <a:hlinkClick xmlns:r="http://schemas.openxmlformats.org/officeDocument/2006/relationships" r:id="rId6"/>
            </a:rPr>
            <a:t>On-campus Jobs</a:t>
          </a:r>
          <a:endParaRPr lang="en-US" dirty="0"/>
        </a:p>
      </dgm:t>
    </dgm:pt>
    <dgm:pt modelId="{63D35FBB-233D-41E6-B2FD-48C5E6BD4510}" type="parTrans" cxnId="{2934ADB7-8D5B-4C3D-B48F-B2EE256AF462}">
      <dgm:prSet/>
      <dgm:spPr/>
      <dgm:t>
        <a:bodyPr/>
        <a:lstStyle/>
        <a:p>
          <a:endParaRPr lang="en-US"/>
        </a:p>
      </dgm:t>
    </dgm:pt>
    <dgm:pt modelId="{C82FEA0D-655E-489C-AC26-D55FCC8FA16C}" type="sibTrans" cxnId="{2934ADB7-8D5B-4C3D-B48F-B2EE256AF462}">
      <dgm:prSet/>
      <dgm:spPr/>
      <dgm:t>
        <a:bodyPr/>
        <a:lstStyle/>
        <a:p>
          <a:endParaRPr lang="en-US"/>
        </a:p>
      </dgm:t>
    </dgm:pt>
    <dgm:pt modelId="{32E30756-1DB9-4B53-A7EA-B3B869AF62FC}">
      <dgm:prSet/>
      <dgm:spPr/>
      <dgm:t>
        <a:bodyPr/>
        <a:lstStyle/>
        <a:p>
          <a:pPr>
            <a:lnSpc>
              <a:spcPct val="100000"/>
            </a:lnSpc>
          </a:pPr>
          <a:r>
            <a:rPr lang="en-GB" dirty="0">
              <a:hlinkClick xmlns:r="http://schemas.openxmlformats.org/officeDocument/2006/relationships" r:id="rId7"/>
            </a:rPr>
            <a:t>Internships</a:t>
          </a:r>
          <a:r>
            <a:rPr lang="en-GB" dirty="0"/>
            <a:t> </a:t>
          </a:r>
          <a:endParaRPr lang="en-US" dirty="0"/>
        </a:p>
      </dgm:t>
    </dgm:pt>
    <dgm:pt modelId="{F39E0D0C-311D-4110-9C54-015DA3CB6BC0}" type="parTrans" cxnId="{4498A477-0D4E-4467-BC3E-36661920B88E}">
      <dgm:prSet/>
      <dgm:spPr/>
      <dgm:t>
        <a:bodyPr/>
        <a:lstStyle/>
        <a:p>
          <a:endParaRPr lang="en-US"/>
        </a:p>
      </dgm:t>
    </dgm:pt>
    <dgm:pt modelId="{96F14190-92E5-4292-A082-D6DBBB256C72}" type="sibTrans" cxnId="{4498A477-0D4E-4467-BC3E-36661920B88E}">
      <dgm:prSet/>
      <dgm:spPr/>
      <dgm:t>
        <a:bodyPr/>
        <a:lstStyle/>
        <a:p>
          <a:endParaRPr lang="en-US"/>
        </a:p>
      </dgm:t>
    </dgm:pt>
    <dgm:pt modelId="{23D723C2-6F59-4299-96C6-824B5E212E80}">
      <dgm:prSet/>
      <dgm:spPr/>
      <dgm:t>
        <a:bodyPr/>
        <a:lstStyle/>
        <a:p>
          <a:pPr>
            <a:lnSpc>
              <a:spcPct val="100000"/>
            </a:lnSpc>
            <a:defRPr b="1"/>
          </a:pPr>
          <a:r>
            <a:rPr lang="en-GB"/>
            <a:t>Events and Advice</a:t>
          </a:r>
          <a:endParaRPr lang="en-US"/>
        </a:p>
      </dgm:t>
    </dgm:pt>
    <dgm:pt modelId="{F0C2DB07-8025-48D6-8E6E-9C42CBDFD0A6}" type="parTrans" cxnId="{C4608F86-D75F-44F0-A158-073F04A79256}">
      <dgm:prSet/>
      <dgm:spPr/>
      <dgm:t>
        <a:bodyPr/>
        <a:lstStyle/>
        <a:p>
          <a:endParaRPr lang="en-US"/>
        </a:p>
      </dgm:t>
    </dgm:pt>
    <dgm:pt modelId="{FF1614C7-688F-4AD9-9BB4-BE1CE7E04D81}" type="sibTrans" cxnId="{C4608F86-D75F-44F0-A158-073F04A79256}">
      <dgm:prSet/>
      <dgm:spPr/>
      <dgm:t>
        <a:bodyPr/>
        <a:lstStyle/>
        <a:p>
          <a:endParaRPr lang="en-US"/>
        </a:p>
      </dgm:t>
    </dgm:pt>
    <dgm:pt modelId="{F6AA085C-3CBD-4CD7-AED2-5C3560C5C1BA}">
      <dgm:prSet/>
      <dgm:spPr/>
      <dgm:t>
        <a:bodyPr/>
        <a:lstStyle/>
        <a:p>
          <a:pPr>
            <a:lnSpc>
              <a:spcPct val="100000"/>
            </a:lnSpc>
          </a:pPr>
          <a:r>
            <a:rPr lang="en-GB" dirty="0">
              <a:hlinkClick xmlns:r="http://schemas.openxmlformats.org/officeDocument/2006/relationships" r:id="rId2"/>
            </a:rPr>
            <a:t>Careers and Grad jobs fairs </a:t>
          </a:r>
          <a:endParaRPr lang="en-US" dirty="0"/>
        </a:p>
      </dgm:t>
    </dgm:pt>
    <dgm:pt modelId="{99B42DEC-4B24-42E3-92C6-F2D3B35E11D4}" type="parTrans" cxnId="{DB31E3D0-CF35-4573-BABD-8C0B75EDCF93}">
      <dgm:prSet/>
      <dgm:spPr/>
      <dgm:t>
        <a:bodyPr/>
        <a:lstStyle/>
        <a:p>
          <a:endParaRPr lang="en-US"/>
        </a:p>
      </dgm:t>
    </dgm:pt>
    <dgm:pt modelId="{99504CA1-0986-4B16-8DC3-2031539A8347}" type="sibTrans" cxnId="{DB31E3D0-CF35-4573-BABD-8C0B75EDCF93}">
      <dgm:prSet/>
      <dgm:spPr/>
      <dgm:t>
        <a:bodyPr/>
        <a:lstStyle/>
        <a:p>
          <a:endParaRPr lang="en-US"/>
        </a:p>
      </dgm:t>
    </dgm:pt>
    <dgm:pt modelId="{C590CD5F-9B81-4CAD-AA7B-FEEA979476B6}">
      <dgm:prSet/>
      <dgm:spPr/>
      <dgm:t>
        <a:bodyPr/>
        <a:lstStyle/>
        <a:p>
          <a:pPr>
            <a:lnSpc>
              <a:spcPct val="100000"/>
            </a:lnSpc>
          </a:pPr>
          <a:r>
            <a:rPr lang="en-GB" dirty="0">
              <a:hlinkClick xmlns:r="http://schemas.openxmlformats.org/officeDocument/2006/relationships" r:id="rId8"/>
            </a:rPr>
            <a:t>1-2-1 Advice and guidance</a:t>
          </a:r>
          <a:endParaRPr lang="en-US" dirty="0"/>
        </a:p>
      </dgm:t>
    </dgm:pt>
    <dgm:pt modelId="{82919620-1248-400F-B57F-C0B150122646}" type="parTrans" cxnId="{1DEFDA46-CE7F-4EED-AE22-7507122A6A95}">
      <dgm:prSet/>
      <dgm:spPr/>
      <dgm:t>
        <a:bodyPr/>
        <a:lstStyle/>
        <a:p>
          <a:endParaRPr lang="en-US"/>
        </a:p>
      </dgm:t>
    </dgm:pt>
    <dgm:pt modelId="{FF740E08-A590-4B63-8ABE-678D27A90A35}" type="sibTrans" cxnId="{1DEFDA46-CE7F-4EED-AE22-7507122A6A95}">
      <dgm:prSet/>
      <dgm:spPr/>
      <dgm:t>
        <a:bodyPr/>
        <a:lstStyle/>
        <a:p>
          <a:endParaRPr lang="en-US"/>
        </a:p>
      </dgm:t>
    </dgm:pt>
    <dgm:pt modelId="{15FB2846-9839-496F-A593-5E355AD78539}">
      <dgm:prSet/>
      <dgm:spPr/>
      <dgm:t>
        <a:bodyPr/>
        <a:lstStyle/>
        <a:p>
          <a:pPr>
            <a:lnSpc>
              <a:spcPct val="100000"/>
            </a:lnSpc>
          </a:pPr>
          <a:r>
            <a:rPr lang="en-GB" dirty="0">
              <a:hlinkClick xmlns:r="http://schemas.openxmlformats.org/officeDocument/2006/relationships" r:id="rId2"/>
            </a:rPr>
            <a:t>Events, activities, competitions</a:t>
          </a:r>
          <a:endParaRPr lang="en-GB" dirty="0"/>
        </a:p>
        <a:p>
          <a:pPr>
            <a:lnSpc>
              <a:spcPct val="100000"/>
            </a:lnSpc>
          </a:pPr>
          <a:r>
            <a:rPr lang="en-GB" dirty="0">
              <a:hlinkClick xmlns:r="http://schemas.openxmlformats.org/officeDocument/2006/relationships" r:id="rId2"/>
            </a:rPr>
            <a:t>Employer Spotlight events</a:t>
          </a:r>
          <a:endParaRPr lang="en-GB" dirty="0"/>
        </a:p>
        <a:p>
          <a:pPr>
            <a:lnSpc>
              <a:spcPct val="100000"/>
            </a:lnSpc>
          </a:pPr>
          <a:endParaRPr lang="en-GB" dirty="0"/>
        </a:p>
      </dgm:t>
    </dgm:pt>
    <dgm:pt modelId="{98EE015D-5AFA-4A4C-A33A-E4B947BB272C}" type="parTrans" cxnId="{4D7A098E-8475-45D6-9468-6572AF515BFB}">
      <dgm:prSet/>
      <dgm:spPr/>
      <dgm:t>
        <a:bodyPr/>
        <a:lstStyle/>
        <a:p>
          <a:endParaRPr lang="en-US"/>
        </a:p>
      </dgm:t>
    </dgm:pt>
    <dgm:pt modelId="{1798308E-EBA1-476F-A9AF-B4EF82CD56BB}" type="sibTrans" cxnId="{4D7A098E-8475-45D6-9468-6572AF515BFB}">
      <dgm:prSet/>
      <dgm:spPr/>
      <dgm:t>
        <a:bodyPr/>
        <a:lstStyle/>
        <a:p>
          <a:endParaRPr lang="en-US"/>
        </a:p>
      </dgm:t>
    </dgm:pt>
    <dgm:pt modelId="{E61D12E0-D3BD-4009-B7CD-7DF2E6C06956}">
      <dgm:prSet/>
      <dgm:spPr/>
      <dgm:t>
        <a:bodyPr/>
        <a:lstStyle/>
        <a:p>
          <a:pPr>
            <a:lnSpc>
              <a:spcPct val="100000"/>
            </a:lnSpc>
            <a:defRPr b="1"/>
          </a:pPr>
          <a:r>
            <a:rPr lang="en-GB" dirty="0"/>
            <a:t>Curriculum</a:t>
          </a:r>
          <a:endParaRPr lang="en-US" dirty="0"/>
        </a:p>
      </dgm:t>
    </dgm:pt>
    <dgm:pt modelId="{4AD66FC1-3EC6-4833-8C3B-392B85072016}" type="parTrans" cxnId="{C30EF692-31AB-46CE-A967-DFEA48CF70FD}">
      <dgm:prSet/>
      <dgm:spPr/>
      <dgm:t>
        <a:bodyPr/>
        <a:lstStyle/>
        <a:p>
          <a:endParaRPr lang="en-US"/>
        </a:p>
      </dgm:t>
    </dgm:pt>
    <dgm:pt modelId="{03A93A47-1C2E-47A3-A939-CB8345951BDA}" type="sibTrans" cxnId="{C30EF692-31AB-46CE-A967-DFEA48CF70FD}">
      <dgm:prSet/>
      <dgm:spPr/>
      <dgm:t>
        <a:bodyPr/>
        <a:lstStyle/>
        <a:p>
          <a:endParaRPr lang="en-US"/>
        </a:p>
      </dgm:t>
    </dgm:pt>
    <dgm:pt modelId="{3FAFDDE9-914B-48D0-947D-AC700EF6C15A}">
      <dgm:prSet/>
      <dgm:spPr/>
      <dgm:t>
        <a:bodyPr/>
        <a:lstStyle/>
        <a:p>
          <a:pPr>
            <a:lnSpc>
              <a:spcPct val="100000"/>
            </a:lnSpc>
          </a:pPr>
          <a:r>
            <a:rPr lang="en-GB" dirty="0">
              <a:hlinkClick xmlns:r="http://schemas.openxmlformats.org/officeDocument/2006/relationships" r:id="rId9"/>
            </a:rPr>
            <a:t>Student Placement site</a:t>
          </a:r>
          <a:endParaRPr lang="en-GB" dirty="0"/>
        </a:p>
        <a:p>
          <a:pPr>
            <a:lnSpc>
              <a:spcPct val="100000"/>
            </a:lnSpc>
          </a:pPr>
          <a:r>
            <a:rPr lang="en-GB" dirty="0">
              <a:hlinkClick xmlns:r="http://schemas.openxmlformats.org/officeDocument/2006/relationships" r:id="rId10"/>
            </a:rPr>
            <a:t>Module design and delivery</a:t>
          </a:r>
          <a:endParaRPr lang="en-US" dirty="0"/>
        </a:p>
      </dgm:t>
      <dgm:extLst>
        <a:ext uri="{E40237B7-FDA0-4F09-8148-C483321AD2D9}">
          <dgm14:cNvPr xmlns:dgm14="http://schemas.microsoft.com/office/drawing/2010/diagram" id="0" name="">
            <a:hlinkClick xmlns:r="http://schemas.openxmlformats.org/officeDocument/2006/relationships" r:id="rId11"/>
          </dgm14:cNvPr>
        </a:ext>
      </dgm:extLst>
    </dgm:pt>
    <dgm:pt modelId="{0EC8B5EF-EA96-4477-9702-9706348DAE73}" type="parTrans" cxnId="{135E4D77-5C6B-4E07-AF58-2D602602AC80}">
      <dgm:prSet/>
      <dgm:spPr/>
      <dgm:t>
        <a:bodyPr/>
        <a:lstStyle/>
        <a:p>
          <a:endParaRPr lang="en-US"/>
        </a:p>
      </dgm:t>
    </dgm:pt>
    <dgm:pt modelId="{46B168A2-367F-4565-BA49-F58BFF1BF97A}" type="sibTrans" cxnId="{135E4D77-5C6B-4E07-AF58-2D602602AC80}">
      <dgm:prSet/>
      <dgm:spPr/>
      <dgm:t>
        <a:bodyPr/>
        <a:lstStyle/>
        <a:p>
          <a:endParaRPr lang="en-US"/>
        </a:p>
      </dgm:t>
    </dgm:pt>
    <dgm:pt modelId="{19779762-AEBF-45EC-9C7A-9BE37FE5F9A2}">
      <dgm:prSet/>
      <dgm:spPr/>
      <dgm:t>
        <a:bodyPr/>
        <a:lstStyle/>
        <a:p>
          <a:pPr>
            <a:lnSpc>
              <a:spcPct val="100000"/>
            </a:lnSpc>
          </a:pPr>
          <a:r>
            <a:rPr lang="en-GB" dirty="0">
              <a:hlinkClick xmlns:r="http://schemas.openxmlformats.org/officeDocument/2006/relationships" r:id="rId12"/>
            </a:rPr>
            <a:t>Applied Learning</a:t>
          </a:r>
          <a:endParaRPr lang="en-US" dirty="0"/>
        </a:p>
      </dgm:t>
    </dgm:pt>
    <dgm:pt modelId="{10462FE1-A8ED-4CE3-8264-30DA0CF733AC}" type="parTrans" cxnId="{7653809A-3563-43DC-9A22-F1F79175B27B}">
      <dgm:prSet/>
      <dgm:spPr/>
      <dgm:t>
        <a:bodyPr/>
        <a:lstStyle/>
        <a:p>
          <a:endParaRPr lang="en-US"/>
        </a:p>
      </dgm:t>
    </dgm:pt>
    <dgm:pt modelId="{2A567C57-7182-4B1E-AA55-0DA96EEB6D66}" type="sibTrans" cxnId="{7653809A-3563-43DC-9A22-F1F79175B27B}">
      <dgm:prSet/>
      <dgm:spPr/>
      <dgm:t>
        <a:bodyPr/>
        <a:lstStyle/>
        <a:p>
          <a:endParaRPr lang="en-US"/>
        </a:p>
      </dgm:t>
    </dgm:pt>
    <dgm:pt modelId="{BE62DD12-8A8A-4593-A5F6-4D31CBC76BDB}">
      <dgm:prSet/>
      <dgm:spPr/>
      <dgm:t>
        <a:bodyPr/>
        <a:lstStyle/>
        <a:p>
          <a:pPr>
            <a:lnSpc>
              <a:spcPct val="100000"/>
            </a:lnSpc>
          </a:pPr>
          <a:r>
            <a:rPr lang="en-GB" dirty="0">
              <a:hlinkClick xmlns:r="http://schemas.openxmlformats.org/officeDocument/2006/relationships" r:id="rId10"/>
            </a:rPr>
            <a:t>Integrated Curriculum for Employability </a:t>
          </a:r>
          <a:r>
            <a:rPr lang="en-GB" dirty="0"/>
            <a:t>(</a:t>
          </a:r>
          <a:r>
            <a:rPr lang="en-GB" dirty="0" err="1"/>
            <a:t>ICfE</a:t>
          </a:r>
          <a:r>
            <a:rPr lang="en-GB" dirty="0"/>
            <a:t>) </a:t>
          </a:r>
        </a:p>
        <a:p>
          <a:pPr>
            <a:lnSpc>
              <a:spcPct val="100000"/>
            </a:lnSpc>
          </a:pPr>
          <a:r>
            <a:rPr lang="en-GB" dirty="0">
              <a:hlinkClick xmlns:r="http://schemas.openxmlformats.org/officeDocument/2006/relationships" r:id="rId13"/>
            </a:rPr>
            <a:t>Enterprise Residency model</a:t>
          </a:r>
          <a:endParaRPr lang="en-GB" dirty="0"/>
        </a:p>
      </dgm:t>
    </dgm:pt>
    <dgm:pt modelId="{81C99A2E-4B05-4BC7-8438-71AC3DEA9CB2}" type="parTrans" cxnId="{FC421646-3FCE-44F1-B531-9B36B6581A55}">
      <dgm:prSet/>
      <dgm:spPr/>
      <dgm:t>
        <a:bodyPr/>
        <a:lstStyle/>
        <a:p>
          <a:endParaRPr lang="en-US"/>
        </a:p>
      </dgm:t>
    </dgm:pt>
    <dgm:pt modelId="{E8205F91-620C-495D-97B2-0AA72F6BA363}" type="sibTrans" cxnId="{FC421646-3FCE-44F1-B531-9B36B6581A55}">
      <dgm:prSet/>
      <dgm:spPr/>
      <dgm:t>
        <a:bodyPr/>
        <a:lstStyle/>
        <a:p>
          <a:endParaRPr lang="en-US"/>
        </a:p>
      </dgm:t>
    </dgm:pt>
    <dgm:pt modelId="{EFE52A89-FD2F-4E7F-9F4E-86E7019A60B2}">
      <dgm:prSet/>
      <dgm:spPr/>
      <dgm:t>
        <a:bodyPr/>
        <a:lstStyle/>
        <a:p>
          <a:pPr>
            <a:lnSpc>
              <a:spcPct val="100000"/>
            </a:lnSpc>
            <a:defRPr b="1"/>
          </a:pPr>
          <a:r>
            <a:rPr lang="en-GB"/>
            <a:t>Employer Engagement</a:t>
          </a:r>
          <a:endParaRPr lang="en-US"/>
        </a:p>
      </dgm:t>
    </dgm:pt>
    <dgm:pt modelId="{FA13E421-C604-445C-B19E-77F38684DF2D}" type="parTrans" cxnId="{32CD0D12-D828-4D4B-B1FC-6100D0E362F6}">
      <dgm:prSet/>
      <dgm:spPr/>
      <dgm:t>
        <a:bodyPr/>
        <a:lstStyle/>
        <a:p>
          <a:endParaRPr lang="en-US"/>
        </a:p>
      </dgm:t>
    </dgm:pt>
    <dgm:pt modelId="{1A7B525C-D122-4ADF-A64F-946CCE4F5397}" type="sibTrans" cxnId="{32CD0D12-D828-4D4B-B1FC-6100D0E362F6}">
      <dgm:prSet/>
      <dgm:spPr/>
      <dgm:t>
        <a:bodyPr/>
        <a:lstStyle/>
        <a:p>
          <a:endParaRPr lang="en-US"/>
        </a:p>
      </dgm:t>
    </dgm:pt>
    <dgm:pt modelId="{6C7EAC86-0860-4C8B-829F-CC32B2D9C611}">
      <dgm:prSet/>
      <dgm:spPr/>
      <dgm:t>
        <a:bodyPr/>
        <a:lstStyle/>
        <a:p>
          <a:pPr>
            <a:lnSpc>
              <a:spcPct val="100000"/>
            </a:lnSpc>
          </a:pPr>
          <a:r>
            <a:rPr lang="en-GB" dirty="0">
              <a:hlinkClick xmlns:r="http://schemas.openxmlformats.org/officeDocument/2006/relationships" r:id="rId6"/>
            </a:rPr>
            <a:t>Work experience</a:t>
          </a:r>
          <a:endParaRPr lang="en-US" dirty="0"/>
        </a:p>
      </dgm:t>
    </dgm:pt>
    <dgm:pt modelId="{470DF3F3-5A74-4AA1-9CC3-C7396ECEFB92}" type="parTrans" cxnId="{52FA6FF0-592A-40FA-8EBF-B9290E92BCBA}">
      <dgm:prSet/>
      <dgm:spPr/>
      <dgm:t>
        <a:bodyPr/>
        <a:lstStyle/>
        <a:p>
          <a:endParaRPr lang="en-US"/>
        </a:p>
      </dgm:t>
    </dgm:pt>
    <dgm:pt modelId="{E97CA0D6-8BFF-44E7-93E1-5EDBD44FE19D}" type="sibTrans" cxnId="{52FA6FF0-592A-40FA-8EBF-B9290E92BCBA}">
      <dgm:prSet/>
      <dgm:spPr/>
      <dgm:t>
        <a:bodyPr/>
        <a:lstStyle/>
        <a:p>
          <a:endParaRPr lang="en-US"/>
        </a:p>
      </dgm:t>
    </dgm:pt>
    <dgm:pt modelId="{65A66A67-530F-40DC-8EB0-A6313D113EE6}">
      <dgm:prSet/>
      <dgm:spPr/>
      <dgm:t>
        <a:bodyPr/>
        <a:lstStyle/>
        <a:p>
          <a:pPr>
            <a:lnSpc>
              <a:spcPct val="100000"/>
            </a:lnSpc>
          </a:pPr>
          <a:r>
            <a:rPr lang="en-GB" dirty="0"/>
            <a:t>Relationship building and maintenance</a:t>
          </a:r>
        </a:p>
        <a:p>
          <a:pPr>
            <a:lnSpc>
              <a:spcPct val="100000"/>
            </a:lnSpc>
          </a:pPr>
          <a:r>
            <a:rPr lang="en-GB" dirty="0">
              <a:hlinkClick xmlns:r="http://schemas.openxmlformats.org/officeDocument/2006/relationships" r:id="rId14"/>
            </a:rPr>
            <a:t>Local Market Intelligence</a:t>
          </a:r>
          <a:endParaRPr lang="en-GB" dirty="0"/>
        </a:p>
        <a:p>
          <a:pPr>
            <a:lnSpc>
              <a:spcPct val="100000"/>
            </a:lnSpc>
          </a:pPr>
          <a:r>
            <a:rPr lang="en-GB" dirty="0">
              <a:hlinkClick xmlns:r="http://schemas.openxmlformats.org/officeDocument/2006/relationships" r:id="rId15"/>
            </a:rPr>
            <a:t>Alumni engagement</a:t>
          </a:r>
          <a:endParaRPr lang="en-GB" dirty="0"/>
        </a:p>
        <a:p>
          <a:pPr>
            <a:lnSpc>
              <a:spcPct val="100000"/>
            </a:lnSpc>
          </a:pPr>
          <a:r>
            <a:rPr lang="en-GB" dirty="0">
              <a:hlinkClick xmlns:r="http://schemas.openxmlformats.org/officeDocument/2006/relationships" r:id="rId1"/>
            </a:rPr>
            <a:t>Course talks/presentation</a:t>
          </a:r>
          <a:endParaRPr lang="en-GB" dirty="0"/>
        </a:p>
        <a:p>
          <a:pPr>
            <a:lnSpc>
              <a:spcPct val="100000"/>
            </a:lnSpc>
          </a:pPr>
          <a:r>
            <a:rPr lang="en-GB" dirty="0">
              <a:hlinkClick xmlns:r="http://schemas.openxmlformats.org/officeDocument/2006/relationships" r:id="rId2"/>
            </a:rPr>
            <a:t>Employer Spotlight events</a:t>
          </a:r>
          <a:endParaRPr lang="en-US" dirty="0"/>
        </a:p>
      </dgm:t>
    </dgm:pt>
    <dgm:pt modelId="{A42C73CC-2584-4F43-A6AB-E40259CD76D6}" type="parTrans" cxnId="{A29DC062-E697-4811-86A7-D42F88513A05}">
      <dgm:prSet/>
      <dgm:spPr/>
      <dgm:t>
        <a:bodyPr/>
        <a:lstStyle/>
        <a:p>
          <a:endParaRPr lang="en-US"/>
        </a:p>
      </dgm:t>
    </dgm:pt>
    <dgm:pt modelId="{49EA1E26-9F5C-4D2B-8794-D77D55105AA1}" type="sibTrans" cxnId="{A29DC062-E697-4811-86A7-D42F88513A05}">
      <dgm:prSet/>
      <dgm:spPr/>
      <dgm:t>
        <a:bodyPr/>
        <a:lstStyle/>
        <a:p>
          <a:endParaRPr lang="en-US"/>
        </a:p>
      </dgm:t>
    </dgm:pt>
    <dgm:pt modelId="{8877C34C-719B-4FA3-B4B5-F44D6DF8033B}">
      <dgm:prSet/>
      <dgm:spPr/>
      <dgm:t>
        <a:bodyPr/>
        <a:lstStyle/>
        <a:p>
          <a:pPr>
            <a:lnSpc>
              <a:spcPct val="100000"/>
            </a:lnSpc>
            <a:defRPr b="1"/>
          </a:pPr>
          <a:r>
            <a:rPr lang="en-GB"/>
            <a:t>Enterprise</a:t>
          </a:r>
          <a:endParaRPr lang="en-US"/>
        </a:p>
      </dgm:t>
    </dgm:pt>
    <dgm:pt modelId="{66281D2A-6DEA-4D81-A5B1-97D2E6BCD73F}" type="parTrans" cxnId="{E6342262-1FD9-4E6A-BE19-0C237E873595}">
      <dgm:prSet/>
      <dgm:spPr/>
      <dgm:t>
        <a:bodyPr/>
        <a:lstStyle/>
        <a:p>
          <a:endParaRPr lang="en-GB"/>
        </a:p>
      </dgm:t>
    </dgm:pt>
    <dgm:pt modelId="{7A5ADC29-9BC3-4E88-B001-2E3CA48F7690}" type="sibTrans" cxnId="{E6342262-1FD9-4E6A-BE19-0C237E873595}">
      <dgm:prSet/>
      <dgm:spPr/>
      <dgm:t>
        <a:bodyPr/>
        <a:lstStyle/>
        <a:p>
          <a:endParaRPr lang="en-GB"/>
        </a:p>
      </dgm:t>
    </dgm:pt>
    <dgm:pt modelId="{BC78E1E4-3030-481C-95F6-C34FF6EF231A}">
      <dgm:prSet/>
      <dgm:spPr/>
      <dgm:t>
        <a:bodyPr/>
        <a:lstStyle/>
        <a:p>
          <a:pPr>
            <a:lnSpc>
              <a:spcPct val="100000"/>
            </a:lnSpc>
          </a:pPr>
          <a:r>
            <a:rPr lang="en-GB" dirty="0">
              <a:hlinkClick xmlns:r="http://schemas.openxmlformats.org/officeDocument/2006/relationships" r:id="rId16"/>
            </a:rPr>
            <a:t>Work for yourself</a:t>
          </a:r>
          <a:endParaRPr lang="en-GB" dirty="0"/>
        </a:p>
        <a:p>
          <a:pPr>
            <a:lnSpc>
              <a:spcPct val="100000"/>
            </a:lnSpc>
          </a:pPr>
          <a:r>
            <a:rPr lang="en-GB" dirty="0">
              <a:hlinkClick xmlns:r="http://schemas.openxmlformats.org/officeDocument/2006/relationships" r:id="rId17"/>
            </a:rPr>
            <a:t>Access to Hallam I-Lab</a:t>
          </a:r>
          <a:endParaRPr lang="en-GB" dirty="0"/>
        </a:p>
        <a:p>
          <a:pPr>
            <a:lnSpc>
              <a:spcPct val="100000"/>
            </a:lnSpc>
          </a:pPr>
          <a:r>
            <a:rPr lang="en-GB" dirty="0">
              <a:hlinkClick xmlns:r="http://schemas.openxmlformats.org/officeDocument/2006/relationships" r:id="rId18"/>
            </a:rPr>
            <a:t>1-2-1 Support</a:t>
          </a:r>
          <a:endParaRPr lang="en-GB" dirty="0"/>
        </a:p>
        <a:p>
          <a:pPr>
            <a:lnSpc>
              <a:spcPct val="100000"/>
            </a:lnSpc>
          </a:pPr>
          <a:r>
            <a:rPr lang="en-GB" dirty="0">
              <a:hlinkClick xmlns:r="http://schemas.openxmlformats.org/officeDocument/2006/relationships" r:id="rId19"/>
            </a:rPr>
            <a:t>Work as a Freelancer</a:t>
          </a:r>
          <a:endParaRPr lang="en-GB" dirty="0"/>
        </a:p>
        <a:p>
          <a:pPr>
            <a:lnSpc>
              <a:spcPct val="100000"/>
            </a:lnSpc>
          </a:pPr>
          <a:r>
            <a:rPr lang="en-GB" dirty="0">
              <a:hlinkClick xmlns:r="http://schemas.openxmlformats.org/officeDocument/2006/relationships" r:id="rId20"/>
            </a:rPr>
            <a:t>Workshops, events, challenges </a:t>
          </a:r>
          <a:endParaRPr lang="en-GB" dirty="0"/>
        </a:p>
        <a:p>
          <a:pPr>
            <a:lnSpc>
              <a:spcPct val="100000"/>
            </a:lnSpc>
          </a:pPr>
          <a:r>
            <a:rPr lang="en-GB" dirty="0">
              <a:hlinkClick xmlns:r="http://schemas.openxmlformats.org/officeDocument/2006/relationships" r:id="rId21"/>
            </a:rPr>
            <a:t>Enactus</a:t>
          </a:r>
          <a:endParaRPr lang="en-GB" dirty="0"/>
        </a:p>
        <a:p>
          <a:pPr>
            <a:lnSpc>
              <a:spcPct val="100000"/>
            </a:lnSpc>
          </a:pPr>
          <a:endParaRPr lang="en-GB" dirty="0"/>
        </a:p>
      </dgm:t>
    </dgm:pt>
    <dgm:pt modelId="{A8C93721-98DF-45BD-A5BE-A66A4AA80296}" type="parTrans" cxnId="{EE277777-0956-44D6-A507-75402FCF82B6}">
      <dgm:prSet/>
      <dgm:spPr/>
      <dgm:t>
        <a:bodyPr/>
        <a:lstStyle/>
        <a:p>
          <a:endParaRPr lang="en-GB"/>
        </a:p>
      </dgm:t>
    </dgm:pt>
    <dgm:pt modelId="{37DE69AB-1E30-4749-94D7-255B1A7B4921}" type="sibTrans" cxnId="{EE277777-0956-44D6-A507-75402FCF82B6}">
      <dgm:prSet/>
      <dgm:spPr/>
      <dgm:t>
        <a:bodyPr/>
        <a:lstStyle/>
        <a:p>
          <a:endParaRPr lang="en-GB"/>
        </a:p>
      </dgm:t>
    </dgm:pt>
    <dgm:pt modelId="{76619CC3-BF7F-4B89-AD92-FC45064B34C0}">
      <dgm:prSet/>
      <dgm:spPr/>
      <dgm:t>
        <a:bodyPr/>
        <a:lstStyle/>
        <a:p>
          <a:pPr>
            <a:lnSpc>
              <a:spcPct val="100000"/>
            </a:lnSpc>
          </a:pPr>
          <a:r>
            <a:rPr lang="en-GB" dirty="0">
              <a:hlinkClick xmlns:r="http://schemas.openxmlformats.org/officeDocument/2006/relationships" r:id="rId22"/>
            </a:rPr>
            <a:t>CV, Applications and selection events</a:t>
          </a:r>
          <a:endParaRPr lang="en-GB" dirty="0"/>
        </a:p>
      </dgm:t>
    </dgm:pt>
    <dgm:pt modelId="{74CE183B-0897-43CD-8900-5D3F02E9502D}" type="parTrans" cxnId="{020A7888-FCEC-4BDB-963C-52C157466689}">
      <dgm:prSet/>
      <dgm:spPr/>
      <dgm:t>
        <a:bodyPr/>
        <a:lstStyle/>
        <a:p>
          <a:endParaRPr lang="en-GB"/>
        </a:p>
      </dgm:t>
    </dgm:pt>
    <dgm:pt modelId="{32215146-B1FC-4B92-8B5C-4F857EF57310}" type="sibTrans" cxnId="{020A7888-FCEC-4BDB-963C-52C157466689}">
      <dgm:prSet/>
      <dgm:spPr/>
      <dgm:t>
        <a:bodyPr/>
        <a:lstStyle/>
        <a:p>
          <a:endParaRPr lang="en-GB"/>
        </a:p>
      </dgm:t>
    </dgm:pt>
    <dgm:pt modelId="{D78D7D68-0EDF-4F8F-8FA6-5783FCF781A8}">
      <dgm:prSet/>
      <dgm:spPr/>
      <dgm:t>
        <a:bodyPr/>
        <a:lstStyle/>
        <a:p>
          <a:pPr>
            <a:lnSpc>
              <a:spcPct val="100000"/>
            </a:lnSpc>
          </a:pPr>
          <a:r>
            <a:rPr lang="en-GB" dirty="0">
              <a:hlinkClick xmlns:r="http://schemas.openxmlformats.org/officeDocument/2006/relationships" r:id="rId23"/>
            </a:rPr>
            <a:t>Virtual Placement guidance</a:t>
          </a:r>
          <a:endParaRPr lang="en-GB" dirty="0"/>
        </a:p>
      </dgm:t>
    </dgm:pt>
    <dgm:pt modelId="{9C5B3402-0DF3-4A95-807F-F18D681C3D3D}" type="parTrans" cxnId="{D91AAF2E-6AC1-442F-94C3-3F60EC8019ED}">
      <dgm:prSet/>
      <dgm:spPr/>
      <dgm:t>
        <a:bodyPr/>
        <a:lstStyle/>
        <a:p>
          <a:endParaRPr lang="en-GB"/>
        </a:p>
      </dgm:t>
    </dgm:pt>
    <dgm:pt modelId="{443DD4FD-128E-45AC-ACFA-17DC5436ED20}" type="sibTrans" cxnId="{D91AAF2E-6AC1-442F-94C3-3F60EC8019ED}">
      <dgm:prSet/>
      <dgm:spPr/>
      <dgm:t>
        <a:bodyPr/>
        <a:lstStyle/>
        <a:p>
          <a:endParaRPr lang="en-GB"/>
        </a:p>
      </dgm:t>
    </dgm:pt>
    <dgm:pt modelId="{A5B9A0F7-3CCE-4E9E-A98C-23BC47929B2D}">
      <dgm:prSet/>
      <dgm:spPr/>
      <dgm:t>
        <a:bodyPr/>
        <a:lstStyle/>
        <a:p>
          <a:pPr>
            <a:lnSpc>
              <a:spcPct val="100000"/>
            </a:lnSpc>
          </a:pPr>
          <a:r>
            <a:rPr lang="en-GB" dirty="0">
              <a:hlinkClick xmlns:r="http://schemas.openxmlformats.org/officeDocument/2006/relationships" r:id="rId24"/>
            </a:rPr>
            <a:t>International Placements</a:t>
          </a:r>
          <a:endParaRPr lang="en-GB" dirty="0"/>
        </a:p>
      </dgm:t>
    </dgm:pt>
    <dgm:pt modelId="{015241AA-BFE6-41EE-962C-74F30B5B1074}" type="parTrans" cxnId="{01C10CC7-2C2C-48A4-BE60-75B36726A8C0}">
      <dgm:prSet/>
      <dgm:spPr/>
      <dgm:t>
        <a:bodyPr/>
        <a:lstStyle/>
        <a:p>
          <a:endParaRPr lang="en-GB"/>
        </a:p>
      </dgm:t>
    </dgm:pt>
    <dgm:pt modelId="{45C7FF71-9615-402B-B3A9-433AC5FD606A}" type="sibTrans" cxnId="{01C10CC7-2C2C-48A4-BE60-75B36726A8C0}">
      <dgm:prSet/>
      <dgm:spPr/>
      <dgm:t>
        <a:bodyPr/>
        <a:lstStyle/>
        <a:p>
          <a:endParaRPr lang="en-GB"/>
        </a:p>
      </dgm:t>
    </dgm:pt>
    <dgm:pt modelId="{F863D452-31CA-4DD6-8F29-4D6D1795F5F2}">
      <dgm:prSet/>
      <dgm:spPr/>
      <dgm:t>
        <a:bodyPr/>
        <a:lstStyle/>
        <a:p>
          <a:pPr>
            <a:lnSpc>
              <a:spcPct val="100000"/>
            </a:lnSpc>
          </a:pPr>
          <a:r>
            <a:rPr lang="en-GB">
              <a:hlinkClick xmlns:r="http://schemas.openxmlformats.org/officeDocument/2006/relationships" r:id="rId25"/>
            </a:rPr>
            <a:t>UniHub-available </a:t>
          </a:r>
          <a:r>
            <a:rPr lang="en-GB" dirty="0">
              <a:hlinkClick xmlns:r="http://schemas.openxmlformats.org/officeDocument/2006/relationships" r:id="rId25"/>
            </a:rPr>
            <a:t>experiences advertisements</a:t>
          </a:r>
          <a:endParaRPr lang="en-US" dirty="0"/>
        </a:p>
      </dgm:t>
    </dgm:pt>
    <dgm:pt modelId="{B42E439A-8DCF-46D3-AD12-D1AFCC5FBB76}" type="parTrans" cxnId="{0CF5AE02-6D6E-4DE4-AC99-D1DB68C76D66}">
      <dgm:prSet/>
      <dgm:spPr/>
      <dgm:t>
        <a:bodyPr/>
        <a:lstStyle/>
        <a:p>
          <a:endParaRPr lang="en-GB"/>
        </a:p>
      </dgm:t>
    </dgm:pt>
    <dgm:pt modelId="{FF710A4E-1CE9-4E6C-8280-BAF5C7BF34CA}" type="sibTrans" cxnId="{0CF5AE02-6D6E-4DE4-AC99-D1DB68C76D66}">
      <dgm:prSet/>
      <dgm:spPr/>
      <dgm:t>
        <a:bodyPr/>
        <a:lstStyle/>
        <a:p>
          <a:endParaRPr lang="en-GB"/>
        </a:p>
      </dgm:t>
    </dgm:pt>
    <dgm:pt modelId="{965EE716-EBCF-4ACC-92F9-9D7E21310164}">
      <dgm:prSet/>
      <dgm:spPr/>
      <dgm:t>
        <a:bodyPr/>
        <a:lstStyle/>
        <a:p>
          <a:pPr>
            <a:lnSpc>
              <a:spcPct val="100000"/>
            </a:lnSpc>
          </a:pPr>
          <a:r>
            <a:rPr lang="en-GB" dirty="0">
              <a:hlinkClick xmlns:r="http://schemas.openxmlformats.org/officeDocument/2006/relationships" r:id="rId3"/>
            </a:rPr>
            <a:t>Student Guides</a:t>
          </a:r>
          <a:endParaRPr lang="en-US" dirty="0"/>
        </a:p>
      </dgm:t>
    </dgm:pt>
    <dgm:pt modelId="{CD37D080-B27C-4827-98C5-09380A107D43}" type="parTrans" cxnId="{87EFD647-6F8B-453B-8D3E-E8784B96B679}">
      <dgm:prSet/>
      <dgm:spPr/>
      <dgm:t>
        <a:bodyPr/>
        <a:lstStyle/>
        <a:p>
          <a:endParaRPr lang="en-GB"/>
        </a:p>
      </dgm:t>
    </dgm:pt>
    <dgm:pt modelId="{02A13291-82D3-4CCF-BF7D-761387EBBB0F}" type="sibTrans" cxnId="{87EFD647-6F8B-453B-8D3E-E8784B96B679}">
      <dgm:prSet/>
      <dgm:spPr/>
      <dgm:t>
        <a:bodyPr/>
        <a:lstStyle/>
        <a:p>
          <a:endParaRPr lang="en-GB"/>
        </a:p>
      </dgm:t>
    </dgm:pt>
    <dgm:pt modelId="{666AF9DC-AA08-443F-BEFD-0D8B2C7D9659}">
      <dgm:prSet/>
      <dgm:spPr/>
      <dgm:t>
        <a:bodyPr/>
        <a:lstStyle/>
        <a:p>
          <a:pPr>
            <a:lnSpc>
              <a:spcPct val="100000"/>
            </a:lnSpc>
          </a:pPr>
          <a:r>
            <a:rPr lang="en-GB" dirty="0">
              <a:hlinkClick xmlns:r="http://schemas.openxmlformats.org/officeDocument/2006/relationships" r:id="rId11"/>
            </a:rPr>
            <a:t>Learning activities for curriculum delivery</a:t>
          </a:r>
          <a:endParaRPr lang="en-US" dirty="0"/>
        </a:p>
      </dgm:t>
    </dgm:pt>
    <dgm:pt modelId="{EDA4443F-E0EF-4420-8DC5-EF0A56D9E864}" type="parTrans" cxnId="{E944A37D-6C89-498A-9507-43AA8D92178B}">
      <dgm:prSet/>
      <dgm:spPr/>
      <dgm:t>
        <a:bodyPr/>
        <a:lstStyle/>
        <a:p>
          <a:endParaRPr lang="en-GB"/>
        </a:p>
      </dgm:t>
    </dgm:pt>
    <dgm:pt modelId="{AF3EAAD4-343A-4E06-9D5F-A34C0B6C9201}" type="sibTrans" cxnId="{E944A37D-6C89-498A-9507-43AA8D92178B}">
      <dgm:prSet/>
      <dgm:spPr/>
      <dgm:t>
        <a:bodyPr/>
        <a:lstStyle/>
        <a:p>
          <a:endParaRPr lang="en-GB"/>
        </a:p>
      </dgm:t>
    </dgm:pt>
    <dgm:pt modelId="{67F5D988-7079-4097-9B17-A0BF9FBC5BF6}">
      <dgm:prSet/>
      <dgm:spPr/>
      <dgm:t>
        <a:bodyPr/>
        <a:lstStyle/>
        <a:p>
          <a:pPr>
            <a:lnSpc>
              <a:spcPct val="100000"/>
            </a:lnSpc>
          </a:pPr>
          <a:r>
            <a:rPr lang="en-GB" dirty="0">
              <a:hlinkClick xmlns:r="http://schemas.openxmlformats.org/officeDocument/2006/relationships" r:id="rId26"/>
            </a:rPr>
            <a:t>Transition modules into HE</a:t>
          </a:r>
          <a:r>
            <a:rPr lang="en-GB" dirty="0"/>
            <a:t> &amp; </a:t>
          </a:r>
          <a:r>
            <a:rPr lang="en-GB" dirty="0">
              <a:hlinkClick xmlns:r="http://schemas.openxmlformats.org/officeDocument/2006/relationships" r:id="rId27"/>
            </a:rPr>
            <a:t>Toolkit</a:t>
          </a:r>
          <a:endParaRPr lang="en-GB" dirty="0"/>
        </a:p>
        <a:p>
          <a:pPr>
            <a:lnSpc>
              <a:spcPct val="100000"/>
            </a:lnSpc>
          </a:pPr>
          <a:endParaRPr lang="en-GB" dirty="0"/>
        </a:p>
        <a:p>
          <a:pPr>
            <a:lnSpc>
              <a:spcPct val="100000"/>
            </a:lnSpc>
          </a:pPr>
          <a:endParaRPr lang="en-GB" dirty="0"/>
        </a:p>
        <a:p>
          <a:pPr>
            <a:lnSpc>
              <a:spcPct val="100000"/>
            </a:lnSpc>
          </a:pPr>
          <a:endParaRPr lang="en-US" dirty="0"/>
        </a:p>
        <a:p>
          <a:pPr marL="0" lvl="0" defTabSz="488950">
            <a:spcBef>
              <a:spcPct val="0"/>
            </a:spcBef>
            <a:spcAft>
              <a:spcPct val="35000"/>
            </a:spcAft>
            <a:buNone/>
          </a:pPr>
          <a:endParaRPr lang="en-US" dirty="0"/>
        </a:p>
      </dgm:t>
    </dgm:pt>
    <dgm:pt modelId="{B1A10968-1DE1-4090-A80E-BCBEB5C50EDF}" type="parTrans" cxnId="{DD0138FF-D9E8-4DEC-99D6-354CD08F43A6}">
      <dgm:prSet/>
      <dgm:spPr/>
      <dgm:t>
        <a:bodyPr/>
        <a:lstStyle/>
        <a:p>
          <a:endParaRPr lang="en-GB"/>
        </a:p>
      </dgm:t>
    </dgm:pt>
    <dgm:pt modelId="{5F42E0AE-3407-46A5-8A11-394DE84DDB93}" type="sibTrans" cxnId="{DD0138FF-D9E8-4DEC-99D6-354CD08F43A6}">
      <dgm:prSet/>
      <dgm:spPr/>
      <dgm:t>
        <a:bodyPr/>
        <a:lstStyle/>
        <a:p>
          <a:endParaRPr lang="en-GB"/>
        </a:p>
      </dgm:t>
    </dgm:pt>
    <dgm:pt modelId="{8DBB534C-1E74-4605-8DD1-F8C9426C3FD6}">
      <dgm:prSet/>
      <dgm:spPr/>
      <dgm:t>
        <a:bodyPr/>
        <a:lstStyle/>
        <a:p>
          <a:pPr>
            <a:lnSpc>
              <a:spcPct val="100000"/>
            </a:lnSpc>
          </a:pPr>
          <a:r>
            <a:rPr lang="en-GB" dirty="0">
              <a:hlinkClick xmlns:r="http://schemas.openxmlformats.org/officeDocument/2006/relationships" r:id="rId9"/>
            </a:rPr>
            <a:t>Placements</a:t>
          </a:r>
          <a:endParaRPr lang="en-US" dirty="0"/>
        </a:p>
      </dgm:t>
    </dgm:pt>
    <dgm:pt modelId="{7A14484E-FEC6-43C4-B98C-C1006F4F870D}" type="sibTrans" cxnId="{C76EB088-306F-4578-94B8-372F0D59820B}">
      <dgm:prSet/>
      <dgm:spPr/>
      <dgm:t>
        <a:bodyPr/>
        <a:lstStyle/>
        <a:p>
          <a:endParaRPr lang="en-GB"/>
        </a:p>
      </dgm:t>
    </dgm:pt>
    <dgm:pt modelId="{4F7ACC7D-A8E2-426F-B8B8-317CC683C4D0}" type="parTrans" cxnId="{C76EB088-306F-4578-94B8-372F0D59820B}">
      <dgm:prSet/>
      <dgm:spPr/>
      <dgm:t>
        <a:bodyPr/>
        <a:lstStyle/>
        <a:p>
          <a:endParaRPr lang="en-GB"/>
        </a:p>
      </dgm:t>
    </dgm:pt>
    <dgm:pt modelId="{CCEC1A51-8120-4679-9DB4-49A461CA342B}">
      <dgm:prSet/>
      <dgm:spPr/>
      <dgm:t>
        <a:bodyPr/>
        <a:lstStyle/>
        <a:p>
          <a:pPr>
            <a:lnSpc>
              <a:spcPct val="100000"/>
            </a:lnSpc>
          </a:pPr>
          <a:r>
            <a:rPr lang="en-GB" dirty="0">
              <a:hlinkClick xmlns:r="http://schemas.openxmlformats.org/officeDocument/2006/relationships" r:id="rId28"/>
            </a:rPr>
            <a:t>How to find a placement</a:t>
          </a:r>
          <a:endParaRPr lang="en-GB" dirty="0"/>
        </a:p>
      </dgm:t>
    </dgm:pt>
    <dgm:pt modelId="{D8711B6B-9610-4E26-914C-7DC62F9DC161}" type="sibTrans" cxnId="{4C619BB3-317B-48D0-9B1B-140ECAA11B7B}">
      <dgm:prSet/>
      <dgm:spPr/>
      <dgm:t>
        <a:bodyPr/>
        <a:lstStyle/>
        <a:p>
          <a:endParaRPr lang="en-GB"/>
        </a:p>
      </dgm:t>
    </dgm:pt>
    <dgm:pt modelId="{78AA2FFD-5A3E-478B-B2E6-D3CD916DCCC9}" type="parTrans" cxnId="{4C619BB3-317B-48D0-9B1B-140ECAA11B7B}">
      <dgm:prSet/>
      <dgm:spPr/>
      <dgm:t>
        <a:bodyPr/>
        <a:lstStyle/>
        <a:p>
          <a:endParaRPr lang="en-GB"/>
        </a:p>
      </dgm:t>
    </dgm:pt>
    <dgm:pt modelId="{BA3142D9-8F70-4BB5-8F93-A512A753D619}" type="pres">
      <dgm:prSet presAssocID="{E0F6234A-952B-4370-A37D-964226BBD139}" presName="root" presStyleCnt="0">
        <dgm:presLayoutVars>
          <dgm:dir/>
          <dgm:resizeHandles val="exact"/>
        </dgm:presLayoutVars>
      </dgm:prSet>
      <dgm:spPr/>
    </dgm:pt>
    <dgm:pt modelId="{86DA4BD1-FD17-4851-A56E-42E263BDC4FA}" type="pres">
      <dgm:prSet presAssocID="{F3FFC92F-B948-4E5B-905D-BF7665DE8D46}" presName="compNode" presStyleCnt="0"/>
      <dgm:spPr/>
    </dgm:pt>
    <dgm:pt modelId="{DD49C6FC-DC5B-4280-AF50-367369C27351}" type="pres">
      <dgm:prSet presAssocID="{F3FFC92F-B948-4E5B-905D-BF7665DE8D46}" presName="iconRect" presStyleLbl="node1" presStyleIdx="0" presStyleCnt="6"/>
      <dgm:spPr>
        <a:blipFill>
          <a:blip xmlns:r="http://schemas.openxmlformats.org/officeDocument/2006/relationships"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a:blipFill>
        <a:ln>
          <a:noFill/>
        </a:ln>
      </dgm:spPr>
      <dgm:extLst>
        <a:ext uri="{E40237B7-FDA0-4F09-8148-C483321AD2D9}">
          <dgm14:cNvPr xmlns:dgm14="http://schemas.microsoft.com/office/drawing/2010/diagram" id="0" name="" descr="Cloud Computing"/>
        </a:ext>
      </dgm:extLst>
    </dgm:pt>
    <dgm:pt modelId="{503CC719-810E-4F3B-B13F-C1B7F945DD59}" type="pres">
      <dgm:prSet presAssocID="{F3FFC92F-B948-4E5B-905D-BF7665DE8D46}" presName="iconSpace" presStyleCnt="0"/>
      <dgm:spPr/>
    </dgm:pt>
    <dgm:pt modelId="{0BDD7160-048D-43FF-BD04-1B495F10CF34}" type="pres">
      <dgm:prSet presAssocID="{F3FFC92F-B948-4E5B-905D-BF7665DE8D46}" presName="parTx" presStyleLbl="revTx" presStyleIdx="0" presStyleCnt="12">
        <dgm:presLayoutVars>
          <dgm:chMax val="0"/>
          <dgm:chPref val="0"/>
        </dgm:presLayoutVars>
      </dgm:prSet>
      <dgm:spPr/>
    </dgm:pt>
    <dgm:pt modelId="{F3ADD056-F59C-4F48-BCF0-CA722E6BCD47}" type="pres">
      <dgm:prSet presAssocID="{F3FFC92F-B948-4E5B-905D-BF7665DE8D46}" presName="txSpace" presStyleCnt="0"/>
      <dgm:spPr/>
    </dgm:pt>
    <dgm:pt modelId="{C9276E31-8841-4D9F-A723-28B2134AEB64}" type="pres">
      <dgm:prSet presAssocID="{F3FFC92F-B948-4E5B-905D-BF7665DE8D46}" presName="desTx" presStyleLbl="revTx" presStyleIdx="1" presStyleCnt="12">
        <dgm:presLayoutVars/>
      </dgm:prSet>
      <dgm:spPr/>
    </dgm:pt>
    <dgm:pt modelId="{FBF0EBF7-8AAE-4597-894B-ADF1295473F1}" type="pres">
      <dgm:prSet presAssocID="{47CE06A6-D94A-4C9C-950E-ECA888EA6BF4}" presName="sibTrans" presStyleCnt="0"/>
      <dgm:spPr/>
    </dgm:pt>
    <dgm:pt modelId="{B216204B-796C-4A97-9F26-256871C40989}" type="pres">
      <dgm:prSet presAssocID="{F74F4B9F-6821-49F8-AADD-87290009FE24}" presName="compNode" presStyleCnt="0"/>
      <dgm:spPr/>
    </dgm:pt>
    <dgm:pt modelId="{45BE1A86-619B-4755-A89D-9026ED53A653}" type="pres">
      <dgm:prSet presAssocID="{F74F4B9F-6821-49F8-AADD-87290009FE24}" presName="iconRect" presStyleLbl="node1" presStyleIdx="1" presStyleCnt="6"/>
      <dgm:spPr>
        <a:blipFill>
          <a:blip xmlns:r="http://schemas.openxmlformats.org/officeDocument/2006/relationships"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a:blipFill>
        <a:ln>
          <a:noFill/>
        </a:ln>
      </dgm:spPr>
      <dgm:extLst>
        <a:ext uri="{E40237B7-FDA0-4F09-8148-C483321AD2D9}">
          <dgm14:cNvPr xmlns:dgm14="http://schemas.microsoft.com/office/drawing/2010/diagram" id="0" name="" descr="Briefcase"/>
        </a:ext>
      </dgm:extLst>
    </dgm:pt>
    <dgm:pt modelId="{BEAB0330-15CA-4685-A963-B3FC301191BB}" type="pres">
      <dgm:prSet presAssocID="{F74F4B9F-6821-49F8-AADD-87290009FE24}" presName="iconSpace" presStyleCnt="0"/>
      <dgm:spPr/>
    </dgm:pt>
    <dgm:pt modelId="{40C49300-B214-4136-AB43-32C97A255DA5}" type="pres">
      <dgm:prSet presAssocID="{F74F4B9F-6821-49F8-AADD-87290009FE24}" presName="parTx" presStyleLbl="revTx" presStyleIdx="2" presStyleCnt="12">
        <dgm:presLayoutVars>
          <dgm:chMax val="0"/>
          <dgm:chPref val="0"/>
        </dgm:presLayoutVars>
      </dgm:prSet>
      <dgm:spPr/>
    </dgm:pt>
    <dgm:pt modelId="{E4D293BD-2F20-4E3D-84C4-097DE7631112}" type="pres">
      <dgm:prSet presAssocID="{F74F4B9F-6821-49F8-AADD-87290009FE24}" presName="txSpace" presStyleCnt="0"/>
      <dgm:spPr/>
    </dgm:pt>
    <dgm:pt modelId="{057A9601-A238-467D-A102-6DB4CE87B0AE}" type="pres">
      <dgm:prSet presAssocID="{F74F4B9F-6821-49F8-AADD-87290009FE24}" presName="desTx" presStyleLbl="revTx" presStyleIdx="3" presStyleCnt="12">
        <dgm:presLayoutVars/>
      </dgm:prSet>
      <dgm:spPr/>
    </dgm:pt>
    <dgm:pt modelId="{7DBF2B94-BF86-4FEB-B364-90974AEC5E21}" type="pres">
      <dgm:prSet presAssocID="{BA4DBA31-BA73-4131-B7D8-B56A79C8FF55}" presName="sibTrans" presStyleCnt="0"/>
      <dgm:spPr/>
    </dgm:pt>
    <dgm:pt modelId="{50D1B868-13C2-4891-9F5E-70D73D50F63D}" type="pres">
      <dgm:prSet presAssocID="{23D723C2-6F59-4299-96C6-824B5E212E80}" presName="compNode" presStyleCnt="0"/>
      <dgm:spPr/>
    </dgm:pt>
    <dgm:pt modelId="{9C5B8B29-5501-4F12-B1B0-9A1973111AFF}" type="pres">
      <dgm:prSet presAssocID="{23D723C2-6F59-4299-96C6-824B5E212E80}" presName="iconRect" presStyleLbl="node1" presStyleIdx="2" presStyleCnt="6"/>
      <dgm:spPr>
        <a:blipFill>
          <a:blip xmlns:r="http://schemas.openxmlformats.org/officeDocument/2006/relationships" r:embed="rId33">
            <a:extLst>
              <a:ext uri="{28A0092B-C50C-407E-A947-70E740481C1C}">
                <a14:useLocalDpi xmlns:a14="http://schemas.microsoft.com/office/drawing/2010/main" val="0"/>
              </a:ext>
              <a:ext uri="{96DAC541-7B7A-43D3-8B79-37D633B846F1}">
                <asvg:svgBlip xmlns:asvg="http://schemas.microsoft.com/office/drawing/2016/SVG/main" r:embed="rId34"/>
              </a:ext>
            </a:extLst>
          </a:blip>
          <a:stretch>
            <a:fillRect/>
          </a:stretch>
        </a:blipFill>
        <a:ln>
          <a:noFill/>
        </a:ln>
      </dgm:spPr>
      <dgm:extLst>
        <a:ext uri="{E40237B7-FDA0-4F09-8148-C483321AD2D9}">
          <dgm14:cNvPr xmlns:dgm14="http://schemas.microsoft.com/office/drawing/2010/diagram" id="0" name="" descr="Diploma Roll"/>
        </a:ext>
      </dgm:extLst>
    </dgm:pt>
    <dgm:pt modelId="{41CA8425-0529-42F7-AA5E-B59FD361A6E1}" type="pres">
      <dgm:prSet presAssocID="{23D723C2-6F59-4299-96C6-824B5E212E80}" presName="iconSpace" presStyleCnt="0"/>
      <dgm:spPr/>
    </dgm:pt>
    <dgm:pt modelId="{8C9D43C8-5ED3-41A9-A2ED-52FE3A996AE4}" type="pres">
      <dgm:prSet presAssocID="{23D723C2-6F59-4299-96C6-824B5E212E80}" presName="parTx" presStyleLbl="revTx" presStyleIdx="4" presStyleCnt="12">
        <dgm:presLayoutVars>
          <dgm:chMax val="0"/>
          <dgm:chPref val="0"/>
        </dgm:presLayoutVars>
      </dgm:prSet>
      <dgm:spPr/>
    </dgm:pt>
    <dgm:pt modelId="{70B500E0-4767-46CB-A91D-778C90C157E6}" type="pres">
      <dgm:prSet presAssocID="{23D723C2-6F59-4299-96C6-824B5E212E80}" presName="txSpace" presStyleCnt="0"/>
      <dgm:spPr/>
    </dgm:pt>
    <dgm:pt modelId="{FA844617-7F9C-46B9-87A9-DB9B44C4B86D}" type="pres">
      <dgm:prSet presAssocID="{23D723C2-6F59-4299-96C6-824B5E212E80}" presName="desTx" presStyleLbl="revTx" presStyleIdx="5" presStyleCnt="12">
        <dgm:presLayoutVars/>
      </dgm:prSet>
      <dgm:spPr/>
    </dgm:pt>
    <dgm:pt modelId="{CE31CA4B-319A-4500-B3F9-5500327EF679}" type="pres">
      <dgm:prSet presAssocID="{FF1614C7-688F-4AD9-9BB4-BE1CE7E04D81}" presName="sibTrans" presStyleCnt="0"/>
      <dgm:spPr/>
    </dgm:pt>
    <dgm:pt modelId="{C5C57CAB-79DE-4585-9D0A-6C3ABDE96A1B}" type="pres">
      <dgm:prSet presAssocID="{E61D12E0-D3BD-4009-B7CD-7DF2E6C06956}" presName="compNode" presStyleCnt="0"/>
      <dgm:spPr/>
    </dgm:pt>
    <dgm:pt modelId="{0725E959-3863-480B-A257-6F9D591EEA4F}" type="pres">
      <dgm:prSet presAssocID="{E61D12E0-D3BD-4009-B7CD-7DF2E6C06956}" presName="iconRect" presStyleLbl="node1" presStyleIdx="3" presStyleCnt="6" custLinFactNeighborY="30420"/>
      <dgm:spPr>
        <a:blipFill>
          <a:blip xmlns:r="http://schemas.openxmlformats.org/officeDocument/2006/relationships" r:embed="rId35">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a:blipFill>
        <a:ln>
          <a:noFill/>
        </a:ln>
      </dgm:spPr>
      <dgm:extLst>
        <a:ext uri="{E40237B7-FDA0-4F09-8148-C483321AD2D9}">
          <dgm14:cNvPr xmlns:dgm14="http://schemas.microsoft.com/office/drawing/2010/diagram" id="0" name="" descr="Teacher"/>
        </a:ext>
      </dgm:extLst>
    </dgm:pt>
    <dgm:pt modelId="{1CD9F8EE-2158-441D-8096-CFBEC85212C9}" type="pres">
      <dgm:prSet presAssocID="{E61D12E0-D3BD-4009-B7CD-7DF2E6C06956}" presName="iconSpace" presStyleCnt="0"/>
      <dgm:spPr/>
    </dgm:pt>
    <dgm:pt modelId="{6E574E55-9FEF-40ED-92C2-D69CE3F66E71}" type="pres">
      <dgm:prSet presAssocID="{E61D12E0-D3BD-4009-B7CD-7DF2E6C06956}" presName="parTx" presStyleLbl="revTx" presStyleIdx="6" presStyleCnt="12" custLinFactNeighborY="26129">
        <dgm:presLayoutVars>
          <dgm:chMax val="0"/>
          <dgm:chPref val="0"/>
        </dgm:presLayoutVars>
      </dgm:prSet>
      <dgm:spPr/>
    </dgm:pt>
    <dgm:pt modelId="{BDB6CAD7-EFBC-441C-A400-AF029863A53A}" type="pres">
      <dgm:prSet presAssocID="{E61D12E0-D3BD-4009-B7CD-7DF2E6C06956}" presName="txSpace" presStyleCnt="0"/>
      <dgm:spPr/>
    </dgm:pt>
    <dgm:pt modelId="{FEA013E4-D4D0-4E2A-9B36-34B3878FD38A}" type="pres">
      <dgm:prSet presAssocID="{E61D12E0-D3BD-4009-B7CD-7DF2E6C06956}" presName="desTx" presStyleLbl="revTx" presStyleIdx="7" presStyleCnt="12" custScaleX="116539" custLinFactNeighborY="4446">
        <dgm:presLayoutVars/>
      </dgm:prSet>
      <dgm:spPr/>
    </dgm:pt>
    <dgm:pt modelId="{3C240136-6E14-4CE6-899E-F7BE64C3B5EC}" type="pres">
      <dgm:prSet presAssocID="{03A93A47-1C2E-47A3-A939-CB8345951BDA}" presName="sibTrans" presStyleCnt="0"/>
      <dgm:spPr/>
    </dgm:pt>
    <dgm:pt modelId="{CFF05DA0-0EC5-48F9-A37D-582688D3A140}" type="pres">
      <dgm:prSet presAssocID="{EFE52A89-FD2F-4E7F-9F4E-86E7019A60B2}" presName="compNode" presStyleCnt="0"/>
      <dgm:spPr/>
    </dgm:pt>
    <dgm:pt modelId="{46CC34BD-4116-4B31-AF3B-3025DCF74C56}" type="pres">
      <dgm:prSet presAssocID="{EFE52A89-FD2F-4E7F-9F4E-86E7019A60B2}" presName="iconRect" presStyleLbl="node1" presStyleIdx="4" presStyleCnt="6"/>
      <dgm:spPr>
        <a:blipFill>
          <a:blip xmlns:r="http://schemas.openxmlformats.org/officeDocument/2006/relationships" r:embed="rId37">
            <a:extLst>
              <a:ext uri="{28A0092B-C50C-407E-A947-70E740481C1C}">
                <a14:useLocalDpi xmlns:a14="http://schemas.microsoft.com/office/drawing/2010/main" val="0"/>
              </a:ext>
              <a:ext uri="{96DAC541-7B7A-43D3-8B79-37D633B846F1}">
                <asvg:svgBlip xmlns:asvg="http://schemas.microsoft.com/office/drawing/2016/SVG/main" r:embed="rId38"/>
              </a:ext>
            </a:extLst>
          </a:blip>
          <a:stretch>
            <a:fillRect/>
          </a:stretch>
        </a:blipFill>
        <a:ln>
          <a:noFill/>
        </a:ln>
      </dgm:spPr>
      <dgm:extLst>
        <a:ext uri="{E40237B7-FDA0-4F09-8148-C483321AD2D9}">
          <dgm14:cNvPr xmlns:dgm14="http://schemas.microsoft.com/office/drawing/2010/diagram" id="0" name="" descr="Handshake"/>
        </a:ext>
      </dgm:extLst>
    </dgm:pt>
    <dgm:pt modelId="{38AF8FFF-F503-4882-BC27-9BF855AFEEEA}" type="pres">
      <dgm:prSet presAssocID="{EFE52A89-FD2F-4E7F-9F4E-86E7019A60B2}" presName="iconSpace" presStyleCnt="0"/>
      <dgm:spPr/>
    </dgm:pt>
    <dgm:pt modelId="{34E31328-8A68-4D20-B050-3FDBFFDD447F}" type="pres">
      <dgm:prSet presAssocID="{EFE52A89-FD2F-4E7F-9F4E-86E7019A60B2}" presName="parTx" presStyleLbl="revTx" presStyleIdx="8" presStyleCnt="12">
        <dgm:presLayoutVars>
          <dgm:chMax val="0"/>
          <dgm:chPref val="0"/>
        </dgm:presLayoutVars>
      </dgm:prSet>
      <dgm:spPr/>
    </dgm:pt>
    <dgm:pt modelId="{F528B981-E41D-4B76-82AC-CE5C52CE7F49}" type="pres">
      <dgm:prSet presAssocID="{EFE52A89-FD2F-4E7F-9F4E-86E7019A60B2}" presName="txSpace" presStyleCnt="0"/>
      <dgm:spPr/>
    </dgm:pt>
    <dgm:pt modelId="{CBA9915A-47D3-461D-AD97-69CDE3ABD5AD}" type="pres">
      <dgm:prSet presAssocID="{EFE52A89-FD2F-4E7F-9F4E-86E7019A60B2}" presName="desTx" presStyleLbl="revTx" presStyleIdx="9" presStyleCnt="12">
        <dgm:presLayoutVars/>
      </dgm:prSet>
      <dgm:spPr/>
    </dgm:pt>
    <dgm:pt modelId="{B80D4AD4-77E9-4940-8739-A76090BD097B}" type="pres">
      <dgm:prSet presAssocID="{1A7B525C-D122-4ADF-A64F-946CCE4F5397}" presName="sibTrans" presStyleCnt="0"/>
      <dgm:spPr/>
    </dgm:pt>
    <dgm:pt modelId="{24B7DD1F-3C30-4A8D-B08B-D63AF74506E0}" type="pres">
      <dgm:prSet presAssocID="{8877C34C-719B-4FA3-B4B5-F44D6DF8033B}" presName="compNode" presStyleCnt="0"/>
      <dgm:spPr/>
    </dgm:pt>
    <dgm:pt modelId="{1DE98916-1699-4ED6-A90A-58FC0A732100}" type="pres">
      <dgm:prSet presAssocID="{8877C34C-719B-4FA3-B4B5-F44D6DF8033B}" presName="iconRect" presStyleLbl="node1" presStyleIdx="5" presStyleCnt="6"/>
      <dgm:spPr>
        <a:blipFill>
          <a:blip xmlns:r="http://schemas.openxmlformats.org/officeDocument/2006/relationships"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a:blipFill>
        <a:ln>
          <a:noFill/>
        </a:ln>
      </dgm:spPr>
      <dgm:extLst>
        <a:ext uri="{E40237B7-FDA0-4F09-8148-C483321AD2D9}">
          <dgm14:cNvPr xmlns:dgm14="http://schemas.microsoft.com/office/drawing/2010/diagram" id="0" name="" descr="User"/>
        </a:ext>
      </dgm:extLst>
    </dgm:pt>
    <dgm:pt modelId="{07873B1D-BD5A-49F4-A09A-4EFC97126327}" type="pres">
      <dgm:prSet presAssocID="{8877C34C-719B-4FA3-B4B5-F44D6DF8033B}" presName="iconSpace" presStyleCnt="0"/>
      <dgm:spPr/>
    </dgm:pt>
    <dgm:pt modelId="{F7BABE0D-35F6-4EA6-81FA-D583C83C0F03}" type="pres">
      <dgm:prSet presAssocID="{8877C34C-719B-4FA3-B4B5-F44D6DF8033B}" presName="parTx" presStyleLbl="revTx" presStyleIdx="10" presStyleCnt="12">
        <dgm:presLayoutVars>
          <dgm:chMax val="0"/>
          <dgm:chPref val="0"/>
        </dgm:presLayoutVars>
      </dgm:prSet>
      <dgm:spPr/>
    </dgm:pt>
    <dgm:pt modelId="{D49D0D5F-A6D0-405C-B759-5E0C10F1DAE6}" type="pres">
      <dgm:prSet presAssocID="{8877C34C-719B-4FA3-B4B5-F44D6DF8033B}" presName="txSpace" presStyleCnt="0"/>
      <dgm:spPr/>
    </dgm:pt>
    <dgm:pt modelId="{91BBFAAF-9A52-4A8A-B8D6-E741E031B327}" type="pres">
      <dgm:prSet presAssocID="{8877C34C-719B-4FA3-B4B5-F44D6DF8033B}" presName="desTx" presStyleLbl="revTx" presStyleIdx="11" presStyleCnt="12">
        <dgm:presLayoutVars/>
      </dgm:prSet>
      <dgm:spPr/>
    </dgm:pt>
  </dgm:ptLst>
  <dgm:cxnLst>
    <dgm:cxn modelId="{00C28702-2473-4351-B9AA-0E04C9346636}" type="presOf" srcId="{C590CD5F-9B81-4CAD-AA7B-FEEA979476B6}" destId="{FA844617-7F9C-46B9-87A9-DB9B44C4B86D}" srcOrd="0" destOrd="1" presId="urn:microsoft.com/office/officeart/2018/2/layout/IconLabelDescriptionList"/>
    <dgm:cxn modelId="{0CF5AE02-6D6E-4DE4-AC99-D1DB68C76D66}" srcId="{F74F4B9F-6821-49F8-AADD-87290009FE24}" destId="{F863D452-31CA-4DD6-8F29-4D6D1795F5F2}" srcOrd="7" destOrd="0" parTransId="{B42E439A-8DCF-46D3-AD12-D1AFCC5FBB76}" sibTransId="{FF710A4E-1CE9-4E6C-8280-BAF5C7BF34CA}"/>
    <dgm:cxn modelId="{32CD0D12-D828-4D4B-B1FC-6100D0E362F6}" srcId="{E0F6234A-952B-4370-A37D-964226BBD139}" destId="{EFE52A89-FD2F-4E7F-9F4E-86E7019A60B2}" srcOrd="4" destOrd="0" parTransId="{FA13E421-C604-445C-B19E-77F38684DF2D}" sibTransId="{1A7B525C-D122-4ADF-A64F-946CCE4F5397}"/>
    <dgm:cxn modelId="{F2413914-AD99-4D17-ABBB-048EACDF8DEC}" type="presOf" srcId="{8877C34C-719B-4FA3-B4B5-F44D6DF8033B}" destId="{F7BABE0D-35F6-4EA6-81FA-D583C83C0F03}" srcOrd="0" destOrd="0" presId="urn:microsoft.com/office/officeart/2018/2/layout/IconLabelDescriptionList"/>
    <dgm:cxn modelId="{DAC7C019-6321-46A3-8ABD-2103E405AEB7}" srcId="{F3FFC92F-B948-4E5B-905D-BF7665DE8D46}" destId="{E7FB8BF9-5E6B-4047-A681-2E227252A99C}" srcOrd="1" destOrd="0" parTransId="{9CFF74C9-C824-42B6-B7BF-452D84AD0F84}" sibTransId="{F439959F-0B13-4DBE-8D47-004643E9DC7B}"/>
    <dgm:cxn modelId="{F8BA611A-BF33-410F-9D6E-1F968F3BBCAE}" type="presOf" srcId="{EFE52A89-FD2F-4E7F-9F4E-86E7019A60B2}" destId="{34E31328-8A68-4D20-B050-3FDBFFDD447F}" srcOrd="0" destOrd="0" presId="urn:microsoft.com/office/officeart/2018/2/layout/IconLabelDescriptionList"/>
    <dgm:cxn modelId="{91451920-21EF-48C6-BFE2-9B4E394E0D07}" type="presOf" srcId="{32E30756-1DB9-4B53-A7EA-B3B869AF62FC}" destId="{057A9601-A238-467D-A102-6DB4CE87B0AE}" srcOrd="0" destOrd="1" presId="urn:microsoft.com/office/officeart/2018/2/layout/IconLabelDescriptionList"/>
    <dgm:cxn modelId="{8798FA28-8C3F-448B-B109-0F96FE8A724F}" type="presOf" srcId="{E7FB8BF9-5E6B-4047-A681-2E227252A99C}" destId="{C9276E31-8841-4D9F-A723-28B2134AEB64}" srcOrd="0" destOrd="1" presId="urn:microsoft.com/office/officeart/2018/2/layout/IconLabelDescriptionList"/>
    <dgm:cxn modelId="{F19D4F2A-E57F-46C6-96C1-F06D909405CE}" type="presOf" srcId="{F74F4B9F-6821-49F8-AADD-87290009FE24}" destId="{40C49300-B214-4136-AB43-32C97A255DA5}" srcOrd="0" destOrd="0" presId="urn:microsoft.com/office/officeart/2018/2/layout/IconLabelDescriptionList"/>
    <dgm:cxn modelId="{D91AAF2E-6AC1-442F-94C3-3F60EC8019ED}" srcId="{F74F4B9F-6821-49F8-AADD-87290009FE24}" destId="{D78D7D68-0EDF-4F8F-8FA6-5783FCF781A8}" srcOrd="5" destOrd="0" parTransId="{9C5B3402-0DF3-4A95-807F-F18D681C3D3D}" sibTransId="{443DD4FD-128E-45AC-ACFA-17DC5436ED20}"/>
    <dgm:cxn modelId="{DF801A2F-8DB9-4E0C-B77C-2AF78451D0A8}" type="presOf" srcId="{F3FFC92F-B948-4E5B-905D-BF7665DE8D46}" destId="{0BDD7160-048D-43FF-BD04-1B495F10CF34}" srcOrd="0" destOrd="0" presId="urn:microsoft.com/office/officeart/2018/2/layout/IconLabelDescriptionList"/>
    <dgm:cxn modelId="{BC707235-2A81-4129-ADB7-068F1DCB7FD6}" type="presOf" srcId="{CCEC1A51-8120-4679-9DB4-49A461CA342B}" destId="{057A9601-A238-467D-A102-6DB4CE87B0AE}" srcOrd="0" destOrd="3" presId="urn:microsoft.com/office/officeart/2018/2/layout/IconLabelDescriptionList"/>
    <dgm:cxn modelId="{D15E5C38-2B2D-4412-A772-557E010D2C26}" type="presOf" srcId="{6C7EAC86-0860-4C8B-829F-CC32B2D9C611}" destId="{CBA9915A-47D3-461D-AD97-69CDE3ABD5AD}" srcOrd="0" destOrd="0" presId="urn:microsoft.com/office/officeart/2018/2/layout/IconLabelDescriptionList"/>
    <dgm:cxn modelId="{6960213C-9D32-41BA-ABA3-48853B652224}" type="presOf" srcId="{E61D12E0-D3BD-4009-B7CD-7DF2E6C06956}" destId="{6E574E55-9FEF-40ED-92C2-D69CE3F66E71}" srcOrd="0" destOrd="0" presId="urn:microsoft.com/office/officeart/2018/2/layout/IconLabelDescriptionList"/>
    <dgm:cxn modelId="{E6342262-1FD9-4E6A-BE19-0C237E873595}" srcId="{E0F6234A-952B-4370-A37D-964226BBD139}" destId="{8877C34C-719B-4FA3-B4B5-F44D6DF8033B}" srcOrd="5" destOrd="0" parTransId="{66281D2A-6DEA-4D81-A5B1-97D2E6BCD73F}" sibTransId="{7A5ADC29-9BC3-4E88-B001-2E3CA48F7690}"/>
    <dgm:cxn modelId="{A29DC062-E697-4811-86A7-D42F88513A05}" srcId="{EFE52A89-FD2F-4E7F-9F4E-86E7019A60B2}" destId="{65A66A67-530F-40DC-8EB0-A6313D113EE6}" srcOrd="1" destOrd="0" parTransId="{A42C73CC-2584-4F43-A6AB-E40259CD76D6}" sibTransId="{49EA1E26-9F5C-4D2B-8794-D77D55105AA1}"/>
    <dgm:cxn modelId="{FC421646-3FCE-44F1-B531-9B36B6581A55}" srcId="{E61D12E0-D3BD-4009-B7CD-7DF2E6C06956}" destId="{BE62DD12-8A8A-4593-A5F6-4D31CBC76BDB}" srcOrd="2" destOrd="0" parTransId="{81C99A2E-4B05-4BC7-8438-71AC3DEA9CB2}" sibTransId="{E8205F91-620C-495D-97B2-0AA72F6BA363}"/>
    <dgm:cxn modelId="{1DEFDA46-CE7F-4EED-AE22-7507122A6A95}" srcId="{23D723C2-6F59-4299-96C6-824B5E212E80}" destId="{C590CD5F-9B81-4CAD-AA7B-FEEA979476B6}" srcOrd="1" destOrd="0" parTransId="{82919620-1248-400F-B57F-C0B150122646}" sibTransId="{FF740E08-A590-4B63-8ABE-678D27A90A35}"/>
    <dgm:cxn modelId="{87EFD647-6F8B-453B-8D3E-E8784B96B679}" srcId="{E61D12E0-D3BD-4009-B7CD-7DF2E6C06956}" destId="{965EE716-EBCF-4ACC-92F9-9D7E21310164}" srcOrd="4" destOrd="0" parTransId="{CD37D080-B27C-4827-98C5-09380A107D43}" sibTransId="{02A13291-82D3-4CCF-BF7D-761387EBBB0F}"/>
    <dgm:cxn modelId="{1B742669-7F0F-4611-93A5-1A9B222332D1}" type="presOf" srcId="{8DBB534C-1E74-4605-8DD1-F8C9426C3FD6}" destId="{057A9601-A238-467D-A102-6DB4CE87B0AE}" srcOrd="0" destOrd="2" presId="urn:microsoft.com/office/officeart/2018/2/layout/IconLabelDescriptionList"/>
    <dgm:cxn modelId="{C2EEF94C-1508-483F-8A74-7579196F74A5}" srcId="{E0F6234A-952B-4370-A37D-964226BBD139}" destId="{F3FFC92F-B948-4E5B-905D-BF7665DE8D46}" srcOrd="0" destOrd="0" parTransId="{A4A851B6-3790-48C5-8464-57023DCE44C9}" sibTransId="{47CE06A6-D94A-4C9C-950E-ECA888EA6BF4}"/>
    <dgm:cxn modelId="{76F30A70-6228-4E9A-8722-575CCF48F748}" type="presOf" srcId="{76619CC3-BF7F-4B89-AD92-FC45064B34C0}" destId="{057A9601-A238-467D-A102-6DB4CE87B0AE}" srcOrd="0" destOrd="4" presId="urn:microsoft.com/office/officeart/2018/2/layout/IconLabelDescriptionList"/>
    <dgm:cxn modelId="{135E4D77-5C6B-4E07-AF58-2D602602AC80}" srcId="{E61D12E0-D3BD-4009-B7CD-7DF2E6C06956}" destId="{3FAFDDE9-914B-48D0-947D-AC700EF6C15A}" srcOrd="0" destOrd="0" parTransId="{0EC8B5EF-EA96-4477-9702-9706348DAE73}" sibTransId="{46B168A2-367F-4565-BA49-F58BFF1BF97A}"/>
    <dgm:cxn modelId="{EE277777-0956-44D6-A507-75402FCF82B6}" srcId="{8877C34C-719B-4FA3-B4B5-F44D6DF8033B}" destId="{BC78E1E4-3030-481C-95F6-C34FF6EF231A}" srcOrd="0" destOrd="0" parTransId="{A8C93721-98DF-45BD-A5BE-A66A4AA80296}" sibTransId="{37DE69AB-1E30-4749-94D7-255B1A7B4921}"/>
    <dgm:cxn modelId="{4498A477-0D4E-4467-BC3E-36661920B88E}" srcId="{F74F4B9F-6821-49F8-AADD-87290009FE24}" destId="{32E30756-1DB9-4B53-A7EA-B3B869AF62FC}" srcOrd="1" destOrd="0" parTransId="{F39E0D0C-311D-4110-9C54-015DA3CB6BC0}" sibTransId="{96F14190-92E5-4292-A082-D6DBBB256C72}"/>
    <dgm:cxn modelId="{E944A37D-6C89-498A-9507-43AA8D92178B}" srcId="{E61D12E0-D3BD-4009-B7CD-7DF2E6C06956}" destId="{666AF9DC-AA08-443F-BEFD-0D8B2C7D9659}" srcOrd="3" destOrd="0" parTransId="{EDA4443F-E0EF-4420-8DC5-EF0A56D9E864}" sibTransId="{AF3EAAD4-343A-4E06-9D5F-A34C0B6C9201}"/>
    <dgm:cxn modelId="{8F1CF17E-F605-48C6-9C24-5BD0ED08C9CB}" type="presOf" srcId="{F863D452-31CA-4DD6-8F29-4D6D1795F5F2}" destId="{057A9601-A238-467D-A102-6DB4CE87B0AE}" srcOrd="0" destOrd="7" presId="urn:microsoft.com/office/officeart/2018/2/layout/IconLabelDescriptionList"/>
    <dgm:cxn modelId="{0FB37A80-3D3B-4CC6-89A2-9518AE7DF92A}" type="presOf" srcId="{666AF9DC-AA08-443F-BEFD-0D8B2C7D9659}" destId="{FEA013E4-D4D0-4E2A-9B36-34B3878FD38A}" srcOrd="0" destOrd="3" presId="urn:microsoft.com/office/officeart/2018/2/layout/IconLabelDescriptionList"/>
    <dgm:cxn modelId="{7B751183-0711-43C1-89EB-CBCD967F1090}" type="presOf" srcId="{965EE716-EBCF-4ACC-92F9-9D7E21310164}" destId="{FEA013E4-D4D0-4E2A-9B36-34B3878FD38A}" srcOrd="0" destOrd="4" presId="urn:microsoft.com/office/officeart/2018/2/layout/IconLabelDescriptionList"/>
    <dgm:cxn modelId="{C4608F86-D75F-44F0-A158-073F04A79256}" srcId="{E0F6234A-952B-4370-A37D-964226BBD139}" destId="{23D723C2-6F59-4299-96C6-824B5E212E80}" srcOrd="2" destOrd="0" parTransId="{F0C2DB07-8025-48D6-8E6E-9C42CBDFD0A6}" sibTransId="{FF1614C7-688F-4AD9-9BB4-BE1CE7E04D81}"/>
    <dgm:cxn modelId="{020A7888-FCEC-4BDB-963C-52C157466689}" srcId="{F74F4B9F-6821-49F8-AADD-87290009FE24}" destId="{76619CC3-BF7F-4B89-AD92-FC45064B34C0}" srcOrd="4" destOrd="0" parTransId="{74CE183B-0897-43CD-8900-5D3F02E9502D}" sibTransId="{32215146-B1FC-4B92-8B5C-4F857EF57310}"/>
    <dgm:cxn modelId="{C76EB088-306F-4578-94B8-372F0D59820B}" srcId="{F74F4B9F-6821-49F8-AADD-87290009FE24}" destId="{8DBB534C-1E74-4605-8DD1-F8C9426C3FD6}" srcOrd="2" destOrd="0" parTransId="{4F7ACC7D-A8E2-426F-B8B8-317CC683C4D0}" sibTransId="{7A14484E-FEC6-43C4-B98C-C1006F4F870D}"/>
    <dgm:cxn modelId="{BF14C48A-58D4-426B-8AE9-0721D2E30C79}" type="presOf" srcId="{19779762-AEBF-45EC-9C7A-9BE37FE5F9A2}" destId="{FEA013E4-D4D0-4E2A-9B36-34B3878FD38A}" srcOrd="0" destOrd="1" presId="urn:microsoft.com/office/officeart/2018/2/layout/IconLabelDescriptionList"/>
    <dgm:cxn modelId="{4D7A098E-8475-45D6-9468-6572AF515BFB}" srcId="{23D723C2-6F59-4299-96C6-824B5E212E80}" destId="{15FB2846-9839-496F-A593-5E355AD78539}" srcOrd="2" destOrd="0" parTransId="{98EE015D-5AFA-4A4C-A33A-E4B947BB272C}" sibTransId="{1798308E-EBA1-476F-A9AF-B4EF82CD56BB}"/>
    <dgm:cxn modelId="{C30EF692-31AB-46CE-A967-DFEA48CF70FD}" srcId="{E0F6234A-952B-4370-A37D-964226BBD139}" destId="{E61D12E0-D3BD-4009-B7CD-7DF2E6C06956}" srcOrd="3" destOrd="0" parTransId="{4AD66FC1-3EC6-4833-8C3B-392B85072016}" sibTransId="{03A93A47-1C2E-47A3-A939-CB8345951BDA}"/>
    <dgm:cxn modelId="{8BED5293-45A7-446E-872B-1FF3138FE576}" type="presOf" srcId="{23D723C2-6F59-4299-96C6-824B5E212E80}" destId="{8C9D43C8-5ED3-41A9-A2ED-52FE3A996AE4}" srcOrd="0" destOrd="0" presId="urn:microsoft.com/office/officeart/2018/2/layout/IconLabelDescriptionList"/>
    <dgm:cxn modelId="{7653809A-3563-43DC-9A22-F1F79175B27B}" srcId="{E61D12E0-D3BD-4009-B7CD-7DF2E6C06956}" destId="{19779762-AEBF-45EC-9C7A-9BE37FE5F9A2}" srcOrd="1" destOrd="0" parTransId="{10462FE1-A8ED-4CE3-8264-30DA0CF733AC}" sibTransId="{2A567C57-7182-4B1E-AA55-0DA96EEB6D66}"/>
    <dgm:cxn modelId="{569924A9-DD79-4115-805F-F829319D29B2}" type="presOf" srcId="{E0F6234A-952B-4370-A37D-964226BBD139}" destId="{BA3142D9-8F70-4BB5-8F93-A512A753D619}" srcOrd="0" destOrd="0" presId="urn:microsoft.com/office/officeart/2018/2/layout/IconLabelDescriptionList"/>
    <dgm:cxn modelId="{C4EB76AA-855B-4C6D-BF9F-23AE4756F9E7}" type="presOf" srcId="{65A66A67-530F-40DC-8EB0-A6313D113EE6}" destId="{CBA9915A-47D3-461D-AD97-69CDE3ABD5AD}" srcOrd="0" destOrd="1" presId="urn:microsoft.com/office/officeart/2018/2/layout/IconLabelDescriptionList"/>
    <dgm:cxn modelId="{6B4773AD-93FB-4B6F-99BA-E87CF77E33E9}" type="presOf" srcId="{15FB2846-9839-496F-A593-5E355AD78539}" destId="{FA844617-7F9C-46B9-87A9-DB9B44C4B86D}" srcOrd="0" destOrd="2" presId="urn:microsoft.com/office/officeart/2018/2/layout/IconLabelDescriptionList"/>
    <dgm:cxn modelId="{4C619BB3-317B-48D0-9B1B-140ECAA11B7B}" srcId="{F74F4B9F-6821-49F8-AADD-87290009FE24}" destId="{CCEC1A51-8120-4679-9DB4-49A461CA342B}" srcOrd="3" destOrd="0" parTransId="{78AA2FFD-5A3E-478B-B2E6-D3CD916DCCC9}" sibTransId="{D8711B6B-9610-4E26-914C-7DC62F9DC161}"/>
    <dgm:cxn modelId="{2934ADB7-8D5B-4C3D-B48F-B2EE256AF462}" srcId="{F74F4B9F-6821-49F8-AADD-87290009FE24}" destId="{A14B6DD8-21D9-41F5-BEEE-F72A95CD89EC}" srcOrd="0" destOrd="0" parTransId="{63D35FBB-233D-41E6-B2FD-48C5E6BD4510}" sibTransId="{C82FEA0D-655E-489C-AC26-D55FCC8FA16C}"/>
    <dgm:cxn modelId="{279E30BA-F106-4748-927B-89F78A02437A}" type="presOf" srcId="{67F5D988-7079-4097-9B17-A0BF9FBC5BF6}" destId="{FEA013E4-D4D0-4E2A-9B36-34B3878FD38A}" srcOrd="0" destOrd="5" presId="urn:microsoft.com/office/officeart/2018/2/layout/IconLabelDescriptionList"/>
    <dgm:cxn modelId="{9040E4BD-7945-417A-8711-2B13D6A24142}" type="presOf" srcId="{BC78E1E4-3030-481C-95F6-C34FF6EF231A}" destId="{91BBFAAF-9A52-4A8A-B8D6-E741E031B327}" srcOrd="0" destOrd="0" presId="urn:microsoft.com/office/officeart/2018/2/layout/IconLabelDescriptionList"/>
    <dgm:cxn modelId="{820ECFC0-A0B3-4BEA-AD73-84221F65022D}" type="presOf" srcId="{BE62DD12-8A8A-4593-A5F6-4D31CBC76BDB}" destId="{FEA013E4-D4D0-4E2A-9B36-34B3878FD38A}" srcOrd="0" destOrd="2" presId="urn:microsoft.com/office/officeart/2018/2/layout/IconLabelDescriptionList"/>
    <dgm:cxn modelId="{01C10CC7-2C2C-48A4-BE60-75B36726A8C0}" srcId="{F74F4B9F-6821-49F8-AADD-87290009FE24}" destId="{A5B9A0F7-3CCE-4E9E-A98C-23BC47929B2D}" srcOrd="6" destOrd="0" parTransId="{015241AA-BFE6-41EE-962C-74F30B5B1074}" sibTransId="{45C7FF71-9615-402B-B3A9-433AC5FD606A}"/>
    <dgm:cxn modelId="{51F3F0CB-B529-4DDC-AAE3-4770C92B20E1}" type="presOf" srcId="{F6AA085C-3CBD-4CD7-AED2-5C3560C5C1BA}" destId="{FA844617-7F9C-46B9-87A9-DB9B44C4B86D}" srcOrd="0" destOrd="0" presId="urn:microsoft.com/office/officeart/2018/2/layout/IconLabelDescriptionList"/>
    <dgm:cxn modelId="{DB31E3D0-CF35-4573-BABD-8C0B75EDCF93}" srcId="{23D723C2-6F59-4299-96C6-824B5E212E80}" destId="{F6AA085C-3CBD-4CD7-AED2-5C3560C5C1BA}" srcOrd="0" destOrd="0" parTransId="{99B42DEC-4B24-42E3-92C6-F2D3B35E11D4}" sibTransId="{99504CA1-0986-4B16-8DC3-2031539A8347}"/>
    <dgm:cxn modelId="{DE4649D1-C1D5-49E7-B800-9E8862DA02BF}" srcId="{F3FFC92F-B948-4E5B-905D-BF7665DE8D46}" destId="{5EDD79C7-D06F-4D72-B68B-5BB47805111F}" srcOrd="0" destOrd="0" parTransId="{F9CCD930-E6E4-4D47-A939-AE273D81AA49}" sibTransId="{8E851D3B-A333-4EFF-858D-EFEA0884D46B}"/>
    <dgm:cxn modelId="{91AE60D2-1978-40C9-9110-8C6AB720FF9E}" type="presOf" srcId="{A5B9A0F7-3CCE-4E9E-A98C-23BC47929B2D}" destId="{057A9601-A238-467D-A102-6DB4CE87B0AE}" srcOrd="0" destOrd="6" presId="urn:microsoft.com/office/officeart/2018/2/layout/IconLabelDescriptionList"/>
    <dgm:cxn modelId="{FB495DD7-1DF7-4E4D-B06F-ECA2E6020E30}" type="presOf" srcId="{D78D7D68-0EDF-4F8F-8FA6-5783FCF781A8}" destId="{057A9601-A238-467D-A102-6DB4CE87B0AE}" srcOrd="0" destOrd="5" presId="urn:microsoft.com/office/officeart/2018/2/layout/IconLabelDescriptionList"/>
    <dgm:cxn modelId="{CEDC73D9-23D0-4C07-8836-9E469B9C6128}" type="presOf" srcId="{A14B6DD8-21D9-41F5-BEEE-F72A95CD89EC}" destId="{057A9601-A238-467D-A102-6DB4CE87B0AE}" srcOrd="0" destOrd="0" presId="urn:microsoft.com/office/officeart/2018/2/layout/IconLabelDescriptionList"/>
    <dgm:cxn modelId="{C79C73DD-7ACF-43D6-ADE3-CEC7CAB0E573}" srcId="{E0F6234A-952B-4370-A37D-964226BBD139}" destId="{F74F4B9F-6821-49F8-AADD-87290009FE24}" srcOrd="1" destOrd="0" parTransId="{A3FEC047-62B7-439B-B019-CB929BECA4F8}" sibTransId="{BA4DBA31-BA73-4131-B7D8-B56A79C8FF55}"/>
    <dgm:cxn modelId="{52FA6FF0-592A-40FA-8EBF-B9290E92BCBA}" srcId="{EFE52A89-FD2F-4E7F-9F4E-86E7019A60B2}" destId="{6C7EAC86-0860-4C8B-829F-CC32B2D9C611}" srcOrd="0" destOrd="0" parTransId="{470DF3F3-5A74-4AA1-9CC3-C7396ECEFB92}" sibTransId="{E97CA0D6-8BFF-44E7-93E1-5EDBD44FE19D}"/>
    <dgm:cxn modelId="{9A54B2FB-7286-46A0-9421-07CE8459DD92}" type="presOf" srcId="{3FAFDDE9-914B-48D0-947D-AC700EF6C15A}" destId="{FEA013E4-D4D0-4E2A-9B36-34B3878FD38A}" srcOrd="0" destOrd="0" presId="urn:microsoft.com/office/officeart/2018/2/layout/IconLabelDescriptionList"/>
    <dgm:cxn modelId="{2CFF0EFC-DCD1-4FD4-A837-951BDA23AE8B}" type="presOf" srcId="{5EDD79C7-D06F-4D72-B68B-5BB47805111F}" destId="{C9276E31-8841-4D9F-A723-28B2134AEB64}" srcOrd="0" destOrd="0" presId="urn:microsoft.com/office/officeart/2018/2/layout/IconLabelDescriptionList"/>
    <dgm:cxn modelId="{DD0138FF-D9E8-4DEC-99D6-354CD08F43A6}" srcId="{E61D12E0-D3BD-4009-B7CD-7DF2E6C06956}" destId="{67F5D988-7079-4097-9B17-A0BF9FBC5BF6}" srcOrd="5" destOrd="0" parTransId="{B1A10968-1DE1-4090-A80E-BCBEB5C50EDF}" sibTransId="{5F42E0AE-3407-46A5-8A11-394DE84DDB93}"/>
    <dgm:cxn modelId="{6FD1A982-E896-47F4-96EA-4AA526C5A30B}" type="presParOf" srcId="{BA3142D9-8F70-4BB5-8F93-A512A753D619}" destId="{86DA4BD1-FD17-4851-A56E-42E263BDC4FA}" srcOrd="0" destOrd="0" presId="urn:microsoft.com/office/officeart/2018/2/layout/IconLabelDescriptionList"/>
    <dgm:cxn modelId="{E577EB31-F303-4676-9EBA-9D22FB2F1FBE}" type="presParOf" srcId="{86DA4BD1-FD17-4851-A56E-42E263BDC4FA}" destId="{DD49C6FC-DC5B-4280-AF50-367369C27351}" srcOrd="0" destOrd="0" presId="urn:microsoft.com/office/officeart/2018/2/layout/IconLabelDescriptionList"/>
    <dgm:cxn modelId="{5D30F4E6-B64C-4B2E-8BB9-39B500AAA571}" type="presParOf" srcId="{86DA4BD1-FD17-4851-A56E-42E263BDC4FA}" destId="{503CC719-810E-4F3B-B13F-C1B7F945DD59}" srcOrd="1" destOrd="0" presId="urn:microsoft.com/office/officeart/2018/2/layout/IconLabelDescriptionList"/>
    <dgm:cxn modelId="{E2C2E573-329E-4FB9-91E0-D292389EA849}" type="presParOf" srcId="{86DA4BD1-FD17-4851-A56E-42E263BDC4FA}" destId="{0BDD7160-048D-43FF-BD04-1B495F10CF34}" srcOrd="2" destOrd="0" presId="urn:microsoft.com/office/officeart/2018/2/layout/IconLabelDescriptionList"/>
    <dgm:cxn modelId="{DD76785D-B956-4E88-81FA-42EFE6134EF7}" type="presParOf" srcId="{86DA4BD1-FD17-4851-A56E-42E263BDC4FA}" destId="{F3ADD056-F59C-4F48-BCF0-CA722E6BCD47}" srcOrd="3" destOrd="0" presId="urn:microsoft.com/office/officeart/2018/2/layout/IconLabelDescriptionList"/>
    <dgm:cxn modelId="{57CE08EA-820B-48DD-ABFB-563CFCC818A7}" type="presParOf" srcId="{86DA4BD1-FD17-4851-A56E-42E263BDC4FA}" destId="{C9276E31-8841-4D9F-A723-28B2134AEB64}" srcOrd="4" destOrd="0" presId="urn:microsoft.com/office/officeart/2018/2/layout/IconLabelDescriptionList"/>
    <dgm:cxn modelId="{55DD774A-DC89-4919-90B0-22DCC2E0E39A}" type="presParOf" srcId="{BA3142D9-8F70-4BB5-8F93-A512A753D619}" destId="{FBF0EBF7-8AAE-4597-894B-ADF1295473F1}" srcOrd="1" destOrd="0" presId="urn:microsoft.com/office/officeart/2018/2/layout/IconLabelDescriptionList"/>
    <dgm:cxn modelId="{5B777360-4EA7-4AB8-A15C-5025D0F2D398}" type="presParOf" srcId="{BA3142D9-8F70-4BB5-8F93-A512A753D619}" destId="{B216204B-796C-4A97-9F26-256871C40989}" srcOrd="2" destOrd="0" presId="urn:microsoft.com/office/officeart/2018/2/layout/IconLabelDescriptionList"/>
    <dgm:cxn modelId="{4D91C69A-4080-42ED-ABF6-C8AF60A08A65}" type="presParOf" srcId="{B216204B-796C-4A97-9F26-256871C40989}" destId="{45BE1A86-619B-4755-A89D-9026ED53A653}" srcOrd="0" destOrd="0" presId="urn:microsoft.com/office/officeart/2018/2/layout/IconLabelDescriptionList"/>
    <dgm:cxn modelId="{CB07203E-A6D4-47A0-A4D1-E998A4863989}" type="presParOf" srcId="{B216204B-796C-4A97-9F26-256871C40989}" destId="{BEAB0330-15CA-4685-A963-B3FC301191BB}" srcOrd="1" destOrd="0" presId="urn:microsoft.com/office/officeart/2018/2/layout/IconLabelDescriptionList"/>
    <dgm:cxn modelId="{5F628455-A3CF-4EC3-BFDD-99EE4E383DCA}" type="presParOf" srcId="{B216204B-796C-4A97-9F26-256871C40989}" destId="{40C49300-B214-4136-AB43-32C97A255DA5}" srcOrd="2" destOrd="0" presId="urn:microsoft.com/office/officeart/2018/2/layout/IconLabelDescriptionList"/>
    <dgm:cxn modelId="{702897A9-37F8-4BD6-8E0E-FFB934AB368A}" type="presParOf" srcId="{B216204B-796C-4A97-9F26-256871C40989}" destId="{E4D293BD-2F20-4E3D-84C4-097DE7631112}" srcOrd="3" destOrd="0" presId="urn:microsoft.com/office/officeart/2018/2/layout/IconLabelDescriptionList"/>
    <dgm:cxn modelId="{016E020A-B82C-4031-8AE7-5DEE8FE14BB9}" type="presParOf" srcId="{B216204B-796C-4A97-9F26-256871C40989}" destId="{057A9601-A238-467D-A102-6DB4CE87B0AE}" srcOrd="4" destOrd="0" presId="urn:microsoft.com/office/officeart/2018/2/layout/IconLabelDescriptionList"/>
    <dgm:cxn modelId="{04C69259-CC84-4724-B5D8-080BC6D890A7}" type="presParOf" srcId="{BA3142D9-8F70-4BB5-8F93-A512A753D619}" destId="{7DBF2B94-BF86-4FEB-B364-90974AEC5E21}" srcOrd="3" destOrd="0" presId="urn:microsoft.com/office/officeart/2018/2/layout/IconLabelDescriptionList"/>
    <dgm:cxn modelId="{FD75091A-343E-41CD-A1B8-B3389A8A3FC5}" type="presParOf" srcId="{BA3142D9-8F70-4BB5-8F93-A512A753D619}" destId="{50D1B868-13C2-4891-9F5E-70D73D50F63D}" srcOrd="4" destOrd="0" presId="urn:microsoft.com/office/officeart/2018/2/layout/IconLabelDescriptionList"/>
    <dgm:cxn modelId="{70EF857A-5A7F-459E-AAEB-C1227BFD7574}" type="presParOf" srcId="{50D1B868-13C2-4891-9F5E-70D73D50F63D}" destId="{9C5B8B29-5501-4F12-B1B0-9A1973111AFF}" srcOrd="0" destOrd="0" presId="urn:microsoft.com/office/officeart/2018/2/layout/IconLabelDescriptionList"/>
    <dgm:cxn modelId="{6D3798A5-4D5E-406A-8227-B8109EE85065}" type="presParOf" srcId="{50D1B868-13C2-4891-9F5E-70D73D50F63D}" destId="{41CA8425-0529-42F7-AA5E-B59FD361A6E1}" srcOrd="1" destOrd="0" presId="urn:microsoft.com/office/officeart/2018/2/layout/IconLabelDescriptionList"/>
    <dgm:cxn modelId="{7E73C7AC-3428-4517-91A9-717DC3B597B3}" type="presParOf" srcId="{50D1B868-13C2-4891-9F5E-70D73D50F63D}" destId="{8C9D43C8-5ED3-41A9-A2ED-52FE3A996AE4}" srcOrd="2" destOrd="0" presId="urn:microsoft.com/office/officeart/2018/2/layout/IconLabelDescriptionList"/>
    <dgm:cxn modelId="{C7857829-9E38-49A5-BB11-B55B03360D07}" type="presParOf" srcId="{50D1B868-13C2-4891-9F5E-70D73D50F63D}" destId="{70B500E0-4767-46CB-A91D-778C90C157E6}" srcOrd="3" destOrd="0" presId="urn:microsoft.com/office/officeart/2018/2/layout/IconLabelDescriptionList"/>
    <dgm:cxn modelId="{405F8878-1367-4972-8551-D8BDF1BAF8C9}" type="presParOf" srcId="{50D1B868-13C2-4891-9F5E-70D73D50F63D}" destId="{FA844617-7F9C-46B9-87A9-DB9B44C4B86D}" srcOrd="4" destOrd="0" presId="urn:microsoft.com/office/officeart/2018/2/layout/IconLabelDescriptionList"/>
    <dgm:cxn modelId="{FA574908-C4FE-4AF3-BB73-C60B6EBB6085}" type="presParOf" srcId="{BA3142D9-8F70-4BB5-8F93-A512A753D619}" destId="{CE31CA4B-319A-4500-B3F9-5500327EF679}" srcOrd="5" destOrd="0" presId="urn:microsoft.com/office/officeart/2018/2/layout/IconLabelDescriptionList"/>
    <dgm:cxn modelId="{8D944F20-8931-47CA-AB03-B71BB538CD70}" type="presParOf" srcId="{BA3142D9-8F70-4BB5-8F93-A512A753D619}" destId="{C5C57CAB-79DE-4585-9D0A-6C3ABDE96A1B}" srcOrd="6" destOrd="0" presId="urn:microsoft.com/office/officeart/2018/2/layout/IconLabelDescriptionList"/>
    <dgm:cxn modelId="{AE25273A-A78D-4CB2-B3D6-357B10C2AF19}" type="presParOf" srcId="{C5C57CAB-79DE-4585-9D0A-6C3ABDE96A1B}" destId="{0725E959-3863-480B-A257-6F9D591EEA4F}" srcOrd="0" destOrd="0" presId="urn:microsoft.com/office/officeart/2018/2/layout/IconLabelDescriptionList"/>
    <dgm:cxn modelId="{20FDB66E-EAF4-48E5-9C11-10F6F7ACE20C}" type="presParOf" srcId="{C5C57CAB-79DE-4585-9D0A-6C3ABDE96A1B}" destId="{1CD9F8EE-2158-441D-8096-CFBEC85212C9}" srcOrd="1" destOrd="0" presId="urn:microsoft.com/office/officeart/2018/2/layout/IconLabelDescriptionList"/>
    <dgm:cxn modelId="{C3B5FE64-F1BB-4E3E-A63B-9D9E6A102341}" type="presParOf" srcId="{C5C57CAB-79DE-4585-9D0A-6C3ABDE96A1B}" destId="{6E574E55-9FEF-40ED-92C2-D69CE3F66E71}" srcOrd="2" destOrd="0" presId="urn:microsoft.com/office/officeart/2018/2/layout/IconLabelDescriptionList"/>
    <dgm:cxn modelId="{9C48B9A9-8085-4D35-ACC4-A23FB4D5F536}" type="presParOf" srcId="{C5C57CAB-79DE-4585-9D0A-6C3ABDE96A1B}" destId="{BDB6CAD7-EFBC-441C-A400-AF029863A53A}" srcOrd="3" destOrd="0" presId="urn:microsoft.com/office/officeart/2018/2/layout/IconLabelDescriptionList"/>
    <dgm:cxn modelId="{341DA6B8-4042-4D63-B519-2483E867F5AA}" type="presParOf" srcId="{C5C57CAB-79DE-4585-9D0A-6C3ABDE96A1B}" destId="{FEA013E4-D4D0-4E2A-9B36-34B3878FD38A}" srcOrd="4" destOrd="0" presId="urn:microsoft.com/office/officeart/2018/2/layout/IconLabelDescriptionList"/>
    <dgm:cxn modelId="{F3823C46-D07F-43D4-857E-1CDB74A2E896}" type="presParOf" srcId="{BA3142D9-8F70-4BB5-8F93-A512A753D619}" destId="{3C240136-6E14-4CE6-899E-F7BE64C3B5EC}" srcOrd="7" destOrd="0" presId="urn:microsoft.com/office/officeart/2018/2/layout/IconLabelDescriptionList"/>
    <dgm:cxn modelId="{65B5DAF3-54D6-4C7E-8B2B-800294667B28}" type="presParOf" srcId="{BA3142D9-8F70-4BB5-8F93-A512A753D619}" destId="{CFF05DA0-0EC5-48F9-A37D-582688D3A140}" srcOrd="8" destOrd="0" presId="urn:microsoft.com/office/officeart/2018/2/layout/IconLabelDescriptionList"/>
    <dgm:cxn modelId="{C5737FBE-5FC7-4FAF-B455-711A280467FF}" type="presParOf" srcId="{CFF05DA0-0EC5-48F9-A37D-582688D3A140}" destId="{46CC34BD-4116-4B31-AF3B-3025DCF74C56}" srcOrd="0" destOrd="0" presId="urn:microsoft.com/office/officeart/2018/2/layout/IconLabelDescriptionList"/>
    <dgm:cxn modelId="{9CA61B6F-D874-41E3-A3A9-658C6ADE8094}" type="presParOf" srcId="{CFF05DA0-0EC5-48F9-A37D-582688D3A140}" destId="{38AF8FFF-F503-4882-BC27-9BF855AFEEEA}" srcOrd="1" destOrd="0" presId="urn:microsoft.com/office/officeart/2018/2/layout/IconLabelDescriptionList"/>
    <dgm:cxn modelId="{31E99C16-6691-49AF-982F-D0D1579A2EBB}" type="presParOf" srcId="{CFF05DA0-0EC5-48F9-A37D-582688D3A140}" destId="{34E31328-8A68-4D20-B050-3FDBFFDD447F}" srcOrd="2" destOrd="0" presId="urn:microsoft.com/office/officeart/2018/2/layout/IconLabelDescriptionList"/>
    <dgm:cxn modelId="{C985DC85-4F50-48B0-9B45-E46F9B445EBA}" type="presParOf" srcId="{CFF05DA0-0EC5-48F9-A37D-582688D3A140}" destId="{F528B981-E41D-4B76-82AC-CE5C52CE7F49}" srcOrd="3" destOrd="0" presId="urn:microsoft.com/office/officeart/2018/2/layout/IconLabelDescriptionList"/>
    <dgm:cxn modelId="{2D153429-6822-49DF-AA89-DBCCCF51F6E9}" type="presParOf" srcId="{CFF05DA0-0EC5-48F9-A37D-582688D3A140}" destId="{CBA9915A-47D3-461D-AD97-69CDE3ABD5AD}" srcOrd="4" destOrd="0" presId="urn:microsoft.com/office/officeart/2018/2/layout/IconLabelDescriptionList"/>
    <dgm:cxn modelId="{DF7BA4B9-CCA4-4D85-AB0F-DC1DE006EF0C}" type="presParOf" srcId="{BA3142D9-8F70-4BB5-8F93-A512A753D619}" destId="{B80D4AD4-77E9-4940-8739-A76090BD097B}" srcOrd="9" destOrd="0" presId="urn:microsoft.com/office/officeart/2018/2/layout/IconLabelDescriptionList"/>
    <dgm:cxn modelId="{13AEFB67-B805-4D84-974F-13093A87267A}" type="presParOf" srcId="{BA3142D9-8F70-4BB5-8F93-A512A753D619}" destId="{24B7DD1F-3C30-4A8D-B08B-D63AF74506E0}" srcOrd="10" destOrd="0" presId="urn:microsoft.com/office/officeart/2018/2/layout/IconLabelDescriptionList"/>
    <dgm:cxn modelId="{E88BC5E7-D433-46F4-8439-3F7F7BD15C46}" type="presParOf" srcId="{24B7DD1F-3C30-4A8D-B08B-D63AF74506E0}" destId="{1DE98916-1699-4ED6-A90A-58FC0A732100}" srcOrd="0" destOrd="0" presId="urn:microsoft.com/office/officeart/2018/2/layout/IconLabelDescriptionList"/>
    <dgm:cxn modelId="{9CD437A2-7436-44F7-87C8-4F1C0C151703}" type="presParOf" srcId="{24B7DD1F-3C30-4A8D-B08B-D63AF74506E0}" destId="{07873B1D-BD5A-49F4-A09A-4EFC97126327}" srcOrd="1" destOrd="0" presId="urn:microsoft.com/office/officeart/2018/2/layout/IconLabelDescriptionList"/>
    <dgm:cxn modelId="{2DEF4FBB-88BE-4C18-8678-5BAE8C3AC62C}" type="presParOf" srcId="{24B7DD1F-3C30-4A8D-B08B-D63AF74506E0}" destId="{F7BABE0D-35F6-4EA6-81FA-D583C83C0F03}" srcOrd="2" destOrd="0" presId="urn:microsoft.com/office/officeart/2018/2/layout/IconLabelDescriptionList"/>
    <dgm:cxn modelId="{E902345F-41A2-4F79-AEA5-63B8C4ED4BE1}" type="presParOf" srcId="{24B7DD1F-3C30-4A8D-B08B-D63AF74506E0}" destId="{D49D0D5F-A6D0-405C-B759-5E0C10F1DAE6}" srcOrd="3" destOrd="0" presId="urn:microsoft.com/office/officeart/2018/2/layout/IconLabelDescriptionList"/>
    <dgm:cxn modelId="{215C4BC9-1673-45C9-8B17-55CE894007FC}" type="presParOf" srcId="{24B7DD1F-3C30-4A8D-B08B-D63AF74506E0}" destId="{91BBFAAF-9A52-4A8A-B8D6-E741E031B327}"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F6234A-952B-4370-A37D-964226BBD139}"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3FFC92F-B948-4E5B-905D-BF7665DE8D46}">
      <dgm:prSet/>
      <dgm:spPr/>
      <dgm:t>
        <a:bodyPr/>
        <a:lstStyle/>
        <a:p>
          <a:pPr>
            <a:lnSpc>
              <a:spcPct val="100000"/>
            </a:lnSpc>
            <a:defRPr b="1"/>
          </a:pPr>
          <a:r>
            <a:rPr lang="en-GB"/>
            <a:t>Your Future, skills and preparing for success</a:t>
          </a:r>
          <a:endParaRPr lang="en-US"/>
        </a:p>
      </dgm:t>
    </dgm:pt>
    <dgm:pt modelId="{A4A851B6-3790-48C5-8464-57023DCE44C9}" type="parTrans" cxnId="{C2EEF94C-1508-483F-8A74-7579196F74A5}">
      <dgm:prSet/>
      <dgm:spPr/>
      <dgm:t>
        <a:bodyPr/>
        <a:lstStyle/>
        <a:p>
          <a:endParaRPr lang="en-US"/>
        </a:p>
      </dgm:t>
    </dgm:pt>
    <dgm:pt modelId="{47CE06A6-D94A-4C9C-950E-ECA888EA6BF4}" type="sibTrans" cxnId="{C2EEF94C-1508-483F-8A74-7579196F74A5}">
      <dgm:prSet/>
      <dgm:spPr/>
      <dgm:t>
        <a:bodyPr/>
        <a:lstStyle/>
        <a:p>
          <a:endParaRPr lang="en-US"/>
        </a:p>
      </dgm:t>
    </dgm:pt>
    <dgm:pt modelId="{5EDD79C7-D06F-4D72-B68B-5BB47805111F}">
      <dgm:prSet/>
      <dgm:spPr/>
      <dgm:t>
        <a:bodyPr/>
        <a:lstStyle/>
        <a:p>
          <a:pPr>
            <a:lnSpc>
              <a:spcPct val="100000"/>
            </a:lnSpc>
          </a:pPr>
          <a:r>
            <a:rPr lang="en-GB" dirty="0">
              <a:hlinkClick xmlns:r="http://schemas.openxmlformats.org/officeDocument/2006/relationships" r:id="rId1"/>
            </a:rPr>
            <a:t>Careers &amp; Employability Team</a:t>
          </a:r>
          <a:endParaRPr lang="en-GB" dirty="0"/>
        </a:p>
        <a:p>
          <a:pPr>
            <a:lnSpc>
              <a:spcPct val="100000"/>
            </a:lnSpc>
          </a:pPr>
          <a:r>
            <a:rPr lang="en-GB" dirty="0"/>
            <a:t>Next Steps (Feb 2021)</a:t>
          </a:r>
        </a:p>
        <a:p>
          <a:pPr>
            <a:lnSpc>
              <a:spcPct val="100000"/>
            </a:lnSpc>
          </a:pPr>
          <a:r>
            <a:rPr lang="en-GB" dirty="0">
              <a:hlinkClick xmlns:r="http://schemas.openxmlformats.org/officeDocument/2006/relationships" r:id="rId2"/>
            </a:rPr>
            <a:t>Information and upskilling: workshops</a:t>
          </a:r>
          <a:endParaRPr lang="en-GB" dirty="0"/>
        </a:p>
        <a:p>
          <a:pPr>
            <a:lnSpc>
              <a:spcPct val="100000"/>
            </a:lnSpc>
          </a:pPr>
          <a:r>
            <a:rPr lang="en-GB" dirty="0">
              <a:hlinkClick xmlns:r="http://schemas.openxmlformats.org/officeDocument/2006/relationships" r:id="rId3"/>
            </a:rPr>
            <a:t>Digital resources</a:t>
          </a:r>
          <a:endParaRPr lang="en-GB" dirty="0"/>
        </a:p>
      </dgm:t>
    </dgm:pt>
    <dgm:pt modelId="{F9CCD930-E6E4-4D47-A939-AE273D81AA49}" type="parTrans" cxnId="{DE4649D1-C1D5-49E7-B800-9E8862DA02BF}">
      <dgm:prSet/>
      <dgm:spPr/>
      <dgm:t>
        <a:bodyPr/>
        <a:lstStyle/>
        <a:p>
          <a:endParaRPr lang="en-US"/>
        </a:p>
      </dgm:t>
    </dgm:pt>
    <dgm:pt modelId="{8E851D3B-A333-4EFF-858D-EFEA0884D46B}" type="sibTrans" cxnId="{DE4649D1-C1D5-49E7-B800-9E8862DA02BF}">
      <dgm:prSet/>
      <dgm:spPr/>
      <dgm:t>
        <a:bodyPr/>
        <a:lstStyle/>
        <a:p>
          <a:endParaRPr lang="en-US"/>
        </a:p>
      </dgm:t>
    </dgm:pt>
    <dgm:pt modelId="{112BD4A8-CC6D-47CA-BE9A-D20B98ED1358}">
      <dgm:prSet/>
      <dgm:spPr/>
      <dgm:t>
        <a:bodyPr/>
        <a:lstStyle/>
        <a:p>
          <a:pPr>
            <a:lnSpc>
              <a:spcPct val="100000"/>
            </a:lnSpc>
          </a:pPr>
          <a:r>
            <a:rPr lang="en-GB" dirty="0"/>
            <a:t>Handshake – (to come March 2021).</a:t>
          </a:r>
          <a:endParaRPr lang="en-US" dirty="0"/>
        </a:p>
      </dgm:t>
    </dgm:pt>
    <dgm:pt modelId="{2779F433-B74E-4FED-8AC8-D1825696D5C3}" type="parTrans" cxnId="{47DDF191-FFD8-4B85-A47B-CD9E02B05D8B}">
      <dgm:prSet/>
      <dgm:spPr/>
      <dgm:t>
        <a:bodyPr/>
        <a:lstStyle/>
        <a:p>
          <a:endParaRPr lang="en-US"/>
        </a:p>
      </dgm:t>
    </dgm:pt>
    <dgm:pt modelId="{736B6714-677B-40AF-A82A-BFA77151FCEA}" type="sibTrans" cxnId="{47DDF191-FFD8-4B85-A47B-CD9E02B05D8B}">
      <dgm:prSet/>
      <dgm:spPr/>
      <dgm:t>
        <a:bodyPr/>
        <a:lstStyle/>
        <a:p>
          <a:endParaRPr lang="en-US"/>
        </a:p>
      </dgm:t>
    </dgm:pt>
    <dgm:pt modelId="{E7FB8BF9-5E6B-4047-A681-2E227252A99C}">
      <dgm:prSet/>
      <dgm:spPr/>
      <dgm:t>
        <a:bodyPr/>
        <a:lstStyle/>
        <a:p>
          <a:pPr>
            <a:lnSpc>
              <a:spcPct val="100000"/>
            </a:lnSpc>
          </a:pPr>
          <a:r>
            <a:rPr lang="en-GB" dirty="0">
              <a:hlinkClick xmlns:r="http://schemas.openxmlformats.org/officeDocument/2006/relationships" r:id="rId4"/>
            </a:rPr>
            <a:t>Hallam Award</a:t>
          </a:r>
          <a:endParaRPr lang="en-GB" dirty="0"/>
        </a:p>
        <a:p>
          <a:pPr>
            <a:lnSpc>
              <a:spcPct val="100000"/>
            </a:lnSpc>
          </a:pPr>
          <a:r>
            <a:rPr lang="en-GB" dirty="0">
              <a:hlinkClick xmlns:r="http://schemas.openxmlformats.org/officeDocument/2006/relationships" r:id="rId5"/>
            </a:rPr>
            <a:t>Hallam Collective-professional networking and mentoring</a:t>
          </a:r>
          <a:br>
            <a:rPr lang="en-GB" dirty="0"/>
          </a:br>
          <a:r>
            <a:rPr lang="en-GB" dirty="0">
              <a:hlinkClick xmlns:r="http://schemas.openxmlformats.org/officeDocument/2006/relationships" r:id="rId2"/>
            </a:rPr>
            <a:t>MyHallam/Careers</a:t>
          </a:r>
          <a:endParaRPr lang="en-GB" dirty="0"/>
        </a:p>
        <a:p>
          <a:pPr>
            <a:lnSpc>
              <a:spcPct val="100000"/>
            </a:lnSpc>
          </a:pPr>
          <a:r>
            <a:rPr lang="en-GB" dirty="0">
              <a:hlinkClick xmlns:r="http://schemas.openxmlformats.org/officeDocument/2006/relationships" r:id="rId6"/>
            </a:rPr>
            <a:t>Equality, Diversity and Inclusion</a:t>
          </a:r>
          <a:endParaRPr lang="en-GB" dirty="0"/>
        </a:p>
        <a:p>
          <a:pPr>
            <a:lnSpc>
              <a:spcPct val="100000"/>
            </a:lnSpc>
          </a:pPr>
          <a:r>
            <a:rPr lang="en-US" dirty="0">
              <a:hlinkClick xmlns:r="http://schemas.openxmlformats.org/officeDocument/2006/relationships" r:id="rId7"/>
            </a:rPr>
            <a:t>Alumni Community</a:t>
          </a:r>
          <a:endParaRPr lang="en-US" dirty="0"/>
        </a:p>
      </dgm:t>
    </dgm:pt>
    <dgm:pt modelId="{9CFF74C9-C824-42B6-B7BF-452D84AD0F84}" type="parTrans" cxnId="{DAC7C019-6321-46A3-8ABD-2103E405AEB7}">
      <dgm:prSet/>
      <dgm:spPr/>
      <dgm:t>
        <a:bodyPr/>
        <a:lstStyle/>
        <a:p>
          <a:endParaRPr lang="en-US"/>
        </a:p>
      </dgm:t>
    </dgm:pt>
    <dgm:pt modelId="{F439959F-0B13-4DBE-8D47-004643E9DC7B}" type="sibTrans" cxnId="{DAC7C019-6321-46A3-8ABD-2103E405AEB7}">
      <dgm:prSet/>
      <dgm:spPr/>
      <dgm:t>
        <a:bodyPr/>
        <a:lstStyle/>
        <a:p>
          <a:endParaRPr lang="en-US"/>
        </a:p>
      </dgm:t>
    </dgm:pt>
    <dgm:pt modelId="{F74F4B9F-6821-49F8-AADD-87290009FE24}">
      <dgm:prSet/>
      <dgm:spPr/>
      <dgm:t>
        <a:bodyPr/>
        <a:lstStyle/>
        <a:p>
          <a:pPr>
            <a:lnSpc>
              <a:spcPct val="100000"/>
            </a:lnSpc>
            <a:defRPr b="1"/>
          </a:pPr>
          <a:r>
            <a:rPr lang="en-GB"/>
            <a:t>Work experience and jobs</a:t>
          </a:r>
          <a:endParaRPr lang="en-US"/>
        </a:p>
      </dgm:t>
    </dgm:pt>
    <dgm:pt modelId="{A3FEC047-62B7-439B-B019-CB929BECA4F8}" type="parTrans" cxnId="{C79C73DD-7ACF-43D6-ADE3-CEC7CAB0E573}">
      <dgm:prSet/>
      <dgm:spPr/>
      <dgm:t>
        <a:bodyPr/>
        <a:lstStyle/>
        <a:p>
          <a:endParaRPr lang="en-US"/>
        </a:p>
      </dgm:t>
    </dgm:pt>
    <dgm:pt modelId="{BA4DBA31-BA73-4131-B7D8-B56A79C8FF55}" type="sibTrans" cxnId="{C79C73DD-7ACF-43D6-ADE3-CEC7CAB0E573}">
      <dgm:prSet/>
      <dgm:spPr/>
      <dgm:t>
        <a:bodyPr/>
        <a:lstStyle/>
        <a:p>
          <a:endParaRPr lang="en-US"/>
        </a:p>
      </dgm:t>
    </dgm:pt>
    <dgm:pt modelId="{A14B6DD8-21D9-41F5-BEEE-F72A95CD89EC}">
      <dgm:prSet/>
      <dgm:spPr/>
      <dgm:t>
        <a:bodyPr/>
        <a:lstStyle/>
        <a:p>
          <a:pPr>
            <a:lnSpc>
              <a:spcPct val="100000"/>
            </a:lnSpc>
          </a:pPr>
          <a:r>
            <a:rPr lang="en-GB" dirty="0">
              <a:hlinkClick xmlns:r="http://schemas.openxmlformats.org/officeDocument/2006/relationships" r:id="rId8"/>
            </a:rPr>
            <a:t>On-campus Jobs</a:t>
          </a:r>
          <a:endParaRPr lang="en-US" dirty="0"/>
        </a:p>
      </dgm:t>
    </dgm:pt>
    <dgm:pt modelId="{63D35FBB-233D-41E6-B2FD-48C5E6BD4510}" type="parTrans" cxnId="{2934ADB7-8D5B-4C3D-B48F-B2EE256AF462}">
      <dgm:prSet/>
      <dgm:spPr/>
      <dgm:t>
        <a:bodyPr/>
        <a:lstStyle/>
        <a:p>
          <a:endParaRPr lang="en-US"/>
        </a:p>
      </dgm:t>
    </dgm:pt>
    <dgm:pt modelId="{C82FEA0D-655E-489C-AC26-D55FCC8FA16C}" type="sibTrans" cxnId="{2934ADB7-8D5B-4C3D-B48F-B2EE256AF462}">
      <dgm:prSet/>
      <dgm:spPr/>
      <dgm:t>
        <a:bodyPr/>
        <a:lstStyle/>
        <a:p>
          <a:endParaRPr lang="en-US"/>
        </a:p>
      </dgm:t>
    </dgm:pt>
    <dgm:pt modelId="{32E30756-1DB9-4B53-A7EA-B3B869AF62FC}">
      <dgm:prSet/>
      <dgm:spPr/>
      <dgm:t>
        <a:bodyPr/>
        <a:lstStyle/>
        <a:p>
          <a:pPr>
            <a:lnSpc>
              <a:spcPct val="100000"/>
            </a:lnSpc>
          </a:pPr>
          <a:r>
            <a:rPr lang="en-GB" dirty="0">
              <a:hlinkClick xmlns:r="http://schemas.openxmlformats.org/officeDocument/2006/relationships" r:id="rId9"/>
            </a:rPr>
            <a:t>Internships</a:t>
          </a:r>
          <a:r>
            <a:rPr lang="en-GB" dirty="0"/>
            <a:t> </a:t>
          </a:r>
          <a:endParaRPr lang="en-US" dirty="0"/>
        </a:p>
      </dgm:t>
    </dgm:pt>
    <dgm:pt modelId="{F39E0D0C-311D-4110-9C54-015DA3CB6BC0}" type="parTrans" cxnId="{4498A477-0D4E-4467-BC3E-36661920B88E}">
      <dgm:prSet/>
      <dgm:spPr/>
      <dgm:t>
        <a:bodyPr/>
        <a:lstStyle/>
        <a:p>
          <a:endParaRPr lang="en-US"/>
        </a:p>
      </dgm:t>
    </dgm:pt>
    <dgm:pt modelId="{96F14190-92E5-4292-A082-D6DBBB256C72}" type="sibTrans" cxnId="{4498A477-0D4E-4467-BC3E-36661920B88E}">
      <dgm:prSet/>
      <dgm:spPr/>
      <dgm:t>
        <a:bodyPr/>
        <a:lstStyle/>
        <a:p>
          <a:endParaRPr lang="en-US"/>
        </a:p>
      </dgm:t>
    </dgm:pt>
    <dgm:pt modelId="{365F73F2-0328-46A3-B602-823837D246F0}">
      <dgm:prSet/>
      <dgm:spPr/>
      <dgm:t>
        <a:bodyPr/>
        <a:lstStyle/>
        <a:p>
          <a:pPr>
            <a:lnSpc>
              <a:spcPct val="100000"/>
            </a:lnSpc>
          </a:pPr>
          <a:r>
            <a:rPr lang="en-GB" dirty="0">
              <a:hlinkClick xmlns:r="http://schemas.openxmlformats.org/officeDocument/2006/relationships" r:id="rId10"/>
            </a:rPr>
            <a:t>Applied Professional Diploma</a:t>
          </a:r>
          <a:endParaRPr lang="en-GB" dirty="0"/>
        </a:p>
      </dgm:t>
    </dgm:pt>
    <dgm:pt modelId="{3703BE44-1E43-4EE3-955D-21AF04F22CA8}" type="parTrans" cxnId="{2D008A98-C14A-4E8D-9E1E-AEDA3936E097}">
      <dgm:prSet/>
      <dgm:spPr/>
      <dgm:t>
        <a:bodyPr/>
        <a:lstStyle/>
        <a:p>
          <a:endParaRPr lang="en-US"/>
        </a:p>
      </dgm:t>
    </dgm:pt>
    <dgm:pt modelId="{E00D1274-89BA-424E-A54D-5664EC9A7006}" type="sibTrans" cxnId="{2D008A98-C14A-4E8D-9E1E-AEDA3936E097}">
      <dgm:prSet/>
      <dgm:spPr/>
      <dgm:t>
        <a:bodyPr/>
        <a:lstStyle/>
        <a:p>
          <a:endParaRPr lang="en-US"/>
        </a:p>
      </dgm:t>
    </dgm:pt>
    <dgm:pt modelId="{23D723C2-6F59-4299-96C6-824B5E212E80}">
      <dgm:prSet/>
      <dgm:spPr/>
      <dgm:t>
        <a:bodyPr/>
        <a:lstStyle/>
        <a:p>
          <a:pPr>
            <a:lnSpc>
              <a:spcPct val="100000"/>
            </a:lnSpc>
            <a:defRPr b="1"/>
          </a:pPr>
          <a:r>
            <a:rPr lang="en-GB"/>
            <a:t>Events and Advice</a:t>
          </a:r>
          <a:endParaRPr lang="en-US"/>
        </a:p>
      </dgm:t>
    </dgm:pt>
    <dgm:pt modelId="{F0C2DB07-8025-48D6-8E6E-9C42CBDFD0A6}" type="parTrans" cxnId="{C4608F86-D75F-44F0-A158-073F04A79256}">
      <dgm:prSet/>
      <dgm:spPr/>
      <dgm:t>
        <a:bodyPr/>
        <a:lstStyle/>
        <a:p>
          <a:endParaRPr lang="en-US"/>
        </a:p>
      </dgm:t>
    </dgm:pt>
    <dgm:pt modelId="{FF1614C7-688F-4AD9-9BB4-BE1CE7E04D81}" type="sibTrans" cxnId="{C4608F86-D75F-44F0-A158-073F04A79256}">
      <dgm:prSet/>
      <dgm:spPr/>
      <dgm:t>
        <a:bodyPr/>
        <a:lstStyle/>
        <a:p>
          <a:endParaRPr lang="en-US"/>
        </a:p>
      </dgm:t>
    </dgm:pt>
    <dgm:pt modelId="{F6AA085C-3CBD-4CD7-AED2-5C3560C5C1BA}">
      <dgm:prSet/>
      <dgm:spPr/>
      <dgm:t>
        <a:bodyPr/>
        <a:lstStyle/>
        <a:p>
          <a:pPr>
            <a:lnSpc>
              <a:spcPct val="100000"/>
            </a:lnSpc>
          </a:pPr>
          <a:r>
            <a:rPr lang="en-GB" dirty="0">
              <a:hlinkClick xmlns:r="http://schemas.openxmlformats.org/officeDocument/2006/relationships" r:id="rId2"/>
            </a:rPr>
            <a:t>Careers and Grad jobs fairs </a:t>
          </a:r>
          <a:endParaRPr lang="en-US" dirty="0"/>
        </a:p>
      </dgm:t>
    </dgm:pt>
    <dgm:pt modelId="{99B42DEC-4B24-42E3-92C6-F2D3B35E11D4}" type="parTrans" cxnId="{DB31E3D0-CF35-4573-BABD-8C0B75EDCF93}">
      <dgm:prSet/>
      <dgm:spPr/>
      <dgm:t>
        <a:bodyPr/>
        <a:lstStyle/>
        <a:p>
          <a:endParaRPr lang="en-US"/>
        </a:p>
      </dgm:t>
    </dgm:pt>
    <dgm:pt modelId="{99504CA1-0986-4B16-8DC3-2031539A8347}" type="sibTrans" cxnId="{DB31E3D0-CF35-4573-BABD-8C0B75EDCF93}">
      <dgm:prSet/>
      <dgm:spPr/>
      <dgm:t>
        <a:bodyPr/>
        <a:lstStyle/>
        <a:p>
          <a:endParaRPr lang="en-US"/>
        </a:p>
      </dgm:t>
    </dgm:pt>
    <dgm:pt modelId="{C590CD5F-9B81-4CAD-AA7B-FEEA979476B6}">
      <dgm:prSet/>
      <dgm:spPr/>
      <dgm:t>
        <a:bodyPr/>
        <a:lstStyle/>
        <a:p>
          <a:pPr>
            <a:lnSpc>
              <a:spcPct val="100000"/>
            </a:lnSpc>
          </a:pPr>
          <a:r>
            <a:rPr lang="en-GB" dirty="0">
              <a:hlinkClick xmlns:r="http://schemas.openxmlformats.org/officeDocument/2006/relationships" r:id="rId11"/>
            </a:rPr>
            <a:t>1-2-1 Advice and guidance</a:t>
          </a:r>
          <a:endParaRPr lang="en-US" dirty="0"/>
        </a:p>
      </dgm:t>
    </dgm:pt>
    <dgm:pt modelId="{82919620-1248-400F-B57F-C0B150122646}" type="parTrans" cxnId="{1DEFDA46-CE7F-4EED-AE22-7507122A6A95}">
      <dgm:prSet/>
      <dgm:spPr/>
      <dgm:t>
        <a:bodyPr/>
        <a:lstStyle/>
        <a:p>
          <a:endParaRPr lang="en-US"/>
        </a:p>
      </dgm:t>
    </dgm:pt>
    <dgm:pt modelId="{FF740E08-A590-4B63-8ABE-678D27A90A35}" type="sibTrans" cxnId="{1DEFDA46-CE7F-4EED-AE22-7507122A6A95}">
      <dgm:prSet/>
      <dgm:spPr/>
      <dgm:t>
        <a:bodyPr/>
        <a:lstStyle/>
        <a:p>
          <a:endParaRPr lang="en-US"/>
        </a:p>
      </dgm:t>
    </dgm:pt>
    <dgm:pt modelId="{32AF9981-3783-4F52-BE2A-E6BB67642082}">
      <dgm:prSet/>
      <dgm:spPr/>
      <dgm:t>
        <a:bodyPr/>
        <a:lstStyle/>
        <a:p>
          <a:pPr>
            <a:lnSpc>
              <a:spcPct val="100000"/>
            </a:lnSpc>
          </a:pPr>
          <a:r>
            <a:rPr lang="en-GB" dirty="0">
              <a:hlinkClick xmlns:r="http://schemas.openxmlformats.org/officeDocument/2006/relationships" r:id="rId12"/>
            </a:rPr>
            <a:t>GradVantage</a:t>
          </a:r>
          <a:endParaRPr lang="en-US" dirty="0"/>
        </a:p>
      </dgm:t>
    </dgm:pt>
    <dgm:pt modelId="{3CFEC11C-B7A9-4B25-A52A-A9E1EE2B1F29}" type="parTrans" cxnId="{E20BE3C0-401A-457F-8125-9B6CD869DE67}">
      <dgm:prSet/>
      <dgm:spPr/>
      <dgm:t>
        <a:bodyPr/>
        <a:lstStyle/>
        <a:p>
          <a:endParaRPr lang="en-US"/>
        </a:p>
      </dgm:t>
    </dgm:pt>
    <dgm:pt modelId="{9A7EE94A-317F-4143-8C5B-C259554F8816}" type="sibTrans" cxnId="{E20BE3C0-401A-457F-8125-9B6CD869DE67}">
      <dgm:prSet/>
      <dgm:spPr/>
      <dgm:t>
        <a:bodyPr/>
        <a:lstStyle/>
        <a:p>
          <a:endParaRPr lang="en-US"/>
        </a:p>
      </dgm:t>
    </dgm:pt>
    <dgm:pt modelId="{15FB2846-9839-496F-A593-5E355AD78539}">
      <dgm:prSet/>
      <dgm:spPr/>
      <dgm:t>
        <a:bodyPr/>
        <a:lstStyle/>
        <a:p>
          <a:pPr>
            <a:lnSpc>
              <a:spcPct val="100000"/>
            </a:lnSpc>
          </a:pPr>
          <a:r>
            <a:rPr lang="en-GB" dirty="0">
              <a:hlinkClick xmlns:r="http://schemas.openxmlformats.org/officeDocument/2006/relationships" r:id="rId2"/>
            </a:rPr>
            <a:t>Events, activities, competitions</a:t>
          </a:r>
          <a:endParaRPr lang="en-GB" dirty="0"/>
        </a:p>
        <a:p>
          <a:pPr>
            <a:lnSpc>
              <a:spcPct val="100000"/>
            </a:lnSpc>
          </a:pPr>
          <a:r>
            <a:rPr lang="en-GB" dirty="0">
              <a:hlinkClick xmlns:r="http://schemas.openxmlformats.org/officeDocument/2006/relationships" r:id="rId2"/>
            </a:rPr>
            <a:t>Employer Spotlight events</a:t>
          </a:r>
          <a:endParaRPr lang="en-GB" dirty="0"/>
        </a:p>
        <a:p>
          <a:pPr>
            <a:lnSpc>
              <a:spcPct val="100000"/>
            </a:lnSpc>
          </a:pPr>
          <a:endParaRPr lang="en-GB" dirty="0"/>
        </a:p>
      </dgm:t>
    </dgm:pt>
    <dgm:pt modelId="{98EE015D-5AFA-4A4C-A33A-E4B947BB272C}" type="parTrans" cxnId="{4D7A098E-8475-45D6-9468-6572AF515BFB}">
      <dgm:prSet/>
      <dgm:spPr/>
      <dgm:t>
        <a:bodyPr/>
        <a:lstStyle/>
        <a:p>
          <a:endParaRPr lang="en-US"/>
        </a:p>
      </dgm:t>
    </dgm:pt>
    <dgm:pt modelId="{1798308E-EBA1-476F-A9AF-B4EF82CD56BB}" type="sibTrans" cxnId="{4D7A098E-8475-45D6-9468-6572AF515BFB}">
      <dgm:prSet/>
      <dgm:spPr/>
      <dgm:t>
        <a:bodyPr/>
        <a:lstStyle/>
        <a:p>
          <a:endParaRPr lang="en-US"/>
        </a:p>
      </dgm:t>
    </dgm:pt>
    <dgm:pt modelId="{E61D12E0-D3BD-4009-B7CD-7DF2E6C06956}">
      <dgm:prSet/>
      <dgm:spPr/>
      <dgm:t>
        <a:bodyPr/>
        <a:lstStyle/>
        <a:p>
          <a:pPr>
            <a:lnSpc>
              <a:spcPct val="100000"/>
            </a:lnSpc>
            <a:defRPr b="1"/>
          </a:pPr>
          <a:r>
            <a:rPr lang="en-GB" dirty="0"/>
            <a:t>Curriculum</a:t>
          </a:r>
          <a:endParaRPr lang="en-US" dirty="0"/>
        </a:p>
      </dgm:t>
    </dgm:pt>
    <dgm:pt modelId="{4AD66FC1-3EC6-4833-8C3B-392B85072016}" type="parTrans" cxnId="{C30EF692-31AB-46CE-A967-DFEA48CF70FD}">
      <dgm:prSet/>
      <dgm:spPr/>
      <dgm:t>
        <a:bodyPr/>
        <a:lstStyle/>
        <a:p>
          <a:endParaRPr lang="en-US"/>
        </a:p>
      </dgm:t>
    </dgm:pt>
    <dgm:pt modelId="{03A93A47-1C2E-47A3-A939-CB8345951BDA}" type="sibTrans" cxnId="{C30EF692-31AB-46CE-A967-DFEA48CF70FD}">
      <dgm:prSet/>
      <dgm:spPr/>
      <dgm:t>
        <a:bodyPr/>
        <a:lstStyle/>
        <a:p>
          <a:endParaRPr lang="en-US"/>
        </a:p>
      </dgm:t>
    </dgm:pt>
    <dgm:pt modelId="{3FAFDDE9-914B-48D0-947D-AC700EF6C15A}">
      <dgm:prSet/>
      <dgm:spPr/>
      <dgm:t>
        <a:bodyPr/>
        <a:lstStyle/>
        <a:p>
          <a:pPr>
            <a:lnSpc>
              <a:spcPct val="100000"/>
            </a:lnSpc>
          </a:pPr>
          <a:r>
            <a:rPr lang="en-GB" dirty="0">
              <a:hlinkClick xmlns:r="http://schemas.openxmlformats.org/officeDocument/2006/relationships" r:id="rId13"/>
            </a:rPr>
            <a:t>Student Placement site</a:t>
          </a:r>
          <a:endParaRPr lang="en-GB" dirty="0"/>
        </a:p>
        <a:p>
          <a:pPr>
            <a:lnSpc>
              <a:spcPct val="100000"/>
            </a:lnSpc>
          </a:pPr>
          <a:r>
            <a:rPr lang="en-GB" dirty="0">
              <a:hlinkClick xmlns:r="http://schemas.openxmlformats.org/officeDocument/2006/relationships" r:id="rId14"/>
            </a:rPr>
            <a:t>Module design and delivery</a:t>
          </a:r>
          <a:endParaRPr lang="en-US" dirty="0"/>
        </a:p>
      </dgm:t>
      <dgm:extLst>
        <a:ext uri="{E40237B7-FDA0-4F09-8148-C483321AD2D9}">
          <dgm14:cNvPr xmlns:dgm14="http://schemas.microsoft.com/office/drawing/2010/diagram" id="0" name="">
            <a:hlinkClick xmlns:r="http://schemas.openxmlformats.org/officeDocument/2006/relationships" r:id="rId15"/>
          </dgm14:cNvPr>
        </a:ext>
      </dgm:extLst>
    </dgm:pt>
    <dgm:pt modelId="{0EC8B5EF-EA96-4477-9702-9706348DAE73}" type="parTrans" cxnId="{135E4D77-5C6B-4E07-AF58-2D602602AC80}">
      <dgm:prSet/>
      <dgm:spPr/>
      <dgm:t>
        <a:bodyPr/>
        <a:lstStyle/>
        <a:p>
          <a:endParaRPr lang="en-US"/>
        </a:p>
      </dgm:t>
    </dgm:pt>
    <dgm:pt modelId="{46B168A2-367F-4565-BA49-F58BFF1BF97A}" type="sibTrans" cxnId="{135E4D77-5C6B-4E07-AF58-2D602602AC80}">
      <dgm:prSet/>
      <dgm:spPr/>
      <dgm:t>
        <a:bodyPr/>
        <a:lstStyle/>
        <a:p>
          <a:endParaRPr lang="en-US"/>
        </a:p>
      </dgm:t>
    </dgm:pt>
    <dgm:pt modelId="{19779762-AEBF-45EC-9C7A-9BE37FE5F9A2}">
      <dgm:prSet/>
      <dgm:spPr/>
      <dgm:t>
        <a:bodyPr/>
        <a:lstStyle/>
        <a:p>
          <a:pPr>
            <a:lnSpc>
              <a:spcPct val="100000"/>
            </a:lnSpc>
          </a:pPr>
          <a:r>
            <a:rPr lang="en-GB" dirty="0">
              <a:hlinkClick xmlns:r="http://schemas.openxmlformats.org/officeDocument/2006/relationships" r:id="rId15"/>
            </a:rPr>
            <a:t>Curriculum support for Placement preparation</a:t>
          </a:r>
          <a:endParaRPr lang="en-GB" dirty="0"/>
        </a:p>
        <a:p>
          <a:pPr>
            <a:lnSpc>
              <a:spcPct val="100000"/>
            </a:lnSpc>
          </a:pPr>
          <a:r>
            <a:rPr lang="en-GB" dirty="0">
              <a:hlinkClick xmlns:r="http://schemas.openxmlformats.org/officeDocument/2006/relationships" r:id="rId16"/>
            </a:rPr>
            <a:t>Placement resources</a:t>
          </a:r>
          <a:endParaRPr lang="en-GB" dirty="0"/>
        </a:p>
        <a:p>
          <a:pPr>
            <a:lnSpc>
              <a:spcPct val="100000"/>
            </a:lnSpc>
          </a:pPr>
          <a:r>
            <a:rPr lang="en-GB" dirty="0">
              <a:hlinkClick xmlns:r="http://schemas.openxmlformats.org/officeDocument/2006/relationships" r:id="rId17"/>
            </a:rPr>
            <a:t>Applied Learning</a:t>
          </a:r>
          <a:endParaRPr lang="en-US" dirty="0"/>
        </a:p>
      </dgm:t>
    </dgm:pt>
    <dgm:pt modelId="{10462FE1-A8ED-4CE3-8264-30DA0CF733AC}" type="parTrans" cxnId="{7653809A-3563-43DC-9A22-F1F79175B27B}">
      <dgm:prSet/>
      <dgm:spPr/>
      <dgm:t>
        <a:bodyPr/>
        <a:lstStyle/>
        <a:p>
          <a:endParaRPr lang="en-US"/>
        </a:p>
      </dgm:t>
    </dgm:pt>
    <dgm:pt modelId="{2A567C57-7182-4B1E-AA55-0DA96EEB6D66}" type="sibTrans" cxnId="{7653809A-3563-43DC-9A22-F1F79175B27B}">
      <dgm:prSet/>
      <dgm:spPr/>
      <dgm:t>
        <a:bodyPr/>
        <a:lstStyle/>
        <a:p>
          <a:endParaRPr lang="en-US"/>
        </a:p>
      </dgm:t>
    </dgm:pt>
    <dgm:pt modelId="{BE62DD12-8A8A-4593-A5F6-4D31CBC76BDB}">
      <dgm:prSet/>
      <dgm:spPr/>
      <dgm:t>
        <a:bodyPr/>
        <a:lstStyle/>
        <a:p>
          <a:pPr>
            <a:lnSpc>
              <a:spcPct val="100000"/>
            </a:lnSpc>
          </a:pPr>
          <a:r>
            <a:rPr lang="en-GB" dirty="0">
              <a:hlinkClick xmlns:r="http://schemas.openxmlformats.org/officeDocument/2006/relationships" r:id="rId14"/>
            </a:rPr>
            <a:t>Integrated Curriculum for Employability </a:t>
          </a:r>
          <a:r>
            <a:rPr lang="en-GB" dirty="0"/>
            <a:t>(</a:t>
          </a:r>
          <a:r>
            <a:rPr lang="en-GB" dirty="0" err="1"/>
            <a:t>ICfE</a:t>
          </a:r>
          <a:r>
            <a:rPr lang="en-GB" dirty="0"/>
            <a:t>) </a:t>
          </a:r>
        </a:p>
        <a:p>
          <a:pPr>
            <a:lnSpc>
              <a:spcPct val="100000"/>
            </a:lnSpc>
          </a:pPr>
          <a:r>
            <a:rPr lang="en-GB" dirty="0">
              <a:hlinkClick xmlns:r="http://schemas.openxmlformats.org/officeDocument/2006/relationships" r:id="rId18"/>
            </a:rPr>
            <a:t>Virtual placements </a:t>
          </a:r>
          <a:r>
            <a:rPr lang="en-GB" dirty="0"/>
            <a:t>– </a:t>
          </a:r>
          <a:r>
            <a:rPr lang="en-GB" dirty="0">
              <a:hlinkClick xmlns:r="http://schemas.openxmlformats.org/officeDocument/2006/relationships" r:id="rId19"/>
            </a:rPr>
            <a:t>top tips for academics to prepare students</a:t>
          </a:r>
          <a:endParaRPr lang="en-GB" dirty="0"/>
        </a:p>
      </dgm:t>
    </dgm:pt>
    <dgm:pt modelId="{81C99A2E-4B05-4BC7-8438-71AC3DEA9CB2}" type="parTrans" cxnId="{FC421646-3FCE-44F1-B531-9B36B6581A55}">
      <dgm:prSet/>
      <dgm:spPr/>
      <dgm:t>
        <a:bodyPr/>
        <a:lstStyle/>
        <a:p>
          <a:endParaRPr lang="en-US"/>
        </a:p>
      </dgm:t>
    </dgm:pt>
    <dgm:pt modelId="{E8205F91-620C-495D-97B2-0AA72F6BA363}" type="sibTrans" cxnId="{FC421646-3FCE-44F1-B531-9B36B6581A55}">
      <dgm:prSet/>
      <dgm:spPr/>
      <dgm:t>
        <a:bodyPr/>
        <a:lstStyle/>
        <a:p>
          <a:endParaRPr lang="en-US"/>
        </a:p>
      </dgm:t>
    </dgm:pt>
    <dgm:pt modelId="{EFE52A89-FD2F-4E7F-9F4E-86E7019A60B2}">
      <dgm:prSet/>
      <dgm:spPr/>
      <dgm:t>
        <a:bodyPr/>
        <a:lstStyle/>
        <a:p>
          <a:pPr>
            <a:lnSpc>
              <a:spcPct val="100000"/>
            </a:lnSpc>
            <a:defRPr b="1"/>
          </a:pPr>
          <a:r>
            <a:rPr lang="en-GB"/>
            <a:t>Employer Engagement</a:t>
          </a:r>
          <a:endParaRPr lang="en-US"/>
        </a:p>
      </dgm:t>
    </dgm:pt>
    <dgm:pt modelId="{FA13E421-C604-445C-B19E-77F38684DF2D}" type="parTrans" cxnId="{32CD0D12-D828-4D4B-B1FC-6100D0E362F6}">
      <dgm:prSet/>
      <dgm:spPr/>
      <dgm:t>
        <a:bodyPr/>
        <a:lstStyle/>
        <a:p>
          <a:endParaRPr lang="en-US"/>
        </a:p>
      </dgm:t>
    </dgm:pt>
    <dgm:pt modelId="{1A7B525C-D122-4ADF-A64F-946CCE4F5397}" type="sibTrans" cxnId="{32CD0D12-D828-4D4B-B1FC-6100D0E362F6}">
      <dgm:prSet/>
      <dgm:spPr/>
      <dgm:t>
        <a:bodyPr/>
        <a:lstStyle/>
        <a:p>
          <a:endParaRPr lang="en-US"/>
        </a:p>
      </dgm:t>
    </dgm:pt>
    <dgm:pt modelId="{6C7EAC86-0860-4C8B-829F-CC32B2D9C611}">
      <dgm:prSet/>
      <dgm:spPr/>
      <dgm:t>
        <a:bodyPr/>
        <a:lstStyle/>
        <a:p>
          <a:pPr>
            <a:lnSpc>
              <a:spcPct val="100000"/>
            </a:lnSpc>
          </a:pPr>
          <a:r>
            <a:rPr lang="en-GB" dirty="0">
              <a:hlinkClick xmlns:r="http://schemas.openxmlformats.org/officeDocument/2006/relationships" r:id="rId8"/>
            </a:rPr>
            <a:t>Work experience</a:t>
          </a:r>
          <a:endParaRPr lang="en-US" dirty="0"/>
        </a:p>
      </dgm:t>
    </dgm:pt>
    <dgm:pt modelId="{470DF3F3-5A74-4AA1-9CC3-C7396ECEFB92}" type="parTrans" cxnId="{52FA6FF0-592A-40FA-8EBF-B9290E92BCBA}">
      <dgm:prSet/>
      <dgm:spPr/>
      <dgm:t>
        <a:bodyPr/>
        <a:lstStyle/>
        <a:p>
          <a:endParaRPr lang="en-US"/>
        </a:p>
      </dgm:t>
    </dgm:pt>
    <dgm:pt modelId="{E97CA0D6-8BFF-44E7-93E1-5EDBD44FE19D}" type="sibTrans" cxnId="{52FA6FF0-592A-40FA-8EBF-B9290E92BCBA}">
      <dgm:prSet/>
      <dgm:spPr/>
      <dgm:t>
        <a:bodyPr/>
        <a:lstStyle/>
        <a:p>
          <a:endParaRPr lang="en-US"/>
        </a:p>
      </dgm:t>
    </dgm:pt>
    <dgm:pt modelId="{65A66A67-530F-40DC-8EB0-A6313D113EE6}">
      <dgm:prSet/>
      <dgm:spPr/>
      <dgm:t>
        <a:bodyPr/>
        <a:lstStyle/>
        <a:p>
          <a:pPr>
            <a:lnSpc>
              <a:spcPct val="100000"/>
            </a:lnSpc>
          </a:pPr>
          <a:r>
            <a:rPr lang="en-GB" dirty="0"/>
            <a:t>Relationship building and maintenance</a:t>
          </a:r>
        </a:p>
        <a:p>
          <a:pPr>
            <a:lnSpc>
              <a:spcPct val="100000"/>
            </a:lnSpc>
          </a:pPr>
          <a:r>
            <a:rPr lang="en-GB" dirty="0">
              <a:hlinkClick xmlns:r="http://schemas.openxmlformats.org/officeDocument/2006/relationships" r:id="rId20"/>
            </a:rPr>
            <a:t>Local Market Intelligence</a:t>
          </a:r>
          <a:endParaRPr lang="en-GB" dirty="0"/>
        </a:p>
        <a:p>
          <a:pPr>
            <a:lnSpc>
              <a:spcPct val="100000"/>
            </a:lnSpc>
          </a:pPr>
          <a:r>
            <a:rPr lang="en-GB" dirty="0">
              <a:hlinkClick xmlns:r="http://schemas.openxmlformats.org/officeDocument/2006/relationships" r:id="rId7"/>
            </a:rPr>
            <a:t>Alumni engagement</a:t>
          </a:r>
          <a:endParaRPr lang="en-GB" dirty="0"/>
        </a:p>
        <a:p>
          <a:pPr>
            <a:lnSpc>
              <a:spcPct val="100000"/>
            </a:lnSpc>
          </a:pPr>
          <a:r>
            <a:rPr lang="en-GB" dirty="0">
              <a:hlinkClick xmlns:r="http://schemas.openxmlformats.org/officeDocument/2006/relationships" r:id="rId1"/>
            </a:rPr>
            <a:t>Course talks/presentation</a:t>
          </a:r>
          <a:endParaRPr lang="en-GB" dirty="0"/>
        </a:p>
        <a:p>
          <a:pPr>
            <a:lnSpc>
              <a:spcPct val="100000"/>
            </a:lnSpc>
          </a:pPr>
          <a:r>
            <a:rPr lang="en-GB" dirty="0">
              <a:hlinkClick xmlns:r="http://schemas.openxmlformats.org/officeDocument/2006/relationships" r:id="rId2"/>
            </a:rPr>
            <a:t>Employer Spotlight events</a:t>
          </a:r>
          <a:endParaRPr lang="en-US" dirty="0"/>
        </a:p>
      </dgm:t>
    </dgm:pt>
    <dgm:pt modelId="{A42C73CC-2584-4F43-A6AB-E40259CD76D6}" type="parTrans" cxnId="{A29DC062-E697-4811-86A7-D42F88513A05}">
      <dgm:prSet/>
      <dgm:spPr/>
      <dgm:t>
        <a:bodyPr/>
        <a:lstStyle/>
        <a:p>
          <a:endParaRPr lang="en-US"/>
        </a:p>
      </dgm:t>
    </dgm:pt>
    <dgm:pt modelId="{49EA1E26-9F5C-4D2B-8794-D77D55105AA1}" type="sibTrans" cxnId="{A29DC062-E697-4811-86A7-D42F88513A05}">
      <dgm:prSet/>
      <dgm:spPr/>
      <dgm:t>
        <a:bodyPr/>
        <a:lstStyle/>
        <a:p>
          <a:endParaRPr lang="en-US"/>
        </a:p>
      </dgm:t>
    </dgm:pt>
    <dgm:pt modelId="{8877C34C-719B-4FA3-B4B5-F44D6DF8033B}">
      <dgm:prSet/>
      <dgm:spPr/>
      <dgm:t>
        <a:bodyPr/>
        <a:lstStyle/>
        <a:p>
          <a:pPr>
            <a:lnSpc>
              <a:spcPct val="100000"/>
            </a:lnSpc>
            <a:defRPr b="1"/>
          </a:pPr>
          <a:r>
            <a:rPr lang="en-GB"/>
            <a:t>Enterprise</a:t>
          </a:r>
          <a:endParaRPr lang="en-US"/>
        </a:p>
      </dgm:t>
    </dgm:pt>
    <dgm:pt modelId="{66281D2A-6DEA-4D81-A5B1-97D2E6BCD73F}" type="parTrans" cxnId="{E6342262-1FD9-4E6A-BE19-0C237E873595}">
      <dgm:prSet/>
      <dgm:spPr/>
      <dgm:t>
        <a:bodyPr/>
        <a:lstStyle/>
        <a:p>
          <a:endParaRPr lang="en-GB"/>
        </a:p>
      </dgm:t>
    </dgm:pt>
    <dgm:pt modelId="{7A5ADC29-9BC3-4E88-B001-2E3CA48F7690}" type="sibTrans" cxnId="{E6342262-1FD9-4E6A-BE19-0C237E873595}">
      <dgm:prSet/>
      <dgm:spPr/>
      <dgm:t>
        <a:bodyPr/>
        <a:lstStyle/>
        <a:p>
          <a:endParaRPr lang="en-GB"/>
        </a:p>
      </dgm:t>
    </dgm:pt>
    <dgm:pt modelId="{BC78E1E4-3030-481C-95F6-C34FF6EF231A}">
      <dgm:prSet/>
      <dgm:spPr/>
      <dgm:t>
        <a:bodyPr/>
        <a:lstStyle/>
        <a:p>
          <a:pPr>
            <a:lnSpc>
              <a:spcPct val="100000"/>
            </a:lnSpc>
          </a:pPr>
          <a:r>
            <a:rPr lang="en-GB" dirty="0">
              <a:hlinkClick xmlns:r="http://schemas.openxmlformats.org/officeDocument/2006/relationships" r:id="rId21"/>
            </a:rPr>
            <a:t>Work for yourself</a:t>
          </a:r>
          <a:endParaRPr lang="en-GB" dirty="0"/>
        </a:p>
        <a:p>
          <a:pPr>
            <a:lnSpc>
              <a:spcPct val="100000"/>
            </a:lnSpc>
          </a:pPr>
          <a:r>
            <a:rPr lang="en-GB" dirty="0">
              <a:hlinkClick xmlns:r="http://schemas.openxmlformats.org/officeDocument/2006/relationships" r:id="rId22"/>
            </a:rPr>
            <a:t>Access to Hallam I-Lab</a:t>
          </a:r>
          <a:endParaRPr lang="en-GB" dirty="0"/>
        </a:p>
        <a:p>
          <a:pPr>
            <a:lnSpc>
              <a:spcPct val="100000"/>
            </a:lnSpc>
          </a:pPr>
          <a:r>
            <a:rPr lang="en-GB" dirty="0">
              <a:hlinkClick xmlns:r="http://schemas.openxmlformats.org/officeDocument/2006/relationships" r:id="rId23"/>
            </a:rPr>
            <a:t>1-2-1 Support</a:t>
          </a:r>
          <a:endParaRPr lang="en-GB" dirty="0"/>
        </a:p>
        <a:p>
          <a:pPr>
            <a:lnSpc>
              <a:spcPct val="100000"/>
            </a:lnSpc>
          </a:pPr>
          <a:r>
            <a:rPr lang="en-GB" dirty="0">
              <a:hlinkClick xmlns:r="http://schemas.openxmlformats.org/officeDocument/2006/relationships" r:id="rId24"/>
            </a:rPr>
            <a:t>Sandwich placements</a:t>
          </a:r>
          <a:endParaRPr lang="en-GB" dirty="0"/>
        </a:p>
        <a:p>
          <a:pPr>
            <a:lnSpc>
              <a:spcPct val="100000"/>
            </a:lnSpc>
          </a:pPr>
          <a:r>
            <a:rPr lang="en-GB" dirty="0">
              <a:hlinkClick xmlns:r="http://schemas.openxmlformats.org/officeDocument/2006/relationships" r:id="rId25"/>
            </a:rPr>
            <a:t>Work as a Freelancer</a:t>
          </a:r>
          <a:endParaRPr lang="en-GB" dirty="0"/>
        </a:p>
        <a:p>
          <a:pPr>
            <a:lnSpc>
              <a:spcPct val="100000"/>
            </a:lnSpc>
          </a:pPr>
          <a:r>
            <a:rPr lang="en-GB" dirty="0">
              <a:hlinkClick xmlns:r="http://schemas.openxmlformats.org/officeDocument/2006/relationships" r:id="rId26"/>
            </a:rPr>
            <a:t>Workshops, events, challenges </a:t>
          </a:r>
          <a:endParaRPr lang="en-GB" dirty="0"/>
        </a:p>
        <a:p>
          <a:pPr>
            <a:lnSpc>
              <a:spcPct val="100000"/>
            </a:lnSpc>
          </a:pPr>
          <a:r>
            <a:rPr lang="en-GB" dirty="0">
              <a:hlinkClick xmlns:r="http://schemas.openxmlformats.org/officeDocument/2006/relationships" r:id="rId27"/>
            </a:rPr>
            <a:t>Enactus</a:t>
          </a:r>
          <a:endParaRPr lang="en-GB" dirty="0"/>
        </a:p>
        <a:p>
          <a:pPr>
            <a:lnSpc>
              <a:spcPct val="100000"/>
            </a:lnSpc>
          </a:pPr>
          <a:endParaRPr lang="en-GB" dirty="0"/>
        </a:p>
      </dgm:t>
    </dgm:pt>
    <dgm:pt modelId="{A8C93721-98DF-45BD-A5BE-A66A4AA80296}" type="parTrans" cxnId="{EE277777-0956-44D6-A507-75402FCF82B6}">
      <dgm:prSet/>
      <dgm:spPr/>
      <dgm:t>
        <a:bodyPr/>
        <a:lstStyle/>
        <a:p>
          <a:endParaRPr lang="en-GB"/>
        </a:p>
      </dgm:t>
    </dgm:pt>
    <dgm:pt modelId="{37DE69AB-1E30-4749-94D7-255B1A7B4921}" type="sibTrans" cxnId="{EE277777-0956-44D6-A507-75402FCF82B6}">
      <dgm:prSet/>
      <dgm:spPr/>
      <dgm:t>
        <a:bodyPr/>
        <a:lstStyle/>
        <a:p>
          <a:endParaRPr lang="en-GB"/>
        </a:p>
      </dgm:t>
    </dgm:pt>
    <dgm:pt modelId="{8DBB534C-1E74-4605-8DD1-F8C9426C3FD6}">
      <dgm:prSet/>
      <dgm:spPr/>
      <dgm:t>
        <a:bodyPr/>
        <a:lstStyle/>
        <a:p>
          <a:pPr>
            <a:lnSpc>
              <a:spcPct val="100000"/>
            </a:lnSpc>
          </a:pPr>
          <a:r>
            <a:rPr lang="en-GB" dirty="0">
              <a:hlinkClick xmlns:r="http://schemas.openxmlformats.org/officeDocument/2006/relationships" r:id="rId13"/>
            </a:rPr>
            <a:t>Placements</a:t>
          </a:r>
          <a:endParaRPr lang="en-US" dirty="0"/>
        </a:p>
      </dgm:t>
    </dgm:pt>
    <dgm:pt modelId="{4F7ACC7D-A8E2-426F-B8B8-317CC683C4D0}" type="parTrans" cxnId="{C76EB088-306F-4578-94B8-372F0D59820B}">
      <dgm:prSet/>
      <dgm:spPr/>
      <dgm:t>
        <a:bodyPr/>
        <a:lstStyle/>
        <a:p>
          <a:endParaRPr lang="en-GB"/>
        </a:p>
      </dgm:t>
    </dgm:pt>
    <dgm:pt modelId="{7A14484E-FEC6-43C4-B98C-C1006F4F870D}" type="sibTrans" cxnId="{C76EB088-306F-4578-94B8-372F0D59820B}">
      <dgm:prSet/>
      <dgm:spPr/>
      <dgm:t>
        <a:bodyPr/>
        <a:lstStyle/>
        <a:p>
          <a:endParaRPr lang="en-GB"/>
        </a:p>
      </dgm:t>
    </dgm:pt>
    <dgm:pt modelId="{CCEC1A51-8120-4679-9DB4-49A461CA342B}">
      <dgm:prSet/>
      <dgm:spPr/>
      <dgm:t>
        <a:bodyPr/>
        <a:lstStyle/>
        <a:p>
          <a:pPr>
            <a:lnSpc>
              <a:spcPct val="100000"/>
            </a:lnSpc>
          </a:pPr>
          <a:r>
            <a:rPr lang="en-GB" dirty="0">
              <a:hlinkClick xmlns:r="http://schemas.openxmlformats.org/officeDocument/2006/relationships" r:id="rId28"/>
            </a:rPr>
            <a:t>How to find a placement</a:t>
          </a:r>
          <a:endParaRPr lang="en-GB" dirty="0"/>
        </a:p>
      </dgm:t>
    </dgm:pt>
    <dgm:pt modelId="{78AA2FFD-5A3E-478B-B2E6-D3CD916DCCC9}" type="parTrans" cxnId="{4C619BB3-317B-48D0-9B1B-140ECAA11B7B}">
      <dgm:prSet/>
      <dgm:spPr/>
      <dgm:t>
        <a:bodyPr/>
        <a:lstStyle/>
        <a:p>
          <a:endParaRPr lang="en-GB"/>
        </a:p>
      </dgm:t>
    </dgm:pt>
    <dgm:pt modelId="{D8711B6B-9610-4E26-914C-7DC62F9DC161}" type="sibTrans" cxnId="{4C619BB3-317B-48D0-9B1B-140ECAA11B7B}">
      <dgm:prSet/>
      <dgm:spPr/>
      <dgm:t>
        <a:bodyPr/>
        <a:lstStyle/>
        <a:p>
          <a:endParaRPr lang="en-GB"/>
        </a:p>
      </dgm:t>
    </dgm:pt>
    <dgm:pt modelId="{3C250FC9-B80F-4FA1-AD55-3B8B01A49801}">
      <dgm:prSet/>
      <dgm:spPr/>
      <dgm:t>
        <a:bodyPr/>
        <a:lstStyle/>
        <a:p>
          <a:pPr>
            <a:lnSpc>
              <a:spcPct val="100000"/>
            </a:lnSpc>
          </a:pPr>
          <a:r>
            <a:rPr lang="en-GB" dirty="0">
              <a:hlinkClick xmlns:r="http://schemas.openxmlformats.org/officeDocument/2006/relationships" r:id="rId29"/>
            </a:rPr>
            <a:t>Placement Funding</a:t>
          </a:r>
          <a:endParaRPr lang="en-GB" dirty="0"/>
        </a:p>
      </dgm:t>
    </dgm:pt>
    <dgm:pt modelId="{4C127585-C3DB-4EBC-B81A-42EFDABC9CEC}" type="parTrans" cxnId="{5D8CD4D2-BAF2-49C9-A8AD-980EED9179FA}">
      <dgm:prSet/>
      <dgm:spPr/>
      <dgm:t>
        <a:bodyPr/>
        <a:lstStyle/>
        <a:p>
          <a:endParaRPr lang="en-GB"/>
        </a:p>
      </dgm:t>
    </dgm:pt>
    <dgm:pt modelId="{FE5C4A53-5921-449C-95AF-797872D90B26}" type="sibTrans" cxnId="{5D8CD4D2-BAF2-49C9-A8AD-980EED9179FA}">
      <dgm:prSet/>
      <dgm:spPr/>
      <dgm:t>
        <a:bodyPr/>
        <a:lstStyle/>
        <a:p>
          <a:endParaRPr lang="en-GB"/>
        </a:p>
      </dgm:t>
    </dgm:pt>
    <dgm:pt modelId="{93940237-8D29-4F69-80DD-98AC5EA3B128}">
      <dgm:prSet/>
      <dgm:spPr/>
      <dgm:t>
        <a:bodyPr/>
        <a:lstStyle/>
        <a:p>
          <a:pPr>
            <a:lnSpc>
              <a:spcPct val="100000"/>
            </a:lnSpc>
          </a:pPr>
          <a:r>
            <a:rPr lang="en-GB" dirty="0">
              <a:hlinkClick xmlns:r="http://schemas.openxmlformats.org/officeDocument/2006/relationships" r:id="rId30"/>
            </a:rPr>
            <a:t>Practice interviews</a:t>
          </a:r>
          <a:endParaRPr lang="en-GB" dirty="0"/>
        </a:p>
      </dgm:t>
    </dgm:pt>
    <dgm:pt modelId="{0429C735-3871-423E-9772-095E3B16EFFF}" type="parTrans" cxnId="{7DA072CB-C9A2-4673-9C51-F8EDEA95C24F}">
      <dgm:prSet/>
      <dgm:spPr/>
      <dgm:t>
        <a:bodyPr/>
        <a:lstStyle/>
        <a:p>
          <a:endParaRPr lang="en-GB"/>
        </a:p>
      </dgm:t>
    </dgm:pt>
    <dgm:pt modelId="{075F910B-3CC2-4382-8CAA-7006A5471AAC}" type="sibTrans" cxnId="{7DA072CB-C9A2-4673-9C51-F8EDEA95C24F}">
      <dgm:prSet/>
      <dgm:spPr/>
      <dgm:t>
        <a:bodyPr/>
        <a:lstStyle/>
        <a:p>
          <a:endParaRPr lang="en-GB"/>
        </a:p>
      </dgm:t>
    </dgm:pt>
    <dgm:pt modelId="{76619CC3-BF7F-4B89-AD92-FC45064B34C0}">
      <dgm:prSet/>
      <dgm:spPr/>
      <dgm:t>
        <a:bodyPr/>
        <a:lstStyle/>
        <a:p>
          <a:pPr>
            <a:lnSpc>
              <a:spcPct val="100000"/>
            </a:lnSpc>
          </a:pPr>
          <a:r>
            <a:rPr lang="en-GB" dirty="0">
              <a:hlinkClick xmlns:r="http://schemas.openxmlformats.org/officeDocument/2006/relationships" r:id="rId31"/>
            </a:rPr>
            <a:t>CV, Applications and selection events</a:t>
          </a:r>
          <a:endParaRPr lang="en-GB" dirty="0"/>
        </a:p>
      </dgm:t>
    </dgm:pt>
    <dgm:pt modelId="{74CE183B-0897-43CD-8900-5D3F02E9502D}" type="parTrans" cxnId="{020A7888-FCEC-4BDB-963C-52C157466689}">
      <dgm:prSet/>
      <dgm:spPr/>
      <dgm:t>
        <a:bodyPr/>
        <a:lstStyle/>
        <a:p>
          <a:endParaRPr lang="en-GB"/>
        </a:p>
      </dgm:t>
    </dgm:pt>
    <dgm:pt modelId="{32215146-B1FC-4B92-8B5C-4F857EF57310}" type="sibTrans" cxnId="{020A7888-FCEC-4BDB-963C-52C157466689}">
      <dgm:prSet/>
      <dgm:spPr/>
      <dgm:t>
        <a:bodyPr/>
        <a:lstStyle/>
        <a:p>
          <a:endParaRPr lang="en-GB"/>
        </a:p>
      </dgm:t>
    </dgm:pt>
    <dgm:pt modelId="{D78D7D68-0EDF-4F8F-8FA6-5783FCF781A8}">
      <dgm:prSet/>
      <dgm:spPr/>
      <dgm:t>
        <a:bodyPr/>
        <a:lstStyle/>
        <a:p>
          <a:pPr>
            <a:lnSpc>
              <a:spcPct val="100000"/>
            </a:lnSpc>
          </a:pPr>
          <a:r>
            <a:rPr lang="en-GB" dirty="0">
              <a:hlinkClick xmlns:r="http://schemas.openxmlformats.org/officeDocument/2006/relationships" r:id="rId32"/>
            </a:rPr>
            <a:t>Virtual Placement guidance</a:t>
          </a:r>
          <a:endParaRPr lang="en-GB" dirty="0"/>
        </a:p>
      </dgm:t>
    </dgm:pt>
    <dgm:pt modelId="{9C5B3402-0DF3-4A95-807F-F18D681C3D3D}" type="parTrans" cxnId="{D91AAF2E-6AC1-442F-94C3-3F60EC8019ED}">
      <dgm:prSet/>
      <dgm:spPr/>
      <dgm:t>
        <a:bodyPr/>
        <a:lstStyle/>
        <a:p>
          <a:endParaRPr lang="en-GB"/>
        </a:p>
      </dgm:t>
    </dgm:pt>
    <dgm:pt modelId="{443DD4FD-128E-45AC-ACFA-17DC5436ED20}" type="sibTrans" cxnId="{D91AAF2E-6AC1-442F-94C3-3F60EC8019ED}">
      <dgm:prSet/>
      <dgm:spPr/>
      <dgm:t>
        <a:bodyPr/>
        <a:lstStyle/>
        <a:p>
          <a:endParaRPr lang="en-GB"/>
        </a:p>
      </dgm:t>
    </dgm:pt>
    <dgm:pt modelId="{A5B9A0F7-3CCE-4E9E-A98C-23BC47929B2D}">
      <dgm:prSet/>
      <dgm:spPr/>
      <dgm:t>
        <a:bodyPr/>
        <a:lstStyle/>
        <a:p>
          <a:pPr>
            <a:lnSpc>
              <a:spcPct val="100000"/>
            </a:lnSpc>
          </a:pPr>
          <a:r>
            <a:rPr lang="en-GB" dirty="0">
              <a:hlinkClick xmlns:r="http://schemas.openxmlformats.org/officeDocument/2006/relationships" r:id="rId33"/>
            </a:rPr>
            <a:t>International Placements</a:t>
          </a:r>
          <a:endParaRPr lang="en-GB" dirty="0"/>
        </a:p>
      </dgm:t>
    </dgm:pt>
    <dgm:pt modelId="{015241AA-BFE6-41EE-962C-74F30B5B1074}" type="parTrans" cxnId="{01C10CC7-2C2C-48A4-BE60-75B36726A8C0}">
      <dgm:prSet/>
      <dgm:spPr/>
      <dgm:t>
        <a:bodyPr/>
        <a:lstStyle/>
        <a:p>
          <a:endParaRPr lang="en-GB"/>
        </a:p>
      </dgm:t>
    </dgm:pt>
    <dgm:pt modelId="{45C7FF71-9615-402B-B3A9-433AC5FD606A}" type="sibTrans" cxnId="{01C10CC7-2C2C-48A4-BE60-75B36726A8C0}">
      <dgm:prSet/>
      <dgm:spPr/>
      <dgm:t>
        <a:bodyPr/>
        <a:lstStyle/>
        <a:p>
          <a:endParaRPr lang="en-GB"/>
        </a:p>
      </dgm:t>
    </dgm:pt>
    <dgm:pt modelId="{F863D452-31CA-4DD6-8F29-4D6D1795F5F2}">
      <dgm:prSet/>
      <dgm:spPr/>
      <dgm:t>
        <a:bodyPr/>
        <a:lstStyle/>
        <a:p>
          <a:pPr>
            <a:lnSpc>
              <a:spcPct val="100000"/>
            </a:lnSpc>
          </a:pPr>
          <a:r>
            <a:rPr lang="en-GB">
              <a:hlinkClick xmlns:r="http://schemas.openxmlformats.org/officeDocument/2006/relationships" r:id="rId34"/>
            </a:rPr>
            <a:t>UniHub-available </a:t>
          </a:r>
          <a:r>
            <a:rPr lang="en-GB" dirty="0">
              <a:hlinkClick xmlns:r="http://schemas.openxmlformats.org/officeDocument/2006/relationships" r:id="rId34"/>
            </a:rPr>
            <a:t>experiences advertisements</a:t>
          </a:r>
          <a:endParaRPr lang="en-US" dirty="0"/>
        </a:p>
      </dgm:t>
    </dgm:pt>
    <dgm:pt modelId="{B42E439A-8DCF-46D3-AD12-D1AFCC5FBB76}" type="parTrans" cxnId="{0CF5AE02-6D6E-4DE4-AC99-D1DB68C76D66}">
      <dgm:prSet/>
      <dgm:spPr/>
      <dgm:t>
        <a:bodyPr/>
        <a:lstStyle/>
        <a:p>
          <a:endParaRPr lang="en-GB"/>
        </a:p>
      </dgm:t>
    </dgm:pt>
    <dgm:pt modelId="{FF710A4E-1CE9-4E6C-8280-BAF5C7BF34CA}" type="sibTrans" cxnId="{0CF5AE02-6D6E-4DE4-AC99-D1DB68C76D66}">
      <dgm:prSet/>
      <dgm:spPr/>
      <dgm:t>
        <a:bodyPr/>
        <a:lstStyle/>
        <a:p>
          <a:endParaRPr lang="en-GB"/>
        </a:p>
      </dgm:t>
    </dgm:pt>
    <dgm:pt modelId="{965EE716-EBCF-4ACC-92F9-9D7E21310164}">
      <dgm:prSet/>
      <dgm:spPr/>
      <dgm:t>
        <a:bodyPr/>
        <a:lstStyle/>
        <a:p>
          <a:pPr>
            <a:lnSpc>
              <a:spcPct val="100000"/>
            </a:lnSpc>
          </a:pPr>
          <a:r>
            <a:rPr lang="en-GB" dirty="0">
              <a:hlinkClick xmlns:r="http://schemas.openxmlformats.org/officeDocument/2006/relationships" r:id="rId3"/>
            </a:rPr>
            <a:t>Student Guides</a:t>
          </a:r>
          <a:endParaRPr lang="en-US" dirty="0"/>
        </a:p>
      </dgm:t>
    </dgm:pt>
    <dgm:pt modelId="{CD37D080-B27C-4827-98C5-09380A107D43}" type="parTrans" cxnId="{87EFD647-6F8B-453B-8D3E-E8784B96B679}">
      <dgm:prSet/>
      <dgm:spPr/>
      <dgm:t>
        <a:bodyPr/>
        <a:lstStyle/>
        <a:p>
          <a:endParaRPr lang="en-GB"/>
        </a:p>
      </dgm:t>
    </dgm:pt>
    <dgm:pt modelId="{02A13291-82D3-4CCF-BF7D-761387EBBB0F}" type="sibTrans" cxnId="{87EFD647-6F8B-453B-8D3E-E8784B96B679}">
      <dgm:prSet/>
      <dgm:spPr/>
      <dgm:t>
        <a:bodyPr/>
        <a:lstStyle/>
        <a:p>
          <a:endParaRPr lang="en-GB"/>
        </a:p>
      </dgm:t>
    </dgm:pt>
    <dgm:pt modelId="{666AF9DC-AA08-443F-BEFD-0D8B2C7D9659}">
      <dgm:prSet/>
      <dgm:spPr/>
      <dgm:t>
        <a:bodyPr/>
        <a:lstStyle/>
        <a:p>
          <a:pPr>
            <a:lnSpc>
              <a:spcPct val="100000"/>
            </a:lnSpc>
          </a:pPr>
          <a:r>
            <a:rPr lang="en-GB" dirty="0">
              <a:hlinkClick xmlns:r="http://schemas.openxmlformats.org/officeDocument/2006/relationships" r:id="rId15"/>
            </a:rPr>
            <a:t>Learning activities for curriculum delivery</a:t>
          </a:r>
          <a:endParaRPr lang="en-US" dirty="0"/>
        </a:p>
      </dgm:t>
    </dgm:pt>
    <dgm:pt modelId="{EDA4443F-E0EF-4420-8DC5-EF0A56D9E864}" type="parTrans" cxnId="{E944A37D-6C89-498A-9507-43AA8D92178B}">
      <dgm:prSet/>
      <dgm:spPr/>
      <dgm:t>
        <a:bodyPr/>
        <a:lstStyle/>
        <a:p>
          <a:endParaRPr lang="en-GB"/>
        </a:p>
      </dgm:t>
    </dgm:pt>
    <dgm:pt modelId="{AF3EAAD4-343A-4E06-9D5F-A34C0B6C9201}" type="sibTrans" cxnId="{E944A37D-6C89-498A-9507-43AA8D92178B}">
      <dgm:prSet/>
      <dgm:spPr/>
      <dgm:t>
        <a:bodyPr/>
        <a:lstStyle/>
        <a:p>
          <a:endParaRPr lang="en-GB"/>
        </a:p>
      </dgm:t>
    </dgm:pt>
    <dgm:pt modelId="{67F5D988-7079-4097-9B17-A0BF9FBC5BF6}">
      <dgm:prSet/>
      <dgm:spPr/>
      <dgm:t>
        <a:bodyPr/>
        <a:lstStyle/>
        <a:p>
          <a:pPr>
            <a:lnSpc>
              <a:spcPct val="100000"/>
            </a:lnSpc>
          </a:pPr>
          <a:r>
            <a:rPr lang="en-GB" dirty="0">
              <a:hlinkClick xmlns:r="http://schemas.openxmlformats.org/officeDocument/2006/relationships" r:id="rId35"/>
            </a:rPr>
            <a:t>Transition modules into HE</a:t>
          </a:r>
          <a:r>
            <a:rPr lang="en-GB" dirty="0"/>
            <a:t> &amp; </a:t>
          </a:r>
          <a:r>
            <a:rPr lang="en-GB" dirty="0">
              <a:hlinkClick xmlns:r="http://schemas.openxmlformats.org/officeDocument/2006/relationships" r:id="rId36"/>
            </a:rPr>
            <a:t>Toolkit</a:t>
          </a:r>
          <a:endParaRPr lang="en-GB" dirty="0"/>
        </a:p>
        <a:p>
          <a:pPr>
            <a:lnSpc>
              <a:spcPct val="100000"/>
            </a:lnSpc>
          </a:pPr>
          <a:endParaRPr lang="en-GB" dirty="0"/>
        </a:p>
        <a:p>
          <a:pPr>
            <a:lnSpc>
              <a:spcPct val="100000"/>
            </a:lnSpc>
          </a:pPr>
          <a:endParaRPr lang="en-GB" dirty="0"/>
        </a:p>
        <a:p>
          <a:pPr>
            <a:lnSpc>
              <a:spcPct val="100000"/>
            </a:lnSpc>
          </a:pPr>
          <a:endParaRPr lang="en-US" dirty="0"/>
        </a:p>
        <a:p>
          <a:pPr marL="0" lvl="0" defTabSz="488950">
            <a:spcBef>
              <a:spcPct val="0"/>
            </a:spcBef>
            <a:spcAft>
              <a:spcPct val="35000"/>
            </a:spcAft>
            <a:buNone/>
          </a:pPr>
          <a:endParaRPr lang="en-US" dirty="0"/>
        </a:p>
      </dgm:t>
    </dgm:pt>
    <dgm:pt modelId="{B1A10968-1DE1-4090-A80E-BCBEB5C50EDF}" type="parTrans" cxnId="{DD0138FF-D9E8-4DEC-99D6-354CD08F43A6}">
      <dgm:prSet/>
      <dgm:spPr/>
      <dgm:t>
        <a:bodyPr/>
        <a:lstStyle/>
        <a:p>
          <a:endParaRPr lang="en-GB"/>
        </a:p>
      </dgm:t>
    </dgm:pt>
    <dgm:pt modelId="{5F42E0AE-3407-46A5-8A11-394DE84DDB93}" type="sibTrans" cxnId="{DD0138FF-D9E8-4DEC-99D6-354CD08F43A6}">
      <dgm:prSet/>
      <dgm:spPr/>
      <dgm:t>
        <a:bodyPr/>
        <a:lstStyle/>
        <a:p>
          <a:endParaRPr lang="en-GB"/>
        </a:p>
      </dgm:t>
    </dgm:pt>
    <dgm:pt modelId="{BA3142D9-8F70-4BB5-8F93-A512A753D619}" type="pres">
      <dgm:prSet presAssocID="{E0F6234A-952B-4370-A37D-964226BBD139}" presName="root" presStyleCnt="0">
        <dgm:presLayoutVars>
          <dgm:dir/>
          <dgm:resizeHandles val="exact"/>
        </dgm:presLayoutVars>
      </dgm:prSet>
      <dgm:spPr/>
    </dgm:pt>
    <dgm:pt modelId="{86DA4BD1-FD17-4851-A56E-42E263BDC4FA}" type="pres">
      <dgm:prSet presAssocID="{F3FFC92F-B948-4E5B-905D-BF7665DE8D46}" presName="compNode" presStyleCnt="0"/>
      <dgm:spPr/>
    </dgm:pt>
    <dgm:pt modelId="{DD49C6FC-DC5B-4280-AF50-367369C27351}" type="pres">
      <dgm:prSet presAssocID="{F3FFC92F-B948-4E5B-905D-BF7665DE8D46}" presName="iconRect" presStyleLbl="node1" presStyleIdx="0" presStyleCnt="6"/>
      <dgm:spPr>
        <a:blipFill>
          <a:blip xmlns:r="http://schemas.openxmlformats.org/officeDocument/2006/relationships" r:embed="rId37">
            <a:extLst>
              <a:ext uri="{28A0092B-C50C-407E-A947-70E740481C1C}">
                <a14:useLocalDpi xmlns:a14="http://schemas.microsoft.com/office/drawing/2010/main" val="0"/>
              </a:ext>
              <a:ext uri="{96DAC541-7B7A-43D3-8B79-37D633B846F1}">
                <asvg:svgBlip xmlns:asvg="http://schemas.microsoft.com/office/drawing/2016/SVG/main" r:embed="rId38"/>
              </a:ext>
            </a:extLst>
          </a:blip>
          <a:stretch>
            <a:fillRect/>
          </a:stretch>
        </a:blipFill>
        <a:ln>
          <a:noFill/>
        </a:ln>
      </dgm:spPr>
      <dgm:extLst>
        <a:ext uri="{E40237B7-FDA0-4F09-8148-C483321AD2D9}">
          <dgm14:cNvPr xmlns:dgm14="http://schemas.microsoft.com/office/drawing/2010/diagram" id="0" name="" descr="Cloud Computing"/>
        </a:ext>
      </dgm:extLst>
    </dgm:pt>
    <dgm:pt modelId="{503CC719-810E-4F3B-B13F-C1B7F945DD59}" type="pres">
      <dgm:prSet presAssocID="{F3FFC92F-B948-4E5B-905D-BF7665DE8D46}" presName="iconSpace" presStyleCnt="0"/>
      <dgm:spPr/>
    </dgm:pt>
    <dgm:pt modelId="{0BDD7160-048D-43FF-BD04-1B495F10CF34}" type="pres">
      <dgm:prSet presAssocID="{F3FFC92F-B948-4E5B-905D-BF7665DE8D46}" presName="parTx" presStyleLbl="revTx" presStyleIdx="0" presStyleCnt="12">
        <dgm:presLayoutVars>
          <dgm:chMax val="0"/>
          <dgm:chPref val="0"/>
        </dgm:presLayoutVars>
      </dgm:prSet>
      <dgm:spPr/>
    </dgm:pt>
    <dgm:pt modelId="{F3ADD056-F59C-4F48-BCF0-CA722E6BCD47}" type="pres">
      <dgm:prSet presAssocID="{F3FFC92F-B948-4E5B-905D-BF7665DE8D46}" presName="txSpace" presStyleCnt="0"/>
      <dgm:spPr/>
    </dgm:pt>
    <dgm:pt modelId="{C9276E31-8841-4D9F-A723-28B2134AEB64}" type="pres">
      <dgm:prSet presAssocID="{F3FFC92F-B948-4E5B-905D-BF7665DE8D46}" presName="desTx" presStyleLbl="revTx" presStyleIdx="1" presStyleCnt="12">
        <dgm:presLayoutVars/>
      </dgm:prSet>
      <dgm:spPr/>
    </dgm:pt>
    <dgm:pt modelId="{FBF0EBF7-8AAE-4597-894B-ADF1295473F1}" type="pres">
      <dgm:prSet presAssocID="{47CE06A6-D94A-4C9C-950E-ECA888EA6BF4}" presName="sibTrans" presStyleCnt="0"/>
      <dgm:spPr/>
    </dgm:pt>
    <dgm:pt modelId="{B216204B-796C-4A97-9F26-256871C40989}" type="pres">
      <dgm:prSet presAssocID="{F74F4B9F-6821-49F8-AADD-87290009FE24}" presName="compNode" presStyleCnt="0"/>
      <dgm:spPr/>
    </dgm:pt>
    <dgm:pt modelId="{45BE1A86-619B-4755-A89D-9026ED53A653}" type="pres">
      <dgm:prSet presAssocID="{F74F4B9F-6821-49F8-AADD-87290009FE24}" presName="iconRect" presStyleLbl="node1" presStyleIdx="1" presStyleCnt="6"/>
      <dgm:spPr>
        <a:blipFill>
          <a:blip xmlns:r="http://schemas.openxmlformats.org/officeDocument/2006/relationships"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a:blipFill>
        <a:ln>
          <a:noFill/>
        </a:ln>
      </dgm:spPr>
      <dgm:extLst>
        <a:ext uri="{E40237B7-FDA0-4F09-8148-C483321AD2D9}">
          <dgm14:cNvPr xmlns:dgm14="http://schemas.microsoft.com/office/drawing/2010/diagram" id="0" name="" descr="Briefcase"/>
        </a:ext>
      </dgm:extLst>
    </dgm:pt>
    <dgm:pt modelId="{BEAB0330-15CA-4685-A963-B3FC301191BB}" type="pres">
      <dgm:prSet presAssocID="{F74F4B9F-6821-49F8-AADD-87290009FE24}" presName="iconSpace" presStyleCnt="0"/>
      <dgm:spPr/>
    </dgm:pt>
    <dgm:pt modelId="{40C49300-B214-4136-AB43-32C97A255DA5}" type="pres">
      <dgm:prSet presAssocID="{F74F4B9F-6821-49F8-AADD-87290009FE24}" presName="parTx" presStyleLbl="revTx" presStyleIdx="2" presStyleCnt="12">
        <dgm:presLayoutVars>
          <dgm:chMax val="0"/>
          <dgm:chPref val="0"/>
        </dgm:presLayoutVars>
      </dgm:prSet>
      <dgm:spPr/>
    </dgm:pt>
    <dgm:pt modelId="{E4D293BD-2F20-4E3D-84C4-097DE7631112}" type="pres">
      <dgm:prSet presAssocID="{F74F4B9F-6821-49F8-AADD-87290009FE24}" presName="txSpace" presStyleCnt="0"/>
      <dgm:spPr/>
    </dgm:pt>
    <dgm:pt modelId="{057A9601-A238-467D-A102-6DB4CE87B0AE}" type="pres">
      <dgm:prSet presAssocID="{F74F4B9F-6821-49F8-AADD-87290009FE24}" presName="desTx" presStyleLbl="revTx" presStyleIdx="3" presStyleCnt="12">
        <dgm:presLayoutVars/>
      </dgm:prSet>
      <dgm:spPr/>
    </dgm:pt>
    <dgm:pt modelId="{7DBF2B94-BF86-4FEB-B364-90974AEC5E21}" type="pres">
      <dgm:prSet presAssocID="{BA4DBA31-BA73-4131-B7D8-B56A79C8FF55}" presName="sibTrans" presStyleCnt="0"/>
      <dgm:spPr/>
    </dgm:pt>
    <dgm:pt modelId="{50D1B868-13C2-4891-9F5E-70D73D50F63D}" type="pres">
      <dgm:prSet presAssocID="{23D723C2-6F59-4299-96C6-824B5E212E80}" presName="compNode" presStyleCnt="0"/>
      <dgm:spPr/>
    </dgm:pt>
    <dgm:pt modelId="{9C5B8B29-5501-4F12-B1B0-9A1973111AFF}" type="pres">
      <dgm:prSet presAssocID="{23D723C2-6F59-4299-96C6-824B5E212E80}" presName="iconRect" presStyleLbl="node1" presStyleIdx="2" presStyleCnt="6"/>
      <dgm:spPr>
        <a:blipFill>
          <a:blip xmlns:r="http://schemas.openxmlformats.org/officeDocument/2006/relationships" r:embed="rId41">
            <a:extLst>
              <a:ext uri="{28A0092B-C50C-407E-A947-70E740481C1C}">
                <a14:useLocalDpi xmlns:a14="http://schemas.microsoft.com/office/drawing/2010/main" val="0"/>
              </a:ext>
              <a:ext uri="{96DAC541-7B7A-43D3-8B79-37D633B846F1}">
                <asvg:svgBlip xmlns:asvg="http://schemas.microsoft.com/office/drawing/2016/SVG/main" r:embed="rId42"/>
              </a:ext>
            </a:extLst>
          </a:blip>
          <a:stretch>
            <a:fillRect/>
          </a:stretch>
        </a:blipFill>
        <a:ln>
          <a:noFill/>
        </a:ln>
      </dgm:spPr>
      <dgm:extLst>
        <a:ext uri="{E40237B7-FDA0-4F09-8148-C483321AD2D9}">
          <dgm14:cNvPr xmlns:dgm14="http://schemas.microsoft.com/office/drawing/2010/diagram" id="0" name="" descr="Diploma Roll"/>
        </a:ext>
      </dgm:extLst>
    </dgm:pt>
    <dgm:pt modelId="{41CA8425-0529-42F7-AA5E-B59FD361A6E1}" type="pres">
      <dgm:prSet presAssocID="{23D723C2-6F59-4299-96C6-824B5E212E80}" presName="iconSpace" presStyleCnt="0"/>
      <dgm:spPr/>
    </dgm:pt>
    <dgm:pt modelId="{8C9D43C8-5ED3-41A9-A2ED-52FE3A996AE4}" type="pres">
      <dgm:prSet presAssocID="{23D723C2-6F59-4299-96C6-824B5E212E80}" presName="parTx" presStyleLbl="revTx" presStyleIdx="4" presStyleCnt="12">
        <dgm:presLayoutVars>
          <dgm:chMax val="0"/>
          <dgm:chPref val="0"/>
        </dgm:presLayoutVars>
      </dgm:prSet>
      <dgm:spPr/>
    </dgm:pt>
    <dgm:pt modelId="{70B500E0-4767-46CB-A91D-778C90C157E6}" type="pres">
      <dgm:prSet presAssocID="{23D723C2-6F59-4299-96C6-824B5E212E80}" presName="txSpace" presStyleCnt="0"/>
      <dgm:spPr/>
    </dgm:pt>
    <dgm:pt modelId="{FA844617-7F9C-46B9-87A9-DB9B44C4B86D}" type="pres">
      <dgm:prSet presAssocID="{23D723C2-6F59-4299-96C6-824B5E212E80}" presName="desTx" presStyleLbl="revTx" presStyleIdx="5" presStyleCnt="12">
        <dgm:presLayoutVars/>
      </dgm:prSet>
      <dgm:spPr/>
    </dgm:pt>
    <dgm:pt modelId="{CE31CA4B-319A-4500-B3F9-5500327EF679}" type="pres">
      <dgm:prSet presAssocID="{FF1614C7-688F-4AD9-9BB4-BE1CE7E04D81}" presName="sibTrans" presStyleCnt="0"/>
      <dgm:spPr/>
    </dgm:pt>
    <dgm:pt modelId="{C5C57CAB-79DE-4585-9D0A-6C3ABDE96A1B}" type="pres">
      <dgm:prSet presAssocID="{E61D12E0-D3BD-4009-B7CD-7DF2E6C06956}" presName="compNode" presStyleCnt="0"/>
      <dgm:spPr/>
    </dgm:pt>
    <dgm:pt modelId="{0725E959-3863-480B-A257-6F9D591EEA4F}" type="pres">
      <dgm:prSet presAssocID="{E61D12E0-D3BD-4009-B7CD-7DF2E6C06956}" presName="iconRect" presStyleLbl="node1" presStyleIdx="3" presStyleCnt="6" custLinFactNeighborY="28696"/>
      <dgm:spPr>
        <a:blipFill>
          <a:blip xmlns:r="http://schemas.openxmlformats.org/officeDocument/2006/relationships" r:embed="rId43">
            <a:extLst>
              <a:ext uri="{28A0092B-C50C-407E-A947-70E740481C1C}">
                <a14:useLocalDpi xmlns:a14="http://schemas.microsoft.com/office/drawing/2010/main" val="0"/>
              </a:ext>
              <a:ext uri="{96DAC541-7B7A-43D3-8B79-37D633B846F1}">
                <asvg:svgBlip xmlns:asvg="http://schemas.microsoft.com/office/drawing/2016/SVG/main" r:embed="rId44"/>
              </a:ext>
            </a:extLst>
          </a:blip>
          <a:stretch>
            <a:fillRect/>
          </a:stretch>
        </a:blipFill>
        <a:ln>
          <a:noFill/>
        </a:ln>
      </dgm:spPr>
      <dgm:extLst>
        <a:ext uri="{E40237B7-FDA0-4F09-8148-C483321AD2D9}">
          <dgm14:cNvPr xmlns:dgm14="http://schemas.microsoft.com/office/drawing/2010/diagram" id="0" name="" descr="Teacher"/>
        </a:ext>
      </dgm:extLst>
    </dgm:pt>
    <dgm:pt modelId="{1CD9F8EE-2158-441D-8096-CFBEC85212C9}" type="pres">
      <dgm:prSet presAssocID="{E61D12E0-D3BD-4009-B7CD-7DF2E6C06956}" presName="iconSpace" presStyleCnt="0"/>
      <dgm:spPr/>
    </dgm:pt>
    <dgm:pt modelId="{6E574E55-9FEF-40ED-92C2-D69CE3F66E71}" type="pres">
      <dgm:prSet presAssocID="{E61D12E0-D3BD-4009-B7CD-7DF2E6C06956}" presName="parTx" presStyleLbl="revTx" presStyleIdx="6" presStyleCnt="12" custLinFactNeighborY="23055">
        <dgm:presLayoutVars>
          <dgm:chMax val="0"/>
          <dgm:chPref val="0"/>
        </dgm:presLayoutVars>
      </dgm:prSet>
      <dgm:spPr/>
    </dgm:pt>
    <dgm:pt modelId="{BDB6CAD7-EFBC-441C-A400-AF029863A53A}" type="pres">
      <dgm:prSet presAssocID="{E61D12E0-D3BD-4009-B7CD-7DF2E6C06956}" presName="txSpace" presStyleCnt="0"/>
      <dgm:spPr/>
    </dgm:pt>
    <dgm:pt modelId="{FEA013E4-D4D0-4E2A-9B36-34B3878FD38A}" type="pres">
      <dgm:prSet presAssocID="{E61D12E0-D3BD-4009-B7CD-7DF2E6C06956}" presName="desTx" presStyleLbl="revTx" presStyleIdx="7" presStyleCnt="12" custScaleX="116539" custScaleY="100732" custLinFactNeighborX="1774" custLinFactNeighborY="6511">
        <dgm:presLayoutVars/>
      </dgm:prSet>
      <dgm:spPr/>
    </dgm:pt>
    <dgm:pt modelId="{3C240136-6E14-4CE6-899E-F7BE64C3B5EC}" type="pres">
      <dgm:prSet presAssocID="{03A93A47-1C2E-47A3-A939-CB8345951BDA}" presName="sibTrans" presStyleCnt="0"/>
      <dgm:spPr/>
    </dgm:pt>
    <dgm:pt modelId="{CFF05DA0-0EC5-48F9-A37D-582688D3A140}" type="pres">
      <dgm:prSet presAssocID="{EFE52A89-FD2F-4E7F-9F4E-86E7019A60B2}" presName="compNode" presStyleCnt="0"/>
      <dgm:spPr/>
    </dgm:pt>
    <dgm:pt modelId="{46CC34BD-4116-4B31-AF3B-3025DCF74C56}" type="pres">
      <dgm:prSet presAssocID="{EFE52A89-FD2F-4E7F-9F4E-86E7019A60B2}" presName="iconRect" presStyleLbl="node1" presStyleIdx="4" presStyleCnt="6"/>
      <dgm:spPr>
        <a:blipFill>
          <a:blip xmlns:r="http://schemas.openxmlformats.org/officeDocument/2006/relationships"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a:blipFill>
        <a:ln>
          <a:noFill/>
        </a:ln>
      </dgm:spPr>
      <dgm:extLst>
        <a:ext uri="{E40237B7-FDA0-4F09-8148-C483321AD2D9}">
          <dgm14:cNvPr xmlns:dgm14="http://schemas.microsoft.com/office/drawing/2010/diagram" id="0" name="" descr="Handshake"/>
        </a:ext>
      </dgm:extLst>
    </dgm:pt>
    <dgm:pt modelId="{38AF8FFF-F503-4882-BC27-9BF855AFEEEA}" type="pres">
      <dgm:prSet presAssocID="{EFE52A89-FD2F-4E7F-9F4E-86E7019A60B2}" presName="iconSpace" presStyleCnt="0"/>
      <dgm:spPr/>
    </dgm:pt>
    <dgm:pt modelId="{34E31328-8A68-4D20-B050-3FDBFFDD447F}" type="pres">
      <dgm:prSet presAssocID="{EFE52A89-FD2F-4E7F-9F4E-86E7019A60B2}" presName="parTx" presStyleLbl="revTx" presStyleIdx="8" presStyleCnt="12">
        <dgm:presLayoutVars>
          <dgm:chMax val="0"/>
          <dgm:chPref val="0"/>
        </dgm:presLayoutVars>
      </dgm:prSet>
      <dgm:spPr/>
    </dgm:pt>
    <dgm:pt modelId="{F528B981-E41D-4B76-82AC-CE5C52CE7F49}" type="pres">
      <dgm:prSet presAssocID="{EFE52A89-FD2F-4E7F-9F4E-86E7019A60B2}" presName="txSpace" presStyleCnt="0"/>
      <dgm:spPr/>
    </dgm:pt>
    <dgm:pt modelId="{CBA9915A-47D3-461D-AD97-69CDE3ABD5AD}" type="pres">
      <dgm:prSet presAssocID="{EFE52A89-FD2F-4E7F-9F4E-86E7019A60B2}" presName="desTx" presStyleLbl="revTx" presStyleIdx="9" presStyleCnt="12">
        <dgm:presLayoutVars/>
      </dgm:prSet>
      <dgm:spPr/>
    </dgm:pt>
    <dgm:pt modelId="{B80D4AD4-77E9-4940-8739-A76090BD097B}" type="pres">
      <dgm:prSet presAssocID="{1A7B525C-D122-4ADF-A64F-946CCE4F5397}" presName="sibTrans" presStyleCnt="0"/>
      <dgm:spPr/>
    </dgm:pt>
    <dgm:pt modelId="{24B7DD1F-3C30-4A8D-B08B-D63AF74506E0}" type="pres">
      <dgm:prSet presAssocID="{8877C34C-719B-4FA3-B4B5-F44D6DF8033B}" presName="compNode" presStyleCnt="0"/>
      <dgm:spPr/>
    </dgm:pt>
    <dgm:pt modelId="{1DE98916-1699-4ED6-A90A-58FC0A732100}" type="pres">
      <dgm:prSet presAssocID="{8877C34C-719B-4FA3-B4B5-F44D6DF8033B}" presName="iconRect" presStyleLbl="node1" presStyleIdx="5" presStyleCnt="6"/>
      <dgm:spPr>
        <a:blipFill>
          <a:blip xmlns:r="http://schemas.openxmlformats.org/officeDocument/2006/relationships" r:embed="rId47">
            <a:extLst>
              <a:ext uri="{28A0092B-C50C-407E-A947-70E740481C1C}">
                <a14:useLocalDpi xmlns:a14="http://schemas.microsoft.com/office/drawing/2010/main" val="0"/>
              </a:ext>
              <a:ext uri="{96DAC541-7B7A-43D3-8B79-37D633B846F1}">
                <asvg:svgBlip xmlns:asvg="http://schemas.microsoft.com/office/drawing/2016/SVG/main" r:embed="rId48"/>
              </a:ext>
            </a:extLst>
          </a:blip>
          <a:stretch>
            <a:fillRect/>
          </a:stretch>
        </a:blipFill>
        <a:ln>
          <a:noFill/>
        </a:ln>
      </dgm:spPr>
      <dgm:extLst>
        <a:ext uri="{E40237B7-FDA0-4F09-8148-C483321AD2D9}">
          <dgm14:cNvPr xmlns:dgm14="http://schemas.microsoft.com/office/drawing/2010/diagram" id="0" name="" descr="User"/>
        </a:ext>
      </dgm:extLst>
    </dgm:pt>
    <dgm:pt modelId="{07873B1D-BD5A-49F4-A09A-4EFC97126327}" type="pres">
      <dgm:prSet presAssocID="{8877C34C-719B-4FA3-B4B5-F44D6DF8033B}" presName="iconSpace" presStyleCnt="0"/>
      <dgm:spPr/>
    </dgm:pt>
    <dgm:pt modelId="{F7BABE0D-35F6-4EA6-81FA-D583C83C0F03}" type="pres">
      <dgm:prSet presAssocID="{8877C34C-719B-4FA3-B4B5-F44D6DF8033B}" presName="parTx" presStyleLbl="revTx" presStyleIdx="10" presStyleCnt="12">
        <dgm:presLayoutVars>
          <dgm:chMax val="0"/>
          <dgm:chPref val="0"/>
        </dgm:presLayoutVars>
      </dgm:prSet>
      <dgm:spPr/>
    </dgm:pt>
    <dgm:pt modelId="{D49D0D5F-A6D0-405C-B759-5E0C10F1DAE6}" type="pres">
      <dgm:prSet presAssocID="{8877C34C-719B-4FA3-B4B5-F44D6DF8033B}" presName="txSpace" presStyleCnt="0"/>
      <dgm:spPr/>
    </dgm:pt>
    <dgm:pt modelId="{91BBFAAF-9A52-4A8A-B8D6-E741E031B327}" type="pres">
      <dgm:prSet presAssocID="{8877C34C-719B-4FA3-B4B5-F44D6DF8033B}" presName="desTx" presStyleLbl="revTx" presStyleIdx="11" presStyleCnt="12">
        <dgm:presLayoutVars/>
      </dgm:prSet>
      <dgm:spPr/>
    </dgm:pt>
  </dgm:ptLst>
  <dgm:cxnLst>
    <dgm:cxn modelId="{00C28702-2473-4351-B9AA-0E04C9346636}" type="presOf" srcId="{C590CD5F-9B81-4CAD-AA7B-FEEA979476B6}" destId="{FA844617-7F9C-46B9-87A9-DB9B44C4B86D}" srcOrd="0" destOrd="1" presId="urn:microsoft.com/office/officeart/2018/2/layout/IconLabelDescriptionList"/>
    <dgm:cxn modelId="{0CF5AE02-6D6E-4DE4-AC99-D1DB68C76D66}" srcId="{F74F4B9F-6821-49F8-AADD-87290009FE24}" destId="{F863D452-31CA-4DD6-8F29-4D6D1795F5F2}" srcOrd="10" destOrd="0" parTransId="{B42E439A-8DCF-46D3-AD12-D1AFCC5FBB76}" sibTransId="{FF710A4E-1CE9-4E6C-8280-BAF5C7BF34CA}"/>
    <dgm:cxn modelId="{32CD0D12-D828-4D4B-B1FC-6100D0E362F6}" srcId="{E0F6234A-952B-4370-A37D-964226BBD139}" destId="{EFE52A89-FD2F-4E7F-9F4E-86E7019A60B2}" srcOrd="4" destOrd="0" parTransId="{FA13E421-C604-445C-B19E-77F38684DF2D}" sibTransId="{1A7B525C-D122-4ADF-A64F-946CCE4F5397}"/>
    <dgm:cxn modelId="{F2413914-AD99-4D17-ABBB-048EACDF8DEC}" type="presOf" srcId="{8877C34C-719B-4FA3-B4B5-F44D6DF8033B}" destId="{F7BABE0D-35F6-4EA6-81FA-D583C83C0F03}" srcOrd="0" destOrd="0" presId="urn:microsoft.com/office/officeart/2018/2/layout/IconLabelDescriptionList"/>
    <dgm:cxn modelId="{987A5917-9081-420D-BB75-73C697B98E82}" type="presOf" srcId="{3C250FC9-B80F-4FA1-AD55-3B8B01A49801}" destId="{057A9601-A238-467D-A102-6DB4CE87B0AE}" srcOrd="0" destOrd="5" presId="urn:microsoft.com/office/officeart/2018/2/layout/IconLabelDescriptionList"/>
    <dgm:cxn modelId="{DAC7C019-6321-46A3-8ABD-2103E405AEB7}" srcId="{F3FFC92F-B948-4E5B-905D-BF7665DE8D46}" destId="{E7FB8BF9-5E6B-4047-A681-2E227252A99C}" srcOrd="2" destOrd="0" parTransId="{9CFF74C9-C824-42B6-B7BF-452D84AD0F84}" sibTransId="{F439959F-0B13-4DBE-8D47-004643E9DC7B}"/>
    <dgm:cxn modelId="{F8BA611A-BF33-410F-9D6E-1F968F3BBCAE}" type="presOf" srcId="{EFE52A89-FD2F-4E7F-9F4E-86E7019A60B2}" destId="{34E31328-8A68-4D20-B050-3FDBFFDD447F}" srcOrd="0" destOrd="0" presId="urn:microsoft.com/office/officeart/2018/2/layout/IconLabelDescriptionList"/>
    <dgm:cxn modelId="{7B5E011D-C39C-4233-8F27-FA4004C50169}" type="presOf" srcId="{365F73F2-0328-46A3-B602-823837D246F0}" destId="{057A9601-A238-467D-A102-6DB4CE87B0AE}" srcOrd="0" destOrd="2" presId="urn:microsoft.com/office/officeart/2018/2/layout/IconLabelDescriptionList"/>
    <dgm:cxn modelId="{91451920-21EF-48C6-BFE2-9B4E394E0D07}" type="presOf" srcId="{32E30756-1DB9-4B53-A7EA-B3B869AF62FC}" destId="{057A9601-A238-467D-A102-6DB4CE87B0AE}" srcOrd="0" destOrd="1" presId="urn:microsoft.com/office/officeart/2018/2/layout/IconLabelDescriptionList"/>
    <dgm:cxn modelId="{8798FA28-8C3F-448B-B109-0F96FE8A724F}" type="presOf" srcId="{E7FB8BF9-5E6B-4047-A681-2E227252A99C}" destId="{C9276E31-8841-4D9F-A723-28B2134AEB64}" srcOrd="0" destOrd="2" presId="urn:microsoft.com/office/officeart/2018/2/layout/IconLabelDescriptionList"/>
    <dgm:cxn modelId="{F19D4F2A-E57F-46C6-96C1-F06D909405CE}" type="presOf" srcId="{F74F4B9F-6821-49F8-AADD-87290009FE24}" destId="{40C49300-B214-4136-AB43-32C97A255DA5}" srcOrd="0" destOrd="0" presId="urn:microsoft.com/office/officeart/2018/2/layout/IconLabelDescriptionList"/>
    <dgm:cxn modelId="{D91AAF2E-6AC1-442F-94C3-3F60EC8019ED}" srcId="{F74F4B9F-6821-49F8-AADD-87290009FE24}" destId="{D78D7D68-0EDF-4F8F-8FA6-5783FCF781A8}" srcOrd="8" destOrd="0" parTransId="{9C5B3402-0DF3-4A95-807F-F18D681C3D3D}" sibTransId="{443DD4FD-128E-45AC-ACFA-17DC5436ED20}"/>
    <dgm:cxn modelId="{DF801A2F-8DB9-4E0C-B77C-2AF78451D0A8}" type="presOf" srcId="{F3FFC92F-B948-4E5B-905D-BF7665DE8D46}" destId="{0BDD7160-048D-43FF-BD04-1B495F10CF34}" srcOrd="0" destOrd="0" presId="urn:microsoft.com/office/officeart/2018/2/layout/IconLabelDescriptionList"/>
    <dgm:cxn modelId="{BC707235-2A81-4129-ADB7-068F1DCB7FD6}" type="presOf" srcId="{CCEC1A51-8120-4679-9DB4-49A461CA342B}" destId="{057A9601-A238-467D-A102-6DB4CE87B0AE}" srcOrd="0" destOrd="4" presId="urn:microsoft.com/office/officeart/2018/2/layout/IconLabelDescriptionList"/>
    <dgm:cxn modelId="{D15E5C38-2B2D-4412-A772-557E010D2C26}" type="presOf" srcId="{6C7EAC86-0860-4C8B-829F-CC32B2D9C611}" destId="{CBA9915A-47D3-461D-AD97-69CDE3ABD5AD}" srcOrd="0" destOrd="0" presId="urn:microsoft.com/office/officeart/2018/2/layout/IconLabelDescriptionList"/>
    <dgm:cxn modelId="{6960213C-9D32-41BA-ABA3-48853B652224}" type="presOf" srcId="{E61D12E0-D3BD-4009-B7CD-7DF2E6C06956}" destId="{6E574E55-9FEF-40ED-92C2-D69CE3F66E71}" srcOrd="0" destOrd="0" presId="urn:microsoft.com/office/officeart/2018/2/layout/IconLabelDescriptionList"/>
    <dgm:cxn modelId="{E6342262-1FD9-4E6A-BE19-0C237E873595}" srcId="{E0F6234A-952B-4370-A37D-964226BBD139}" destId="{8877C34C-719B-4FA3-B4B5-F44D6DF8033B}" srcOrd="5" destOrd="0" parTransId="{66281D2A-6DEA-4D81-A5B1-97D2E6BCD73F}" sibTransId="{7A5ADC29-9BC3-4E88-B001-2E3CA48F7690}"/>
    <dgm:cxn modelId="{A29DC062-E697-4811-86A7-D42F88513A05}" srcId="{EFE52A89-FD2F-4E7F-9F4E-86E7019A60B2}" destId="{65A66A67-530F-40DC-8EB0-A6313D113EE6}" srcOrd="1" destOrd="0" parTransId="{A42C73CC-2584-4F43-A6AB-E40259CD76D6}" sibTransId="{49EA1E26-9F5C-4D2B-8794-D77D55105AA1}"/>
    <dgm:cxn modelId="{1C8B0646-17AE-4C64-ABDB-F65AEC093D03}" type="presOf" srcId="{32AF9981-3783-4F52-BE2A-E6BB67642082}" destId="{FA844617-7F9C-46B9-87A9-DB9B44C4B86D}" srcOrd="0" destOrd="2" presId="urn:microsoft.com/office/officeart/2018/2/layout/IconLabelDescriptionList"/>
    <dgm:cxn modelId="{FC421646-3FCE-44F1-B531-9B36B6581A55}" srcId="{E61D12E0-D3BD-4009-B7CD-7DF2E6C06956}" destId="{BE62DD12-8A8A-4593-A5F6-4D31CBC76BDB}" srcOrd="2" destOrd="0" parTransId="{81C99A2E-4B05-4BC7-8438-71AC3DEA9CB2}" sibTransId="{E8205F91-620C-495D-97B2-0AA72F6BA363}"/>
    <dgm:cxn modelId="{1DEFDA46-CE7F-4EED-AE22-7507122A6A95}" srcId="{23D723C2-6F59-4299-96C6-824B5E212E80}" destId="{C590CD5F-9B81-4CAD-AA7B-FEEA979476B6}" srcOrd="1" destOrd="0" parTransId="{82919620-1248-400F-B57F-C0B150122646}" sibTransId="{FF740E08-A590-4B63-8ABE-678D27A90A35}"/>
    <dgm:cxn modelId="{87EFD647-6F8B-453B-8D3E-E8784B96B679}" srcId="{E61D12E0-D3BD-4009-B7CD-7DF2E6C06956}" destId="{965EE716-EBCF-4ACC-92F9-9D7E21310164}" srcOrd="4" destOrd="0" parTransId="{CD37D080-B27C-4827-98C5-09380A107D43}" sibTransId="{02A13291-82D3-4CCF-BF7D-761387EBBB0F}"/>
    <dgm:cxn modelId="{1B742669-7F0F-4611-93A5-1A9B222332D1}" type="presOf" srcId="{8DBB534C-1E74-4605-8DD1-F8C9426C3FD6}" destId="{057A9601-A238-467D-A102-6DB4CE87B0AE}" srcOrd="0" destOrd="3" presId="urn:microsoft.com/office/officeart/2018/2/layout/IconLabelDescriptionList"/>
    <dgm:cxn modelId="{C2EEF94C-1508-483F-8A74-7579196F74A5}" srcId="{E0F6234A-952B-4370-A37D-964226BBD139}" destId="{F3FFC92F-B948-4E5B-905D-BF7665DE8D46}" srcOrd="0" destOrd="0" parTransId="{A4A851B6-3790-48C5-8464-57023DCE44C9}" sibTransId="{47CE06A6-D94A-4C9C-950E-ECA888EA6BF4}"/>
    <dgm:cxn modelId="{76F30A70-6228-4E9A-8722-575CCF48F748}" type="presOf" srcId="{76619CC3-BF7F-4B89-AD92-FC45064B34C0}" destId="{057A9601-A238-467D-A102-6DB4CE87B0AE}" srcOrd="0" destOrd="7" presId="urn:microsoft.com/office/officeart/2018/2/layout/IconLabelDescriptionList"/>
    <dgm:cxn modelId="{135E4D77-5C6B-4E07-AF58-2D602602AC80}" srcId="{E61D12E0-D3BD-4009-B7CD-7DF2E6C06956}" destId="{3FAFDDE9-914B-48D0-947D-AC700EF6C15A}" srcOrd="0" destOrd="0" parTransId="{0EC8B5EF-EA96-4477-9702-9706348DAE73}" sibTransId="{46B168A2-367F-4565-BA49-F58BFF1BF97A}"/>
    <dgm:cxn modelId="{EE277777-0956-44D6-A507-75402FCF82B6}" srcId="{8877C34C-719B-4FA3-B4B5-F44D6DF8033B}" destId="{BC78E1E4-3030-481C-95F6-C34FF6EF231A}" srcOrd="0" destOrd="0" parTransId="{A8C93721-98DF-45BD-A5BE-A66A4AA80296}" sibTransId="{37DE69AB-1E30-4749-94D7-255B1A7B4921}"/>
    <dgm:cxn modelId="{4498A477-0D4E-4467-BC3E-36661920B88E}" srcId="{F74F4B9F-6821-49F8-AADD-87290009FE24}" destId="{32E30756-1DB9-4B53-A7EA-B3B869AF62FC}" srcOrd="1" destOrd="0" parTransId="{F39E0D0C-311D-4110-9C54-015DA3CB6BC0}" sibTransId="{96F14190-92E5-4292-A082-D6DBBB256C72}"/>
    <dgm:cxn modelId="{E944A37D-6C89-498A-9507-43AA8D92178B}" srcId="{E61D12E0-D3BD-4009-B7CD-7DF2E6C06956}" destId="{666AF9DC-AA08-443F-BEFD-0D8B2C7D9659}" srcOrd="3" destOrd="0" parTransId="{EDA4443F-E0EF-4420-8DC5-EF0A56D9E864}" sibTransId="{AF3EAAD4-343A-4E06-9D5F-A34C0B6C9201}"/>
    <dgm:cxn modelId="{F0D2DD7D-8B93-42FB-8B20-10687BACE168}" type="presOf" srcId="{112BD4A8-CC6D-47CA-BE9A-D20B98ED1358}" destId="{C9276E31-8841-4D9F-A723-28B2134AEB64}" srcOrd="0" destOrd="1" presId="urn:microsoft.com/office/officeart/2018/2/layout/IconLabelDescriptionList"/>
    <dgm:cxn modelId="{8F1CF17E-F605-48C6-9C24-5BD0ED08C9CB}" type="presOf" srcId="{F863D452-31CA-4DD6-8F29-4D6D1795F5F2}" destId="{057A9601-A238-467D-A102-6DB4CE87B0AE}" srcOrd="0" destOrd="10" presId="urn:microsoft.com/office/officeart/2018/2/layout/IconLabelDescriptionList"/>
    <dgm:cxn modelId="{0FB37A80-3D3B-4CC6-89A2-9518AE7DF92A}" type="presOf" srcId="{666AF9DC-AA08-443F-BEFD-0D8B2C7D9659}" destId="{FEA013E4-D4D0-4E2A-9B36-34B3878FD38A}" srcOrd="0" destOrd="3" presId="urn:microsoft.com/office/officeart/2018/2/layout/IconLabelDescriptionList"/>
    <dgm:cxn modelId="{7B751183-0711-43C1-89EB-CBCD967F1090}" type="presOf" srcId="{965EE716-EBCF-4ACC-92F9-9D7E21310164}" destId="{FEA013E4-D4D0-4E2A-9B36-34B3878FD38A}" srcOrd="0" destOrd="4" presId="urn:microsoft.com/office/officeart/2018/2/layout/IconLabelDescriptionList"/>
    <dgm:cxn modelId="{C4608F86-D75F-44F0-A158-073F04A79256}" srcId="{E0F6234A-952B-4370-A37D-964226BBD139}" destId="{23D723C2-6F59-4299-96C6-824B5E212E80}" srcOrd="2" destOrd="0" parTransId="{F0C2DB07-8025-48D6-8E6E-9C42CBDFD0A6}" sibTransId="{FF1614C7-688F-4AD9-9BB4-BE1CE7E04D81}"/>
    <dgm:cxn modelId="{020A7888-FCEC-4BDB-963C-52C157466689}" srcId="{F74F4B9F-6821-49F8-AADD-87290009FE24}" destId="{76619CC3-BF7F-4B89-AD92-FC45064B34C0}" srcOrd="7" destOrd="0" parTransId="{74CE183B-0897-43CD-8900-5D3F02E9502D}" sibTransId="{32215146-B1FC-4B92-8B5C-4F857EF57310}"/>
    <dgm:cxn modelId="{C76EB088-306F-4578-94B8-372F0D59820B}" srcId="{F74F4B9F-6821-49F8-AADD-87290009FE24}" destId="{8DBB534C-1E74-4605-8DD1-F8C9426C3FD6}" srcOrd="3" destOrd="0" parTransId="{4F7ACC7D-A8E2-426F-B8B8-317CC683C4D0}" sibTransId="{7A14484E-FEC6-43C4-B98C-C1006F4F870D}"/>
    <dgm:cxn modelId="{BF14C48A-58D4-426B-8AE9-0721D2E30C79}" type="presOf" srcId="{19779762-AEBF-45EC-9C7A-9BE37FE5F9A2}" destId="{FEA013E4-D4D0-4E2A-9B36-34B3878FD38A}" srcOrd="0" destOrd="1" presId="urn:microsoft.com/office/officeart/2018/2/layout/IconLabelDescriptionList"/>
    <dgm:cxn modelId="{4D7A098E-8475-45D6-9468-6572AF515BFB}" srcId="{23D723C2-6F59-4299-96C6-824B5E212E80}" destId="{15FB2846-9839-496F-A593-5E355AD78539}" srcOrd="3" destOrd="0" parTransId="{98EE015D-5AFA-4A4C-A33A-E4B947BB272C}" sibTransId="{1798308E-EBA1-476F-A9AF-B4EF82CD56BB}"/>
    <dgm:cxn modelId="{47DDF191-FFD8-4B85-A47B-CD9E02B05D8B}" srcId="{F3FFC92F-B948-4E5B-905D-BF7665DE8D46}" destId="{112BD4A8-CC6D-47CA-BE9A-D20B98ED1358}" srcOrd="1" destOrd="0" parTransId="{2779F433-B74E-4FED-8AC8-D1825696D5C3}" sibTransId="{736B6714-677B-40AF-A82A-BFA77151FCEA}"/>
    <dgm:cxn modelId="{C30EF692-31AB-46CE-A967-DFEA48CF70FD}" srcId="{E0F6234A-952B-4370-A37D-964226BBD139}" destId="{E61D12E0-D3BD-4009-B7CD-7DF2E6C06956}" srcOrd="3" destOrd="0" parTransId="{4AD66FC1-3EC6-4833-8C3B-392B85072016}" sibTransId="{03A93A47-1C2E-47A3-A939-CB8345951BDA}"/>
    <dgm:cxn modelId="{8BED5293-45A7-446E-872B-1FF3138FE576}" type="presOf" srcId="{23D723C2-6F59-4299-96C6-824B5E212E80}" destId="{8C9D43C8-5ED3-41A9-A2ED-52FE3A996AE4}" srcOrd="0" destOrd="0" presId="urn:microsoft.com/office/officeart/2018/2/layout/IconLabelDescriptionList"/>
    <dgm:cxn modelId="{2D008A98-C14A-4E8D-9E1E-AEDA3936E097}" srcId="{F74F4B9F-6821-49F8-AADD-87290009FE24}" destId="{365F73F2-0328-46A3-B602-823837D246F0}" srcOrd="2" destOrd="0" parTransId="{3703BE44-1E43-4EE3-955D-21AF04F22CA8}" sibTransId="{E00D1274-89BA-424E-A54D-5664EC9A7006}"/>
    <dgm:cxn modelId="{7653809A-3563-43DC-9A22-F1F79175B27B}" srcId="{E61D12E0-D3BD-4009-B7CD-7DF2E6C06956}" destId="{19779762-AEBF-45EC-9C7A-9BE37FE5F9A2}" srcOrd="1" destOrd="0" parTransId="{10462FE1-A8ED-4CE3-8264-30DA0CF733AC}" sibTransId="{2A567C57-7182-4B1E-AA55-0DA96EEB6D66}"/>
    <dgm:cxn modelId="{569924A9-DD79-4115-805F-F829319D29B2}" type="presOf" srcId="{E0F6234A-952B-4370-A37D-964226BBD139}" destId="{BA3142D9-8F70-4BB5-8F93-A512A753D619}" srcOrd="0" destOrd="0" presId="urn:microsoft.com/office/officeart/2018/2/layout/IconLabelDescriptionList"/>
    <dgm:cxn modelId="{C4EB76AA-855B-4C6D-BF9F-23AE4756F9E7}" type="presOf" srcId="{65A66A67-530F-40DC-8EB0-A6313D113EE6}" destId="{CBA9915A-47D3-461D-AD97-69CDE3ABD5AD}" srcOrd="0" destOrd="1" presId="urn:microsoft.com/office/officeart/2018/2/layout/IconLabelDescriptionList"/>
    <dgm:cxn modelId="{6B4773AD-93FB-4B6F-99BA-E87CF77E33E9}" type="presOf" srcId="{15FB2846-9839-496F-A593-5E355AD78539}" destId="{FA844617-7F9C-46B9-87A9-DB9B44C4B86D}" srcOrd="0" destOrd="3" presId="urn:microsoft.com/office/officeart/2018/2/layout/IconLabelDescriptionList"/>
    <dgm:cxn modelId="{4C619BB3-317B-48D0-9B1B-140ECAA11B7B}" srcId="{F74F4B9F-6821-49F8-AADD-87290009FE24}" destId="{CCEC1A51-8120-4679-9DB4-49A461CA342B}" srcOrd="4" destOrd="0" parTransId="{78AA2FFD-5A3E-478B-B2E6-D3CD916DCCC9}" sibTransId="{D8711B6B-9610-4E26-914C-7DC62F9DC161}"/>
    <dgm:cxn modelId="{2934ADB7-8D5B-4C3D-B48F-B2EE256AF462}" srcId="{F74F4B9F-6821-49F8-AADD-87290009FE24}" destId="{A14B6DD8-21D9-41F5-BEEE-F72A95CD89EC}" srcOrd="0" destOrd="0" parTransId="{63D35FBB-233D-41E6-B2FD-48C5E6BD4510}" sibTransId="{C82FEA0D-655E-489C-AC26-D55FCC8FA16C}"/>
    <dgm:cxn modelId="{279E30BA-F106-4748-927B-89F78A02437A}" type="presOf" srcId="{67F5D988-7079-4097-9B17-A0BF9FBC5BF6}" destId="{FEA013E4-D4D0-4E2A-9B36-34B3878FD38A}" srcOrd="0" destOrd="5" presId="urn:microsoft.com/office/officeart/2018/2/layout/IconLabelDescriptionList"/>
    <dgm:cxn modelId="{9040E4BD-7945-417A-8711-2B13D6A24142}" type="presOf" srcId="{BC78E1E4-3030-481C-95F6-C34FF6EF231A}" destId="{91BBFAAF-9A52-4A8A-B8D6-E741E031B327}" srcOrd="0" destOrd="0" presId="urn:microsoft.com/office/officeart/2018/2/layout/IconLabelDescriptionList"/>
    <dgm:cxn modelId="{820ECFC0-A0B3-4BEA-AD73-84221F65022D}" type="presOf" srcId="{BE62DD12-8A8A-4593-A5F6-4D31CBC76BDB}" destId="{FEA013E4-D4D0-4E2A-9B36-34B3878FD38A}" srcOrd="0" destOrd="2" presId="urn:microsoft.com/office/officeart/2018/2/layout/IconLabelDescriptionList"/>
    <dgm:cxn modelId="{E20BE3C0-401A-457F-8125-9B6CD869DE67}" srcId="{23D723C2-6F59-4299-96C6-824B5E212E80}" destId="{32AF9981-3783-4F52-BE2A-E6BB67642082}" srcOrd="2" destOrd="0" parTransId="{3CFEC11C-B7A9-4B25-A52A-A9E1EE2B1F29}" sibTransId="{9A7EE94A-317F-4143-8C5B-C259554F8816}"/>
    <dgm:cxn modelId="{01C10CC7-2C2C-48A4-BE60-75B36726A8C0}" srcId="{F74F4B9F-6821-49F8-AADD-87290009FE24}" destId="{A5B9A0F7-3CCE-4E9E-A98C-23BC47929B2D}" srcOrd="9" destOrd="0" parTransId="{015241AA-BFE6-41EE-962C-74F30B5B1074}" sibTransId="{45C7FF71-9615-402B-B3A9-433AC5FD606A}"/>
    <dgm:cxn modelId="{7DA072CB-C9A2-4673-9C51-F8EDEA95C24F}" srcId="{F74F4B9F-6821-49F8-AADD-87290009FE24}" destId="{93940237-8D29-4F69-80DD-98AC5EA3B128}" srcOrd="6" destOrd="0" parTransId="{0429C735-3871-423E-9772-095E3B16EFFF}" sibTransId="{075F910B-3CC2-4382-8CAA-7006A5471AAC}"/>
    <dgm:cxn modelId="{51F3F0CB-B529-4DDC-AAE3-4770C92B20E1}" type="presOf" srcId="{F6AA085C-3CBD-4CD7-AED2-5C3560C5C1BA}" destId="{FA844617-7F9C-46B9-87A9-DB9B44C4B86D}" srcOrd="0" destOrd="0" presId="urn:microsoft.com/office/officeart/2018/2/layout/IconLabelDescriptionList"/>
    <dgm:cxn modelId="{DB31E3D0-CF35-4573-BABD-8C0B75EDCF93}" srcId="{23D723C2-6F59-4299-96C6-824B5E212E80}" destId="{F6AA085C-3CBD-4CD7-AED2-5C3560C5C1BA}" srcOrd="0" destOrd="0" parTransId="{99B42DEC-4B24-42E3-92C6-F2D3B35E11D4}" sibTransId="{99504CA1-0986-4B16-8DC3-2031539A8347}"/>
    <dgm:cxn modelId="{DE4649D1-C1D5-49E7-B800-9E8862DA02BF}" srcId="{F3FFC92F-B948-4E5B-905D-BF7665DE8D46}" destId="{5EDD79C7-D06F-4D72-B68B-5BB47805111F}" srcOrd="0" destOrd="0" parTransId="{F9CCD930-E6E4-4D47-A939-AE273D81AA49}" sibTransId="{8E851D3B-A333-4EFF-858D-EFEA0884D46B}"/>
    <dgm:cxn modelId="{91AE60D2-1978-40C9-9110-8C6AB720FF9E}" type="presOf" srcId="{A5B9A0F7-3CCE-4E9E-A98C-23BC47929B2D}" destId="{057A9601-A238-467D-A102-6DB4CE87B0AE}" srcOrd="0" destOrd="9" presId="urn:microsoft.com/office/officeart/2018/2/layout/IconLabelDescriptionList"/>
    <dgm:cxn modelId="{5D8CD4D2-BAF2-49C9-A8AD-980EED9179FA}" srcId="{F74F4B9F-6821-49F8-AADD-87290009FE24}" destId="{3C250FC9-B80F-4FA1-AD55-3B8B01A49801}" srcOrd="5" destOrd="0" parTransId="{4C127585-C3DB-4EBC-B81A-42EFDABC9CEC}" sibTransId="{FE5C4A53-5921-449C-95AF-797872D90B26}"/>
    <dgm:cxn modelId="{FB495DD7-1DF7-4E4D-B06F-ECA2E6020E30}" type="presOf" srcId="{D78D7D68-0EDF-4F8F-8FA6-5783FCF781A8}" destId="{057A9601-A238-467D-A102-6DB4CE87B0AE}" srcOrd="0" destOrd="8" presId="urn:microsoft.com/office/officeart/2018/2/layout/IconLabelDescriptionList"/>
    <dgm:cxn modelId="{CEDC73D9-23D0-4C07-8836-9E469B9C6128}" type="presOf" srcId="{A14B6DD8-21D9-41F5-BEEE-F72A95CD89EC}" destId="{057A9601-A238-467D-A102-6DB4CE87B0AE}" srcOrd="0" destOrd="0" presId="urn:microsoft.com/office/officeart/2018/2/layout/IconLabelDescriptionList"/>
    <dgm:cxn modelId="{C79C73DD-7ACF-43D6-ADE3-CEC7CAB0E573}" srcId="{E0F6234A-952B-4370-A37D-964226BBD139}" destId="{F74F4B9F-6821-49F8-AADD-87290009FE24}" srcOrd="1" destOrd="0" parTransId="{A3FEC047-62B7-439B-B019-CB929BECA4F8}" sibTransId="{BA4DBA31-BA73-4131-B7D8-B56A79C8FF55}"/>
    <dgm:cxn modelId="{52FA6FF0-592A-40FA-8EBF-B9290E92BCBA}" srcId="{EFE52A89-FD2F-4E7F-9F4E-86E7019A60B2}" destId="{6C7EAC86-0860-4C8B-829F-CC32B2D9C611}" srcOrd="0" destOrd="0" parTransId="{470DF3F3-5A74-4AA1-9CC3-C7396ECEFB92}" sibTransId="{E97CA0D6-8BFF-44E7-93E1-5EDBD44FE19D}"/>
    <dgm:cxn modelId="{BD4C3EFB-C2CC-455D-AD70-91D29D15BD61}" type="presOf" srcId="{93940237-8D29-4F69-80DD-98AC5EA3B128}" destId="{057A9601-A238-467D-A102-6DB4CE87B0AE}" srcOrd="0" destOrd="6" presId="urn:microsoft.com/office/officeart/2018/2/layout/IconLabelDescriptionList"/>
    <dgm:cxn modelId="{9A54B2FB-7286-46A0-9421-07CE8459DD92}" type="presOf" srcId="{3FAFDDE9-914B-48D0-947D-AC700EF6C15A}" destId="{FEA013E4-D4D0-4E2A-9B36-34B3878FD38A}" srcOrd="0" destOrd="0" presId="urn:microsoft.com/office/officeart/2018/2/layout/IconLabelDescriptionList"/>
    <dgm:cxn modelId="{2CFF0EFC-DCD1-4FD4-A837-951BDA23AE8B}" type="presOf" srcId="{5EDD79C7-D06F-4D72-B68B-5BB47805111F}" destId="{C9276E31-8841-4D9F-A723-28B2134AEB64}" srcOrd="0" destOrd="0" presId="urn:microsoft.com/office/officeart/2018/2/layout/IconLabelDescriptionList"/>
    <dgm:cxn modelId="{DD0138FF-D9E8-4DEC-99D6-354CD08F43A6}" srcId="{E61D12E0-D3BD-4009-B7CD-7DF2E6C06956}" destId="{67F5D988-7079-4097-9B17-A0BF9FBC5BF6}" srcOrd="5" destOrd="0" parTransId="{B1A10968-1DE1-4090-A80E-BCBEB5C50EDF}" sibTransId="{5F42E0AE-3407-46A5-8A11-394DE84DDB93}"/>
    <dgm:cxn modelId="{6FD1A982-E896-47F4-96EA-4AA526C5A30B}" type="presParOf" srcId="{BA3142D9-8F70-4BB5-8F93-A512A753D619}" destId="{86DA4BD1-FD17-4851-A56E-42E263BDC4FA}" srcOrd="0" destOrd="0" presId="urn:microsoft.com/office/officeart/2018/2/layout/IconLabelDescriptionList"/>
    <dgm:cxn modelId="{E577EB31-F303-4676-9EBA-9D22FB2F1FBE}" type="presParOf" srcId="{86DA4BD1-FD17-4851-A56E-42E263BDC4FA}" destId="{DD49C6FC-DC5B-4280-AF50-367369C27351}" srcOrd="0" destOrd="0" presId="urn:microsoft.com/office/officeart/2018/2/layout/IconLabelDescriptionList"/>
    <dgm:cxn modelId="{5D30F4E6-B64C-4B2E-8BB9-39B500AAA571}" type="presParOf" srcId="{86DA4BD1-FD17-4851-A56E-42E263BDC4FA}" destId="{503CC719-810E-4F3B-B13F-C1B7F945DD59}" srcOrd="1" destOrd="0" presId="urn:microsoft.com/office/officeart/2018/2/layout/IconLabelDescriptionList"/>
    <dgm:cxn modelId="{E2C2E573-329E-4FB9-91E0-D292389EA849}" type="presParOf" srcId="{86DA4BD1-FD17-4851-A56E-42E263BDC4FA}" destId="{0BDD7160-048D-43FF-BD04-1B495F10CF34}" srcOrd="2" destOrd="0" presId="urn:microsoft.com/office/officeart/2018/2/layout/IconLabelDescriptionList"/>
    <dgm:cxn modelId="{DD76785D-B956-4E88-81FA-42EFE6134EF7}" type="presParOf" srcId="{86DA4BD1-FD17-4851-A56E-42E263BDC4FA}" destId="{F3ADD056-F59C-4F48-BCF0-CA722E6BCD47}" srcOrd="3" destOrd="0" presId="urn:microsoft.com/office/officeart/2018/2/layout/IconLabelDescriptionList"/>
    <dgm:cxn modelId="{57CE08EA-820B-48DD-ABFB-563CFCC818A7}" type="presParOf" srcId="{86DA4BD1-FD17-4851-A56E-42E263BDC4FA}" destId="{C9276E31-8841-4D9F-A723-28B2134AEB64}" srcOrd="4" destOrd="0" presId="urn:microsoft.com/office/officeart/2018/2/layout/IconLabelDescriptionList"/>
    <dgm:cxn modelId="{55DD774A-DC89-4919-90B0-22DCC2E0E39A}" type="presParOf" srcId="{BA3142D9-8F70-4BB5-8F93-A512A753D619}" destId="{FBF0EBF7-8AAE-4597-894B-ADF1295473F1}" srcOrd="1" destOrd="0" presId="urn:microsoft.com/office/officeart/2018/2/layout/IconLabelDescriptionList"/>
    <dgm:cxn modelId="{5B777360-4EA7-4AB8-A15C-5025D0F2D398}" type="presParOf" srcId="{BA3142D9-8F70-4BB5-8F93-A512A753D619}" destId="{B216204B-796C-4A97-9F26-256871C40989}" srcOrd="2" destOrd="0" presId="urn:microsoft.com/office/officeart/2018/2/layout/IconLabelDescriptionList"/>
    <dgm:cxn modelId="{4D91C69A-4080-42ED-ABF6-C8AF60A08A65}" type="presParOf" srcId="{B216204B-796C-4A97-9F26-256871C40989}" destId="{45BE1A86-619B-4755-A89D-9026ED53A653}" srcOrd="0" destOrd="0" presId="urn:microsoft.com/office/officeart/2018/2/layout/IconLabelDescriptionList"/>
    <dgm:cxn modelId="{CB07203E-A6D4-47A0-A4D1-E998A4863989}" type="presParOf" srcId="{B216204B-796C-4A97-9F26-256871C40989}" destId="{BEAB0330-15CA-4685-A963-B3FC301191BB}" srcOrd="1" destOrd="0" presId="urn:microsoft.com/office/officeart/2018/2/layout/IconLabelDescriptionList"/>
    <dgm:cxn modelId="{5F628455-A3CF-4EC3-BFDD-99EE4E383DCA}" type="presParOf" srcId="{B216204B-796C-4A97-9F26-256871C40989}" destId="{40C49300-B214-4136-AB43-32C97A255DA5}" srcOrd="2" destOrd="0" presId="urn:microsoft.com/office/officeart/2018/2/layout/IconLabelDescriptionList"/>
    <dgm:cxn modelId="{702897A9-37F8-4BD6-8E0E-FFB934AB368A}" type="presParOf" srcId="{B216204B-796C-4A97-9F26-256871C40989}" destId="{E4D293BD-2F20-4E3D-84C4-097DE7631112}" srcOrd="3" destOrd="0" presId="urn:microsoft.com/office/officeart/2018/2/layout/IconLabelDescriptionList"/>
    <dgm:cxn modelId="{016E020A-B82C-4031-8AE7-5DEE8FE14BB9}" type="presParOf" srcId="{B216204B-796C-4A97-9F26-256871C40989}" destId="{057A9601-A238-467D-A102-6DB4CE87B0AE}" srcOrd="4" destOrd="0" presId="urn:microsoft.com/office/officeart/2018/2/layout/IconLabelDescriptionList"/>
    <dgm:cxn modelId="{04C69259-CC84-4724-B5D8-080BC6D890A7}" type="presParOf" srcId="{BA3142D9-8F70-4BB5-8F93-A512A753D619}" destId="{7DBF2B94-BF86-4FEB-B364-90974AEC5E21}" srcOrd="3" destOrd="0" presId="urn:microsoft.com/office/officeart/2018/2/layout/IconLabelDescriptionList"/>
    <dgm:cxn modelId="{FD75091A-343E-41CD-A1B8-B3389A8A3FC5}" type="presParOf" srcId="{BA3142D9-8F70-4BB5-8F93-A512A753D619}" destId="{50D1B868-13C2-4891-9F5E-70D73D50F63D}" srcOrd="4" destOrd="0" presId="urn:microsoft.com/office/officeart/2018/2/layout/IconLabelDescriptionList"/>
    <dgm:cxn modelId="{70EF857A-5A7F-459E-AAEB-C1227BFD7574}" type="presParOf" srcId="{50D1B868-13C2-4891-9F5E-70D73D50F63D}" destId="{9C5B8B29-5501-4F12-B1B0-9A1973111AFF}" srcOrd="0" destOrd="0" presId="urn:microsoft.com/office/officeart/2018/2/layout/IconLabelDescriptionList"/>
    <dgm:cxn modelId="{6D3798A5-4D5E-406A-8227-B8109EE85065}" type="presParOf" srcId="{50D1B868-13C2-4891-9F5E-70D73D50F63D}" destId="{41CA8425-0529-42F7-AA5E-B59FD361A6E1}" srcOrd="1" destOrd="0" presId="urn:microsoft.com/office/officeart/2018/2/layout/IconLabelDescriptionList"/>
    <dgm:cxn modelId="{7E73C7AC-3428-4517-91A9-717DC3B597B3}" type="presParOf" srcId="{50D1B868-13C2-4891-9F5E-70D73D50F63D}" destId="{8C9D43C8-5ED3-41A9-A2ED-52FE3A996AE4}" srcOrd="2" destOrd="0" presId="urn:microsoft.com/office/officeart/2018/2/layout/IconLabelDescriptionList"/>
    <dgm:cxn modelId="{C7857829-9E38-49A5-BB11-B55B03360D07}" type="presParOf" srcId="{50D1B868-13C2-4891-9F5E-70D73D50F63D}" destId="{70B500E0-4767-46CB-A91D-778C90C157E6}" srcOrd="3" destOrd="0" presId="urn:microsoft.com/office/officeart/2018/2/layout/IconLabelDescriptionList"/>
    <dgm:cxn modelId="{405F8878-1367-4972-8551-D8BDF1BAF8C9}" type="presParOf" srcId="{50D1B868-13C2-4891-9F5E-70D73D50F63D}" destId="{FA844617-7F9C-46B9-87A9-DB9B44C4B86D}" srcOrd="4" destOrd="0" presId="urn:microsoft.com/office/officeart/2018/2/layout/IconLabelDescriptionList"/>
    <dgm:cxn modelId="{FA574908-C4FE-4AF3-BB73-C60B6EBB6085}" type="presParOf" srcId="{BA3142D9-8F70-4BB5-8F93-A512A753D619}" destId="{CE31CA4B-319A-4500-B3F9-5500327EF679}" srcOrd="5" destOrd="0" presId="urn:microsoft.com/office/officeart/2018/2/layout/IconLabelDescriptionList"/>
    <dgm:cxn modelId="{8D944F20-8931-47CA-AB03-B71BB538CD70}" type="presParOf" srcId="{BA3142D9-8F70-4BB5-8F93-A512A753D619}" destId="{C5C57CAB-79DE-4585-9D0A-6C3ABDE96A1B}" srcOrd="6" destOrd="0" presId="urn:microsoft.com/office/officeart/2018/2/layout/IconLabelDescriptionList"/>
    <dgm:cxn modelId="{AE25273A-A78D-4CB2-B3D6-357B10C2AF19}" type="presParOf" srcId="{C5C57CAB-79DE-4585-9D0A-6C3ABDE96A1B}" destId="{0725E959-3863-480B-A257-6F9D591EEA4F}" srcOrd="0" destOrd="0" presId="urn:microsoft.com/office/officeart/2018/2/layout/IconLabelDescriptionList"/>
    <dgm:cxn modelId="{20FDB66E-EAF4-48E5-9C11-10F6F7ACE20C}" type="presParOf" srcId="{C5C57CAB-79DE-4585-9D0A-6C3ABDE96A1B}" destId="{1CD9F8EE-2158-441D-8096-CFBEC85212C9}" srcOrd="1" destOrd="0" presId="urn:microsoft.com/office/officeart/2018/2/layout/IconLabelDescriptionList"/>
    <dgm:cxn modelId="{C3B5FE64-F1BB-4E3E-A63B-9D9E6A102341}" type="presParOf" srcId="{C5C57CAB-79DE-4585-9D0A-6C3ABDE96A1B}" destId="{6E574E55-9FEF-40ED-92C2-D69CE3F66E71}" srcOrd="2" destOrd="0" presId="urn:microsoft.com/office/officeart/2018/2/layout/IconLabelDescriptionList"/>
    <dgm:cxn modelId="{9C48B9A9-8085-4D35-ACC4-A23FB4D5F536}" type="presParOf" srcId="{C5C57CAB-79DE-4585-9D0A-6C3ABDE96A1B}" destId="{BDB6CAD7-EFBC-441C-A400-AF029863A53A}" srcOrd="3" destOrd="0" presId="urn:microsoft.com/office/officeart/2018/2/layout/IconLabelDescriptionList"/>
    <dgm:cxn modelId="{341DA6B8-4042-4D63-B519-2483E867F5AA}" type="presParOf" srcId="{C5C57CAB-79DE-4585-9D0A-6C3ABDE96A1B}" destId="{FEA013E4-D4D0-4E2A-9B36-34B3878FD38A}" srcOrd="4" destOrd="0" presId="urn:microsoft.com/office/officeart/2018/2/layout/IconLabelDescriptionList"/>
    <dgm:cxn modelId="{F3823C46-D07F-43D4-857E-1CDB74A2E896}" type="presParOf" srcId="{BA3142D9-8F70-4BB5-8F93-A512A753D619}" destId="{3C240136-6E14-4CE6-899E-F7BE64C3B5EC}" srcOrd="7" destOrd="0" presId="urn:microsoft.com/office/officeart/2018/2/layout/IconLabelDescriptionList"/>
    <dgm:cxn modelId="{65B5DAF3-54D6-4C7E-8B2B-800294667B28}" type="presParOf" srcId="{BA3142D9-8F70-4BB5-8F93-A512A753D619}" destId="{CFF05DA0-0EC5-48F9-A37D-582688D3A140}" srcOrd="8" destOrd="0" presId="urn:microsoft.com/office/officeart/2018/2/layout/IconLabelDescriptionList"/>
    <dgm:cxn modelId="{C5737FBE-5FC7-4FAF-B455-711A280467FF}" type="presParOf" srcId="{CFF05DA0-0EC5-48F9-A37D-582688D3A140}" destId="{46CC34BD-4116-4B31-AF3B-3025DCF74C56}" srcOrd="0" destOrd="0" presId="urn:microsoft.com/office/officeart/2018/2/layout/IconLabelDescriptionList"/>
    <dgm:cxn modelId="{9CA61B6F-D874-41E3-A3A9-658C6ADE8094}" type="presParOf" srcId="{CFF05DA0-0EC5-48F9-A37D-582688D3A140}" destId="{38AF8FFF-F503-4882-BC27-9BF855AFEEEA}" srcOrd="1" destOrd="0" presId="urn:microsoft.com/office/officeart/2018/2/layout/IconLabelDescriptionList"/>
    <dgm:cxn modelId="{31E99C16-6691-49AF-982F-D0D1579A2EBB}" type="presParOf" srcId="{CFF05DA0-0EC5-48F9-A37D-582688D3A140}" destId="{34E31328-8A68-4D20-B050-3FDBFFDD447F}" srcOrd="2" destOrd="0" presId="urn:microsoft.com/office/officeart/2018/2/layout/IconLabelDescriptionList"/>
    <dgm:cxn modelId="{C985DC85-4F50-48B0-9B45-E46F9B445EBA}" type="presParOf" srcId="{CFF05DA0-0EC5-48F9-A37D-582688D3A140}" destId="{F528B981-E41D-4B76-82AC-CE5C52CE7F49}" srcOrd="3" destOrd="0" presId="urn:microsoft.com/office/officeart/2018/2/layout/IconLabelDescriptionList"/>
    <dgm:cxn modelId="{2D153429-6822-49DF-AA89-DBCCCF51F6E9}" type="presParOf" srcId="{CFF05DA0-0EC5-48F9-A37D-582688D3A140}" destId="{CBA9915A-47D3-461D-AD97-69CDE3ABD5AD}" srcOrd="4" destOrd="0" presId="urn:microsoft.com/office/officeart/2018/2/layout/IconLabelDescriptionList"/>
    <dgm:cxn modelId="{DF7BA4B9-CCA4-4D85-AB0F-DC1DE006EF0C}" type="presParOf" srcId="{BA3142D9-8F70-4BB5-8F93-A512A753D619}" destId="{B80D4AD4-77E9-4940-8739-A76090BD097B}" srcOrd="9" destOrd="0" presId="urn:microsoft.com/office/officeart/2018/2/layout/IconLabelDescriptionList"/>
    <dgm:cxn modelId="{13AEFB67-B805-4D84-974F-13093A87267A}" type="presParOf" srcId="{BA3142D9-8F70-4BB5-8F93-A512A753D619}" destId="{24B7DD1F-3C30-4A8D-B08B-D63AF74506E0}" srcOrd="10" destOrd="0" presId="urn:microsoft.com/office/officeart/2018/2/layout/IconLabelDescriptionList"/>
    <dgm:cxn modelId="{E88BC5E7-D433-46F4-8439-3F7F7BD15C46}" type="presParOf" srcId="{24B7DD1F-3C30-4A8D-B08B-D63AF74506E0}" destId="{1DE98916-1699-4ED6-A90A-58FC0A732100}" srcOrd="0" destOrd="0" presId="urn:microsoft.com/office/officeart/2018/2/layout/IconLabelDescriptionList"/>
    <dgm:cxn modelId="{9CD437A2-7436-44F7-87C8-4F1C0C151703}" type="presParOf" srcId="{24B7DD1F-3C30-4A8D-B08B-D63AF74506E0}" destId="{07873B1D-BD5A-49F4-A09A-4EFC97126327}" srcOrd="1" destOrd="0" presId="urn:microsoft.com/office/officeart/2018/2/layout/IconLabelDescriptionList"/>
    <dgm:cxn modelId="{2DEF4FBB-88BE-4C18-8678-5BAE8C3AC62C}" type="presParOf" srcId="{24B7DD1F-3C30-4A8D-B08B-D63AF74506E0}" destId="{F7BABE0D-35F6-4EA6-81FA-D583C83C0F03}" srcOrd="2" destOrd="0" presId="urn:microsoft.com/office/officeart/2018/2/layout/IconLabelDescriptionList"/>
    <dgm:cxn modelId="{E902345F-41A2-4F79-AEA5-63B8C4ED4BE1}" type="presParOf" srcId="{24B7DD1F-3C30-4A8D-B08B-D63AF74506E0}" destId="{D49D0D5F-A6D0-405C-B759-5E0C10F1DAE6}" srcOrd="3" destOrd="0" presId="urn:microsoft.com/office/officeart/2018/2/layout/IconLabelDescriptionList"/>
    <dgm:cxn modelId="{215C4BC9-1673-45C9-8B17-55CE894007FC}" type="presParOf" srcId="{24B7DD1F-3C30-4A8D-B08B-D63AF74506E0}" destId="{91BBFAAF-9A52-4A8A-B8D6-E741E031B327}"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CEE1F1-7A1B-41E5-B4BC-9DBD20E2332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0EE9DFC0-0043-4F40-8CFE-794D2BFFF2D0}">
      <dgm:prSet phldrT="[Text]" custT="1"/>
      <dgm:spPr/>
      <dgm:t>
        <a:bodyPr/>
        <a:lstStyle/>
        <a:p>
          <a:r>
            <a:rPr lang="en-GB" sz="2400" dirty="0"/>
            <a:t>Next Steps</a:t>
          </a:r>
        </a:p>
        <a:p>
          <a:r>
            <a:rPr lang="en-GB" sz="2400" dirty="0"/>
            <a:t>Transition activity</a:t>
          </a:r>
        </a:p>
        <a:p>
          <a:r>
            <a:rPr lang="en-GB" sz="1100" dirty="0"/>
            <a:t>(New for 2021) </a:t>
          </a:r>
        </a:p>
        <a:p>
          <a:r>
            <a:rPr lang="en-GB" sz="1100" dirty="0"/>
            <a:t>Melissa Jacobi </a:t>
          </a:r>
        </a:p>
      </dgm:t>
    </dgm:pt>
    <dgm:pt modelId="{7E14CFAF-E57B-4B32-8787-4ED5BC0F8B87}" type="parTrans" cxnId="{2D38FADD-E9AF-44E7-8C74-2CCAB9E60FD5}">
      <dgm:prSet/>
      <dgm:spPr/>
      <dgm:t>
        <a:bodyPr/>
        <a:lstStyle/>
        <a:p>
          <a:endParaRPr lang="en-GB"/>
        </a:p>
      </dgm:t>
    </dgm:pt>
    <dgm:pt modelId="{16670A4D-E2A0-444E-8314-BDE0B513A0B6}" type="sibTrans" cxnId="{2D38FADD-E9AF-44E7-8C74-2CCAB9E60FD5}">
      <dgm:prSet/>
      <dgm:spPr/>
      <dgm:t>
        <a:bodyPr/>
        <a:lstStyle/>
        <a:p>
          <a:endParaRPr lang="en-GB"/>
        </a:p>
      </dgm:t>
    </dgm:pt>
    <dgm:pt modelId="{A4784339-1372-4553-A49E-A6B4E429FFFE}">
      <dgm:prSet phldrT="[Text]" custT="1"/>
      <dgm:spPr/>
      <dgm:t>
        <a:bodyPr/>
        <a:lstStyle/>
        <a:p>
          <a:r>
            <a:rPr lang="en-GB" sz="2400" dirty="0"/>
            <a:t>Excellence in Graduate Readiness Award</a:t>
          </a:r>
        </a:p>
        <a:p>
          <a:r>
            <a:rPr lang="en-GB" sz="1100" dirty="0"/>
            <a:t>(New for 2021) </a:t>
          </a:r>
        </a:p>
        <a:p>
          <a:r>
            <a:rPr lang="en-GB" sz="1100" dirty="0"/>
            <a:t>Charmaine Myers</a:t>
          </a:r>
        </a:p>
      </dgm:t>
    </dgm:pt>
    <dgm:pt modelId="{E6401E48-DE86-49BB-BA37-0C9B51BC77E9}" type="parTrans" cxnId="{C778C494-DFF1-465B-A949-4EB1703777FF}">
      <dgm:prSet/>
      <dgm:spPr/>
      <dgm:t>
        <a:bodyPr/>
        <a:lstStyle/>
        <a:p>
          <a:endParaRPr lang="en-GB"/>
        </a:p>
      </dgm:t>
    </dgm:pt>
    <dgm:pt modelId="{E3400551-F3A4-4C79-9856-5468C56568C1}" type="sibTrans" cxnId="{C778C494-DFF1-465B-A949-4EB1703777FF}">
      <dgm:prSet/>
      <dgm:spPr/>
      <dgm:t>
        <a:bodyPr/>
        <a:lstStyle/>
        <a:p>
          <a:endParaRPr lang="en-GB"/>
        </a:p>
      </dgm:t>
    </dgm:pt>
    <dgm:pt modelId="{F7567519-250E-4C41-BC0F-B04CB12A801E}">
      <dgm:prSet phldrT="[Text]" custT="1"/>
      <dgm:spPr/>
      <dgm:t>
        <a:bodyPr/>
        <a:lstStyle/>
        <a:p>
          <a:r>
            <a:rPr lang="en-GB" sz="2400" dirty="0"/>
            <a:t>Careers Support</a:t>
          </a:r>
        </a:p>
        <a:p>
          <a:r>
            <a:rPr lang="en-GB" sz="1100" dirty="0"/>
            <a:t>Simon Thompson</a:t>
          </a:r>
        </a:p>
      </dgm:t>
    </dgm:pt>
    <dgm:pt modelId="{B6C26861-2446-42A0-84D8-099E6B9F8B4E}" type="parTrans" cxnId="{4FE21C3D-E5CA-4C78-8B52-B2AB48A5A8C9}">
      <dgm:prSet/>
      <dgm:spPr/>
      <dgm:t>
        <a:bodyPr/>
        <a:lstStyle/>
        <a:p>
          <a:endParaRPr lang="en-GB"/>
        </a:p>
      </dgm:t>
    </dgm:pt>
    <dgm:pt modelId="{9CC46E2D-809F-4CD0-AC40-03BA68A100BD}" type="sibTrans" cxnId="{4FE21C3D-E5CA-4C78-8B52-B2AB48A5A8C9}">
      <dgm:prSet/>
      <dgm:spPr/>
      <dgm:t>
        <a:bodyPr/>
        <a:lstStyle/>
        <a:p>
          <a:endParaRPr lang="en-GB"/>
        </a:p>
      </dgm:t>
    </dgm:pt>
    <dgm:pt modelId="{2ED9B06A-6F27-418A-8FB9-DE13EE907E7B}">
      <dgm:prSet phldrT="[Text]" custT="1"/>
      <dgm:spPr/>
      <dgm:t>
        <a:bodyPr/>
        <a:lstStyle/>
        <a:p>
          <a:r>
            <a:rPr lang="en-GB" sz="2400" dirty="0"/>
            <a:t>Grad Jobs &amp; Internships</a:t>
          </a:r>
        </a:p>
        <a:p>
          <a:r>
            <a:rPr lang="en-GB" sz="1100" dirty="0"/>
            <a:t>Jenny Cole</a:t>
          </a:r>
        </a:p>
      </dgm:t>
    </dgm:pt>
    <dgm:pt modelId="{F667D3EB-C0A5-44CC-9A3A-7442BC09477F}" type="parTrans" cxnId="{8E2F1466-ED46-448F-A26A-6A233BB6CDC0}">
      <dgm:prSet/>
      <dgm:spPr/>
      <dgm:t>
        <a:bodyPr/>
        <a:lstStyle/>
        <a:p>
          <a:endParaRPr lang="en-GB"/>
        </a:p>
      </dgm:t>
    </dgm:pt>
    <dgm:pt modelId="{179F2439-398D-45B4-AFE9-F1CAAF6BD1C1}" type="sibTrans" cxnId="{8E2F1466-ED46-448F-A26A-6A233BB6CDC0}">
      <dgm:prSet/>
      <dgm:spPr/>
      <dgm:t>
        <a:bodyPr/>
        <a:lstStyle/>
        <a:p>
          <a:endParaRPr lang="en-GB"/>
        </a:p>
      </dgm:t>
    </dgm:pt>
    <dgm:pt modelId="{C09A2C20-138A-45B8-A7F3-414C351E61EA}">
      <dgm:prSet phldrT="[Text]" custT="1"/>
      <dgm:spPr/>
      <dgm:t>
        <a:bodyPr/>
        <a:lstStyle/>
        <a:p>
          <a:r>
            <a:rPr lang="en-GB" sz="2400" dirty="0"/>
            <a:t>Start a Busines</a:t>
          </a:r>
        </a:p>
        <a:p>
          <a:r>
            <a:rPr lang="en-GB" sz="1100" dirty="0"/>
            <a:t>Caroline </a:t>
          </a:r>
          <a:r>
            <a:rPr lang="en-GB" sz="1100" dirty="0" err="1"/>
            <a:t>Nouvellon</a:t>
          </a:r>
          <a:endParaRPr lang="en-GB" sz="1100" dirty="0"/>
        </a:p>
      </dgm:t>
    </dgm:pt>
    <dgm:pt modelId="{FC97A7E9-2F27-4851-A875-45AA7E5CFB59}" type="parTrans" cxnId="{F1918896-CFB4-48FC-BB08-6A1378067129}">
      <dgm:prSet/>
      <dgm:spPr/>
      <dgm:t>
        <a:bodyPr/>
        <a:lstStyle/>
        <a:p>
          <a:endParaRPr lang="en-GB"/>
        </a:p>
      </dgm:t>
    </dgm:pt>
    <dgm:pt modelId="{C3ECCC9A-A869-4624-A3CF-FDC0E8A8CD14}" type="sibTrans" cxnId="{F1918896-CFB4-48FC-BB08-6A1378067129}">
      <dgm:prSet/>
      <dgm:spPr/>
      <dgm:t>
        <a:bodyPr/>
        <a:lstStyle/>
        <a:p>
          <a:endParaRPr lang="en-GB"/>
        </a:p>
      </dgm:t>
    </dgm:pt>
    <dgm:pt modelId="{96A91B0A-B67A-4B2F-9F43-E56D17797891}">
      <dgm:prSet phldrT="[Text]" custT="1"/>
      <dgm:spPr/>
      <dgm:t>
        <a:bodyPr/>
        <a:lstStyle/>
        <a:p>
          <a:r>
            <a:rPr lang="en-GB" sz="2400" dirty="0"/>
            <a:t>Alumni &amp; Mentoring</a:t>
          </a:r>
        </a:p>
        <a:p>
          <a:r>
            <a:rPr lang="en-GB" sz="1100" dirty="0"/>
            <a:t>James Johnston</a:t>
          </a:r>
        </a:p>
      </dgm:t>
    </dgm:pt>
    <dgm:pt modelId="{B3BF92D3-326F-467E-84F5-2A54CB3D8142}" type="parTrans" cxnId="{B3D5614E-037E-4703-A638-D3C21978DE0F}">
      <dgm:prSet/>
      <dgm:spPr/>
      <dgm:t>
        <a:bodyPr/>
        <a:lstStyle/>
        <a:p>
          <a:endParaRPr lang="en-GB"/>
        </a:p>
      </dgm:t>
    </dgm:pt>
    <dgm:pt modelId="{8946FF67-0422-4B44-95BB-A88566B25DC0}" type="sibTrans" cxnId="{B3D5614E-037E-4703-A638-D3C21978DE0F}">
      <dgm:prSet/>
      <dgm:spPr/>
      <dgm:t>
        <a:bodyPr/>
        <a:lstStyle/>
        <a:p>
          <a:endParaRPr lang="en-GB"/>
        </a:p>
      </dgm:t>
    </dgm:pt>
    <dgm:pt modelId="{9DB4E45F-14A0-4F9B-9757-91122DDF29BF}">
      <dgm:prSet phldrT="[Text]" custT="1"/>
      <dgm:spPr/>
      <dgm:t>
        <a:bodyPr/>
        <a:lstStyle/>
        <a:p>
          <a:r>
            <a:rPr lang="en-GB" sz="3200" dirty="0"/>
            <a:t>Further study</a:t>
          </a:r>
        </a:p>
      </dgm:t>
    </dgm:pt>
    <dgm:pt modelId="{206F3A27-407F-4401-A3A4-784223844660}" type="parTrans" cxnId="{575C6416-850C-4F5B-8E90-EBCA04D91B1F}">
      <dgm:prSet/>
      <dgm:spPr/>
      <dgm:t>
        <a:bodyPr/>
        <a:lstStyle/>
        <a:p>
          <a:endParaRPr lang="en-GB"/>
        </a:p>
      </dgm:t>
    </dgm:pt>
    <dgm:pt modelId="{341AA19C-C7E6-4761-B8AC-7A5EC3E53008}" type="sibTrans" cxnId="{575C6416-850C-4F5B-8E90-EBCA04D91B1F}">
      <dgm:prSet/>
      <dgm:spPr/>
      <dgm:t>
        <a:bodyPr/>
        <a:lstStyle/>
        <a:p>
          <a:endParaRPr lang="en-GB"/>
        </a:p>
      </dgm:t>
    </dgm:pt>
    <dgm:pt modelId="{721B8AF2-3A11-4F42-9A0B-4B3B96D41465}">
      <dgm:prSet phldrT="[Text]" custT="1"/>
      <dgm:spPr/>
      <dgm:t>
        <a:bodyPr/>
        <a:lstStyle/>
        <a:p>
          <a:r>
            <a:rPr lang="en-GB" sz="2400" dirty="0"/>
            <a:t>Wellbeing</a:t>
          </a:r>
        </a:p>
        <a:p>
          <a:r>
            <a:rPr lang="en-GB" sz="1100" dirty="0"/>
            <a:t>Ursula Klingel</a:t>
          </a:r>
        </a:p>
      </dgm:t>
    </dgm:pt>
    <dgm:pt modelId="{5E13FD0B-88A7-426B-9043-223BDD849DD0}" type="parTrans" cxnId="{0C3F9C58-8FBF-471F-9345-E7DC89AEC5C6}">
      <dgm:prSet/>
      <dgm:spPr/>
      <dgm:t>
        <a:bodyPr/>
        <a:lstStyle/>
        <a:p>
          <a:endParaRPr lang="en-GB"/>
        </a:p>
      </dgm:t>
    </dgm:pt>
    <dgm:pt modelId="{EC862131-5D40-4252-A436-BBFC6FE882E5}" type="sibTrans" cxnId="{0C3F9C58-8FBF-471F-9345-E7DC89AEC5C6}">
      <dgm:prSet/>
      <dgm:spPr/>
      <dgm:t>
        <a:bodyPr/>
        <a:lstStyle/>
        <a:p>
          <a:endParaRPr lang="en-GB"/>
        </a:p>
      </dgm:t>
    </dgm:pt>
    <dgm:pt modelId="{C1A16A30-CF4D-4E07-8692-4412CE973262}" type="pres">
      <dgm:prSet presAssocID="{B5CEE1F1-7A1B-41E5-B4BC-9DBD20E23320}" presName="diagram" presStyleCnt="0">
        <dgm:presLayoutVars>
          <dgm:dir/>
          <dgm:resizeHandles val="exact"/>
        </dgm:presLayoutVars>
      </dgm:prSet>
      <dgm:spPr/>
    </dgm:pt>
    <dgm:pt modelId="{888D3813-2E80-472F-B433-AA0B1C6950EC}" type="pres">
      <dgm:prSet presAssocID="{0EE9DFC0-0043-4F40-8CFE-794D2BFFF2D0}" presName="node" presStyleLbl="node1" presStyleIdx="0" presStyleCnt="8" custLinFactNeighborX="46642" custLinFactNeighborY="-984">
        <dgm:presLayoutVars>
          <dgm:bulletEnabled val="1"/>
        </dgm:presLayoutVars>
      </dgm:prSet>
      <dgm:spPr/>
    </dgm:pt>
    <dgm:pt modelId="{125B5925-F148-4BC5-AEE4-CCD353F0A2D6}" type="pres">
      <dgm:prSet presAssocID="{16670A4D-E2A0-444E-8314-BDE0B513A0B6}" presName="sibTrans" presStyleCnt="0"/>
      <dgm:spPr/>
    </dgm:pt>
    <dgm:pt modelId="{251A3882-1117-4E57-A95E-648535D8175A}" type="pres">
      <dgm:prSet presAssocID="{A4784339-1372-4553-A49E-A6B4E429FFFE}" presName="node" presStyleLbl="node1" presStyleIdx="1" presStyleCnt="8" custLinFactNeighborX="57860">
        <dgm:presLayoutVars>
          <dgm:bulletEnabled val="1"/>
        </dgm:presLayoutVars>
      </dgm:prSet>
      <dgm:spPr/>
    </dgm:pt>
    <dgm:pt modelId="{D362FD4B-B346-4ABE-B165-D445B06BD7C9}" type="pres">
      <dgm:prSet presAssocID="{E3400551-F3A4-4C79-9856-5468C56568C1}" presName="sibTrans" presStyleCnt="0"/>
      <dgm:spPr/>
    </dgm:pt>
    <dgm:pt modelId="{57213C99-C69E-4971-952D-FEC6F71BAE55}" type="pres">
      <dgm:prSet presAssocID="{F7567519-250E-4C41-BC0F-B04CB12A801E}" presName="node" presStyleLbl="node1" presStyleIdx="2" presStyleCnt="8" custLinFactX="-100000" custLinFactY="17097" custLinFactNeighborX="-120000" custLinFactNeighborY="100000">
        <dgm:presLayoutVars>
          <dgm:bulletEnabled val="1"/>
        </dgm:presLayoutVars>
      </dgm:prSet>
      <dgm:spPr/>
    </dgm:pt>
    <dgm:pt modelId="{7F82F954-202C-4B0D-B29C-C4468944EEE0}" type="pres">
      <dgm:prSet presAssocID="{9CC46E2D-809F-4CD0-AC40-03BA68A100BD}" presName="sibTrans" presStyleCnt="0"/>
      <dgm:spPr/>
    </dgm:pt>
    <dgm:pt modelId="{35709C99-72BF-472D-9436-A87A846ECBBC}" type="pres">
      <dgm:prSet presAssocID="{2ED9B06A-6F27-418A-8FB9-DE13EE907E7B}" presName="node" presStyleLbl="node1" presStyleIdx="3" presStyleCnt="8" custLinFactX="10996" custLinFactNeighborX="100000" custLinFactNeighborY="984">
        <dgm:presLayoutVars>
          <dgm:bulletEnabled val="1"/>
        </dgm:presLayoutVars>
      </dgm:prSet>
      <dgm:spPr/>
    </dgm:pt>
    <dgm:pt modelId="{6447FE76-4E9A-4731-88C2-94F87B23FD3E}" type="pres">
      <dgm:prSet presAssocID="{179F2439-398D-45B4-AFE9-F1CAAF6BD1C1}" presName="sibTrans" presStyleCnt="0"/>
      <dgm:spPr/>
    </dgm:pt>
    <dgm:pt modelId="{38E83B2C-D5FB-44A8-BC9D-4187E33E498F}" type="pres">
      <dgm:prSet presAssocID="{C09A2C20-138A-45B8-A7F3-414C351E61EA}" presName="node" presStyleLbl="node1" presStyleIdx="4" presStyleCnt="8" custLinFactX="10996" custLinFactNeighborX="100000" custLinFactNeighborY="-1968">
        <dgm:presLayoutVars>
          <dgm:bulletEnabled val="1"/>
        </dgm:presLayoutVars>
      </dgm:prSet>
      <dgm:spPr/>
    </dgm:pt>
    <dgm:pt modelId="{01A3E590-67C0-4E33-B96E-01DE3C0E6404}" type="pres">
      <dgm:prSet presAssocID="{C3ECCC9A-A869-4624-A3CF-FDC0E8A8CD14}" presName="sibTrans" presStyleCnt="0"/>
      <dgm:spPr/>
    </dgm:pt>
    <dgm:pt modelId="{6E57531B-2326-43D3-A6D5-B4CE5CFD1EE5}" type="pres">
      <dgm:prSet presAssocID="{96A91B0A-B67A-4B2F-9F43-E56D17797891}" presName="node" presStyleLbl="node1" presStyleIdx="5" presStyleCnt="8" custLinFactX="-100000" custLinFactY="13878" custLinFactNeighborX="-118882" custLinFactNeighborY="100000">
        <dgm:presLayoutVars>
          <dgm:bulletEnabled val="1"/>
        </dgm:presLayoutVars>
      </dgm:prSet>
      <dgm:spPr/>
    </dgm:pt>
    <dgm:pt modelId="{BE880B52-7939-44F4-860B-25CA4375968B}" type="pres">
      <dgm:prSet presAssocID="{8946FF67-0422-4B44-95BB-A88566B25DC0}" presName="sibTrans" presStyleCnt="0"/>
      <dgm:spPr/>
    </dgm:pt>
    <dgm:pt modelId="{D54F9602-52A0-40F9-B7DF-838B231E4CB4}" type="pres">
      <dgm:prSet presAssocID="{9DB4E45F-14A0-4F9B-9757-91122DDF29BF}" presName="node" presStyleLbl="node1" presStyleIdx="6" presStyleCnt="8" custLinFactNeighborX="55406" custLinFactNeighborY="0">
        <dgm:presLayoutVars>
          <dgm:bulletEnabled val="1"/>
        </dgm:presLayoutVars>
      </dgm:prSet>
      <dgm:spPr/>
    </dgm:pt>
    <dgm:pt modelId="{3E8AC6AB-5EE8-4109-9A4F-CB51E333976C}" type="pres">
      <dgm:prSet presAssocID="{341AA19C-C7E6-4761-B8AC-7A5EC3E53008}" presName="sibTrans" presStyleCnt="0"/>
      <dgm:spPr/>
    </dgm:pt>
    <dgm:pt modelId="{CD1CFDF6-EFBA-427F-AEF7-BC00EF4A5FA9}" type="pres">
      <dgm:prSet presAssocID="{721B8AF2-3A11-4F42-9A0B-4B3B96D41465}" presName="node" presStyleLbl="node1" presStyleIdx="7" presStyleCnt="8" custLinFactNeighborX="54907" custLinFactNeighborY="-2952">
        <dgm:presLayoutVars>
          <dgm:bulletEnabled val="1"/>
        </dgm:presLayoutVars>
      </dgm:prSet>
      <dgm:spPr/>
    </dgm:pt>
  </dgm:ptLst>
  <dgm:cxnLst>
    <dgm:cxn modelId="{575C6416-850C-4F5B-8E90-EBCA04D91B1F}" srcId="{B5CEE1F1-7A1B-41E5-B4BC-9DBD20E23320}" destId="{9DB4E45F-14A0-4F9B-9757-91122DDF29BF}" srcOrd="6" destOrd="0" parTransId="{206F3A27-407F-4401-A3A4-784223844660}" sibTransId="{341AA19C-C7E6-4761-B8AC-7A5EC3E53008}"/>
    <dgm:cxn modelId="{EE6A541B-317D-415F-B453-0C56FF084568}" type="presOf" srcId="{96A91B0A-B67A-4B2F-9F43-E56D17797891}" destId="{6E57531B-2326-43D3-A6D5-B4CE5CFD1EE5}" srcOrd="0" destOrd="0" presId="urn:microsoft.com/office/officeart/2005/8/layout/default"/>
    <dgm:cxn modelId="{BCD35C22-BCE2-4196-AB69-BECC34EA6ABD}" type="presOf" srcId="{2ED9B06A-6F27-418A-8FB9-DE13EE907E7B}" destId="{35709C99-72BF-472D-9436-A87A846ECBBC}" srcOrd="0" destOrd="0" presId="urn:microsoft.com/office/officeart/2005/8/layout/default"/>
    <dgm:cxn modelId="{47D5AB39-878E-4466-9348-8AD2CE6529BD}" type="presOf" srcId="{0EE9DFC0-0043-4F40-8CFE-794D2BFFF2D0}" destId="{888D3813-2E80-472F-B433-AA0B1C6950EC}" srcOrd="0" destOrd="0" presId="urn:microsoft.com/office/officeart/2005/8/layout/default"/>
    <dgm:cxn modelId="{4FE21C3D-E5CA-4C78-8B52-B2AB48A5A8C9}" srcId="{B5CEE1F1-7A1B-41E5-B4BC-9DBD20E23320}" destId="{F7567519-250E-4C41-BC0F-B04CB12A801E}" srcOrd="2" destOrd="0" parTransId="{B6C26861-2446-42A0-84D8-099E6B9F8B4E}" sibTransId="{9CC46E2D-809F-4CD0-AC40-03BA68A100BD}"/>
    <dgm:cxn modelId="{1A1BB03D-5701-4F09-AC75-5237D41D4ECA}" type="presOf" srcId="{9DB4E45F-14A0-4F9B-9757-91122DDF29BF}" destId="{D54F9602-52A0-40F9-B7DF-838B231E4CB4}" srcOrd="0" destOrd="0" presId="urn:microsoft.com/office/officeart/2005/8/layout/default"/>
    <dgm:cxn modelId="{4D3D805F-FF5C-4D27-9139-D5AB8FA89977}" type="presOf" srcId="{A4784339-1372-4553-A49E-A6B4E429FFFE}" destId="{251A3882-1117-4E57-A95E-648535D8175A}" srcOrd="0" destOrd="0" presId="urn:microsoft.com/office/officeart/2005/8/layout/default"/>
    <dgm:cxn modelId="{8E2F1466-ED46-448F-A26A-6A233BB6CDC0}" srcId="{B5CEE1F1-7A1B-41E5-B4BC-9DBD20E23320}" destId="{2ED9B06A-6F27-418A-8FB9-DE13EE907E7B}" srcOrd="3" destOrd="0" parTransId="{F667D3EB-C0A5-44CC-9A3A-7442BC09477F}" sibTransId="{179F2439-398D-45B4-AFE9-F1CAAF6BD1C1}"/>
    <dgm:cxn modelId="{ADBD2E4D-0E8C-4E88-839D-7D95A4CC8AA1}" type="presOf" srcId="{B5CEE1F1-7A1B-41E5-B4BC-9DBD20E23320}" destId="{C1A16A30-CF4D-4E07-8692-4412CE973262}" srcOrd="0" destOrd="0" presId="urn:microsoft.com/office/officeart/2005/8/layout/default"/>
    <dgm:cxn modelId="{B3D5614E-037E-4703-A638-D3C21978DE0F}" srcId="{B5CEE1F1-7A1B-41E5-B4BC-9DBD20E23320}" destId="{96A91B0A-B67A-4B2F-9F43-E56D17797891}" srcOrd="5" destOrd="0" parTransId="{B3BF92D3-326F-467E-84F5-2A54CB3D8142}" sibTransId="{8946FF67-0422-4B44-95BB-A88566B25DC0}"/>
    <dgm:cxn modelId="{0C3F9C58-8FBF-471F-9345-E7DC89AEC5C6}" srcId="{B5CEE1F1-7A1B-41E5-B4BC-9DBD20E23320}" destId="{721B8AF2-3A11-4F42-9A0B-4B3B96D41465}" srcOrd="7" destOrd="0" parTransId="{5E13FD0B-88A7-426B-9043-223BDD849DD0}" sibTransId="{EC862131-5D40-4252-A436-BBFC6FE882E5}"/>
    <dgm:cxn modelId="{A6E23891-485B-4385-9872-F1DEF3BEFA55}" type="presOf" srcId="{C09A2C20-138A-45B8-A7F3-414C351E61EA}" destId="{38E83B2C-D5FB-44A8-BC9D-4187E33E498F}" srcOrd="0" destOrd="0" presId="urn:microsoft.com/office/officeart/2005/8/layout/default"/>
    <dgm:cxn modelId="{C778C494-DFF1-465B-A949-4EB1703777FF}" srcId="{B5CEE1F1-7A1B-41E5-B4BC-9DBD20E23320}" destId="{A4784339-1372-4553-A49E-A6B4E429FFFE}" srcOrd="1" destOrd="0" parTransId="{E6401E48-DE86-49BB-BA37-0C9B51BC77E9}" sibTransId="{E3400551-F3A4-4C79-9856-5468C56568C1}"/>
    <dgm:cxn modelId="{F1918896-CFB4-48FC-BB08-6A1378067129}" srcId="{B5CEE1F1-7A1B-41E5-B4BC-9DBD20E23320}" destId="{C09A2C20-138A-45B8-A7F3-414C351E61EA}" srcOrd="4" destOrd="0" parTransId="{FC97A7E9-2F27-4851-A875-45AA7E5CFB59}" sibTransId="{C3ECCC9A-A869-4624-A3CF-FDC0E8A8CD14}"/>
    <dgm:cxn modelId="{C6B99FCC-7259-43F5-A6DB-CBC73E46E66E}" type="presOf" srcId="{F7567519-250E-4C41-BC0F-B04CB12A801E}" destId="{57213C99-C69E-4971-952D-FEC6F71BAE55}" srcOrd="0" destOrd="0" presId="urn:microsoft.com/office/officeart/2005/8/layout/default"/>
    <dgm:cxn modelId="{2D38FADD-E9AF-44E7-8C74-2CCAB9E60FD5}" srcId="{B5CEE1F1-7A1B-41E5-B4BC-9DBD20E23320}" destId="{0EE9DFC0-0043-4F40-8CFE-794D2BFFF2D0}" srcOrd="0" destOrd="0" parTransId="{7E14CFAF-E57B-4B32-8787-4ED5BC0F8B87}" sibTransId="{16670A4D-E2A0-444E-8314-BDE0B513A0B6}"/>
    <dgm:cxn modelId="{B5E087FD-D27A-4C64-AF23-63CE3FBB9C74}" type="presOf" srcId="{721B8AF2-3A11-4F42-9A0B-4B3B96D41465}" destId="{CD1CFDF6-EFBA-427F-AEF7-BC00EF4A5FA9}" srcOrd="0" destOrd="0" presId="urn:microsoft.com/office/officeart/2005/8/layout/default"/>
    <dgm:cxn modelId="{85FEB7D3-6DE7-4BF4-BE04-FACC6A70C6F7}" type="presParOf" srcId="{C1A16A30-CF4D-4E07-8692-4412CE973262}" destId="{888D3813-2E80-472F-B433-AA0B1C6950EC}" srcOrd="0" destOrd="0" presId="urn:microsoft.com/office/officeart/2005/8/layout/default"/>
    <dgm:cxn modelId="{186FE23A-276B-480A-A3E5-6A3799C1D4AC}" type="presParOf" srcId="{C1A16A30-CF4D-4E07-8692-4412CE973262}" destId="{125B5925-F148-4BC5-AEE4-CCD353F0A2D6}" srcOrd="1" destOrd="0" presId="urn:microsoft.com/office/officeart/2005/8/layout/default"/>
    <dgm:cxn modelId="{015F93A1-3C46-4911-851C-4E8365B1DAE8}" type="presParOf" srcId="{C1A16A30-CF4D-4E07-8692-4412CE973262}" destId="{251A3882-1117-4E57-A95E-648535D8175A}" srcOrd="2" destOrd="0" presId="urn:microsoft.com/office/officeart/2005/8/layout/default"/>
    <dgm:cxn modelId="{10FF47A3-A1CE-448F-A3FB-CA52361518E9}" type="presParOf" srcId="{C1A16A30-CF4D-4E07-8692-4412CE973262}" destId="{D362FD4B-B346-4ABE-B165-D445B06BD7C9}" srcOrd="3" destOrd="0" presId="urn:microsoft.com/office/officeart/2005/8/layout/default"/>
    <dgm:cxn modelId="{07356B59-1637-49BD-97D5-69FA742F150A}" type="presParOf" srcId="{C1A16A30-CF4D-4E07-8692-4412CE973262}" destId="{57213C99-C69E-4971-952D-FEC6F71BAE55}" srcOrd="4" destOrd="0" presId="urn:microsoft.com/office/officeart/2005/8/layout/default"/>
    <dgm:cxn modelId="{052A624E-E809-418E-9D93-6DC6FA5E789D}" type="presParOf" srcId="{C1A16A30-CF4D-4E07-8692-4412CE973262}" destId="{7F82F954-202C-4B0D-B29C-C4468944EEE0}" srcOrd="5" destOrd="0" presId="urn:microsoft.com/office/officeart/2005/8/layout/default"/>
    <dgm:cxn modelId="{0F7EE947-6C80-4C0D-B9F9-883BDF969BBE}" type="presParOf" srcId="{C1A16A30-CF4D-4E07-8692-4412CE973262}" destId="{35709C99-72BF-472D-9436-A87A846ECBBC}" srcOrd="6" destOrd="0" presId="urn:microsoft.com/office/officeart/2005/8/layout/default"/>
    <dgm:cxn modelId="{D89A987E-4ACA-4EC7-9533-D4A6C5D85771}" type="presParOf" srcId="{C1A16A30-CF4D-4E07-8692-4412CE973262}" destId="{6447FE76-4E9A-4731-88C2-94F87B23FD3E}" srcOrd="7" destOrd="0" presId="urn:microsoft.com/office/officeart/2005/8/layout/default"/>
    <dgm:cxn modelId="{C285EA92-9341-4C22-9965-F8CE6DE4E0CE}" type="presParOf" srcId="{C1A16A30-CF4D-4E07-8692-4412CE973262}" destId="{38E83B2C-D5FB-44A8-BC9D-4187E33E498F}" srcOrd="8" destOrd="0" presId="urn:microsoft.com/office/officeart/2005/8/layout/default"/>
    <dgm:cxn modelId="{1F539D5E-B75E-4D85-BD34-F80BD292BC06}" type="presParOf" srcId="{C1A16A30-CF4D-4E07-8692-4412CE973262}" destId="{01A3E590-67C0-4E33-B96E-01DE3C0E6404}" srcOrd="9" destOrd="0" presId="urn:microsoft.com/office/officeart/2005/8/layout/default"/>
    <dgm:cxn modelId="{E51D0153-1178-4778-8CE0-6F727235F48D}" type="presParOf" srcId="{C1A16A30-CF4D-4E07-8692-4412CE973262}" destId="{6E57531B-2326-43D3-A6D5-B4CE5CFD1EE5}" srcOrd="10" destOrd="0" presId="urn:microsoft.com/office/officeart/2005/8/layout/default"/>
    <dgm:cxn modelId="{B0C6878B-E15D-4A91-8DFA-9D026643B350}" type="presParOf" srcId="{C1A16A30-CF4D-4E07-8692-4412CE973262}" destId="{BE880B52-7939-44F4-860B-25CA4375968B}" srcOrd="11" destOrd="0" presId="urn:microsoft.com/office/officeart/2005/8/layout/default"/>
    <dgm:cxn modelId="{71F7F31F-D02E-4BE7-A52D-7FA54DF6C27B}" type="presParOf" srcId="{C1A16A30-CF4D-4E07-8692-4412CE973262}" destId="{D54F9602-52A0-40F9-B7DF-838B231E4CB4}" srcOrd="12" destOrd="0" presId="urn:microsoft.com/office/officeart/2005/8/layout/default"/>
    <dgm:cxn modelId="{5FA75160-FB91-452B-8FB8-D1EA0249F275}" type="presParOf" srcId="{C1A16A30-CF4D-4E07-8692-4412CE973262}" destId="{3E8AC6AB-5EE8-4109-9A4F-CB51E333976C}" srcOrd="13" destOrd="0" presId="urn:microsoft.com/office/officeart/2005/8/layout/default"/>
    <dgm:cxn modelId="{C8E8A483-B31E-478E-BCDC-63C796CE3AE5}" type="presParOf" srcId="{C1A16A30-CF4D-4E07-8692-4412CE973262}" destId="{CD1CFDF6-EFBA-427F-AEF7-BC00EF4A5FA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9798AD-F335-4FCF-8B1A-538925E8A432}" type="doc">
      <dgm:prSet loTypeId="urn:microsoft.com/office/officeart/2018/5/layout/CenteredIconLabelDescriptionList" loCatId="icon" qsTypeId="urn:microsoft.com/office/officeart/2005/8/quickstyle/simple1" qsCatId="simple" csTypeId="urn:microsoft.com/office/officeart/2018/5/colors/Iconchunking_neutralbg_accent2_2" csCatId="accent2" phldr="1"/>
      <dgm:spPr/>
      <dgm:t>
        <a:bodyPr/>
        <a:lstStyle/>
        <a:p>
          <a:endParaRPr lang="en-US"/>
        </a:p>
      </dgm:t>
    </dgm:pt>
    <dgm:pt modelId="{C8585039-45F6-4EC0-B4B9-85A2C89EDDF5}">
      <dgm:prSet/>
      <dgm:spPr/>
      <dgm:t>
        <a:bodyPr/>
        <a:lstStyle/>
        <a:p>
          <a:pPr>
            <a:lnSpc>
              <a:spcPct val="100000"/>
            </a:lnSpc>
            <a:defRPr b="1"/>
          </a:pPr>
          <a:r>
            <a:rPr lang="en-GB"/>
            <a:t>Level 4</a:t>
          </a:r>
          <a:endParaRPr lang="en-US"/>
        </a:p>
      </dgm:t>
    </dgm:pt>
    <dgm:pt modelId="{547713BE-7800-493B-BCFD-0DDA35843651}" type="parTrans" cxnId="{77D23ED7-5B5D-404D-88DA-246692A4D7BE}">
      <dgm:prSet/>
      <dgm:spPr/>
      <dgm:t>
        <a:bodyPr/>
        <a:lstStyle/>
        <a:p>
          <a:endParaRPr lang="en-US"/>
        </a:p>
      </dgm:t>
    </dgm:pt>
    <dgm:pt modelId="{D0ED5103-1500-4ED5-8D22-5915488F2587}" type="sibTrans" cxnId="{77D23ED7-5B5D-404D-88DA-246692A4D7BE}">
      <dgm:prSet/>
      <dgm:spPr/>
      <dgm:t>
        <a:bodyPr/>
        <a:lstStyle/>
        <a:p>
          <a:endParaRPr lang="en-US"/>
        </a:p>
      </dgm:t>
    </dgm:pt>
    <dgm:pt modelId="{3C4A4956-638B-4087-A979-17654821364D}">
      <dgm:prSet/>
      <dgm:spPr/>
      <dgm:t>
        <a:bodyPr/>
        <a:lstStyle/>
        <a:p>
          <a:pPr>
            <a:lnSpc>
              <a:spcPct val="100000"/>
            </a:lnSpc>
          </a:pPr>
          <a:r>
            <a:rPr lang="en-GB"/>
            <a:t>Next Steps transition activity</a:t>
          </a:r>
          <a:endParaRPr lang="en-US"/>
        </a:p>
      </dgm:t>
    </dgm:pt>
    <dgm:pt modelId="{7DDA3B75-3735-4CBF-ABF9-F0A172919543}" type="parTrans" cxnId="{2C1B2F94-0B4B-4DF3-87F6-76F0E1CB565B}">
      <dgm:prSet/>
      <dgm:spPr/>
      <dgm:t>
        <a:bodyPr/>
        <a:lstStyle/>
        <a:p>
          <a:endParaRPr lang="en-US"/>
        </a:p>
      </dgm:t>
    </dgm:pt>
    <dgm:pt modelId="{887A0E73-6038-4FD8-A20B-92668DDE27A8}" type="sibTrans" cxnId="{2C1B2F94-0B4B-4DF3-87F6-76F0E1CB565B}">
      <dgm:prSet/>
      <dgm:spPr/>
      <dgm:t>
        <a:bodyPr/>
        <a:lstStyle/>
        <a:p>
          <a:endParaRPr lang="en-US"/>
        </a:p>
      </dgm:t>
    </dgm:pt>
    <dgm:pt modelId="{834673C4-1025-4FCE-9D1E-19EB558DD06C}">
      <dgm:prSet/>
      <dgm:spPr/>
      <dgm:t>
        <a:bodyPr/>
        <a:lstStyle/>
        <a:p>
          <a:pPr>
            <a:lnSpc>
              <a:spcPct val="100000"/>
            </a:lnSpc>
          </a:pPr>
          <a:r>
            <a:rPr lang="en-GB"/>
            <a:t>HSE applied project module</a:t>
          </a:r>
          <a:endParaRPr lang="en-US"/>
        </a:p>
      </dgm:t>
    </dgm:pt>
    <dgm:pt modelId="{32C90E80-C36F-4EE4-B73A-A546DB8CC017}" type="parTrans" cxnId="{DEACD6B1-3567-4D69-9C34-88D872FC3938}">
      <dgm:prSet/>
      <dgm:spPr/>
      <dgm:t>
        <a:bodyPr/>
        <a:lstStyle/>
        <a:p>
          <a:endParaRPr lang="en-US"/>
        </a:p>
      </dgm:t>
    </dgm:pt>
    <dgm:pt modelId="{B70E9779-586C-4663-A016-1170679E7073}" type="sibTrans" cxnId="{DEACD6B1-3567-4D69-9C34-88D872FC3938}">
      <dgm:prSet/>
      <dgm:spPr/>
      <dgm:t>
        <a:bodyPr/>
        <a:lstStyle/>
        <a:p>
          <a:endParaRPr lang="en-US"/>
        </a:p>
      </dgm:t>
    </dgm:pt>
    <dgm:pt modelId="{984CEC85-A447-4943-B245-619A3BCEEC3E}">
      <dgm:prSet/>
      <dgm:spPr/>
      <dgm:t>
        <a:bodyPr/>
        <a:lstStyle/>
        <a:p>
          <a:pPr>
            <a:lnSpc>
              <a:spcPct val="100000"/>
            </a:lnSpc>
          </a:pPr>
          <a:r>
            <a:rPr lang="en-GB"/>
            <a:t>Hallam Award</a:t>
          </a:r>
          <a:endParaRPr lang="en-US"/>
        </a:p>
      </dgm:t>
    </dgm:pt>
    <dgm:pt modelId="{057E2F04-CD83-4D95-A30E-B133913986E9}" type="parTrans" cxnId="{4F318245-D3F2-4E37-BF91-04A356FF1BD6}">
      <dgm:prSet/>
      <dgm:spPr/>
      <dgm:t>
        <a:bodyPr/>
        <a:lstStyle/>
        <a:p>
          <a:endParaRPr lang="en-US"/>
        </a:p>
      </dgm:t>
    </dgm:pt>
    <dgm:pt modelId="{0B46291E-76FA-4936-ADFC-DB856F447292}" type="sibTrans" cxnId="{4F318245-D3F2-4E37-BF91-04A356FF1BD6}">
      <dgm:prSet/>
      <dgm:spPr/>
      <dgm:t>
        <a:bodyPr/>
        <a:lstStyle/>
        <a:p>
          <a:endParaRPr lang="en-US"/>
        </a:p>
      </dgm:t>
    </dgm:pt>
    <dgm:pt modelId="{64579EEF-354F-401F-9564-79850716E86F}">
      <dgm:prSet/>
      <dgm:spPr/>
      <dgm:t>
        <a:bodyPr/>
        <a:lstStyle/>
        <a:p>
          <a:pPr>
            <a:lnSpc>
              <a:spcPct val="100000"/>
            </a:lnSpc>
          </a:pPr>
          <a:r>
            <a:rPr lang="en-GB"/>
            <a:t>Series of relevant careers and employability workshops</a:t>
          </a:r>
          <a:endParaRPr lang="en-US"/>
        </a:p>
      </dgm:t>
    </dgm:pt>
    <dgm:pt modelId="{C3BFC891-96AF-4FA3-847B-CAC920663421}" type="parTrans" cxnId="{1115E7D5-3CA0-45D3-9A39-309016FA2921}">
      <dgm:prSet/>
      <dgm:spPr/>
      <dgm:t>
        <a:bodyPr/>
        <a:lstStyle/>
        <a:p>
          <a:endParaRPr lang="en-US"/>
        </a:p>
      </dgm:t>
    </dgm:pt>
    <dgm:pt modelId="{CD060219-C32F-444D-A417-52FAF434045F}" type="sibTrans" cxnId="{1115E7D5-3CA0-45D3-9A39-309016FA2921}">
      <dgm:prSet/>
      <dgm:spPr/>
      <dgm:t>
        <a:bodyPr/>
        <a:lstStyle/>
        <a:p>
          <a:endParaRPr lang="en-US"/>
        </a:p>
      </dgm:t>
    </dgm:pt>
    <dgm:pt modelId="{5B4DD360-068C-45F6-97E6-253D0B2CDFBB}">
      <dgm:prSet/>
      <dgm:spPr/>
      <dgm:t>
        <a:bodyPr/>
        <a:lstStyle/>
        <a:p>
          <a:pPr>
            <a:lnSpc>
              <a:spcPct val="100000"/>
            </a:lnSpc>
          </a:pPr>
          <a:r>
            <a:rPr lang="en-GB"/>
            <a:t>On campus jobs</a:t>
          </a:r>
          <a:endParaRPr lang="en-US"/>
        </a:p>
      </dgm:t>
    </dgm:pt>
    <dgm:pt modelId="{2307ABF1-9A40-446E-995C-1657E282697E}" type="parTrans" cxnId="{D4BC6099-0502-4877-BAA3-853CB0D8E52C}">
      <dgm:prSet/>
      <dgm:spPr/>
      <dgm:t>
        <a:bodyPr/>
        <a:lstStyle/>
        <a:p>
          <a:endParaRPr lang="en-US"/>
        </a:p>
      </dgm:t>
    </dgm:pt>
    <dgm:pt modelId="{DE2BBF69-A679-4B4D-85DC-0C0EC5F2BEB0}" type="sibTrans" cxnId="{D4BC6099-0502-4877-BAA3-853CB0D8E52C}">
      <dgm:prSet/>
      <dgm:spPr/>
      <dgm:t>
        <a:bodyPr/>
        <a:lstStyle/>
        <a:p>
          <a:endParaRPr lang="en-US"/>
        </a:p>
      </dgm:t>
    </dgm:pt>
    <dgm:pt modelId="{BC71202F-52F4-43F1-B8E5-7BB764BA1572}">
      <dgm:prSet/>
      <dgm:spPr/>
      <dgm:t>
        <a:bodyPr/>
        <a:lstStyle/>
        <a:p>
          <a:pPr>
            <a:lnSpc>
              <a:spcPct val="100000"/>
            </a:lnSpc>
          </a:pPr>
          <a:r>
            <a:rPr lang="en-GB" dirty="0"/>
            <a:t>Recruitment and selection preparation</a:t>
          </a:r>
          <a:endParaRPr lang="en-US" dirty="0"/>
        </a:p>
      </dgm:t>
    </dgm:pt>
    <dgm:pt modelId="{8CBD6D32-CDB9-4DFB-B095-C1CCE8A17981}" type="parTrans" cxnId="{DAD83833-FFD8-4D03-9711-080F1A3711E5}">
      <dgm:prSet/>
      <dgm:spPr/>
      <dgm:t>
        <a:bodyPr/>
        <a:lstStyle/>
        <a:p>
          <a:endParaRPr lang="en-US"/>
        </a:p>
      </dgm:t>
    </dgm:pt>
    <dgm:pt modelId="{2C04AE8D-4550-4A18-A254-1AA8CC1E28E4}" type="sibTrans" cxnId="{DAD83833-FFD8-4D03-9711-080F1A3711E5}">
      <dgm:prSet/>
      <dgm:spPr/>
      <dgm:t>
        <a:bodyPr/>
        <a:lstStyle/>
        <a:p>
          <a:endParaRPr lang="en-US"/>
        </a:p>
      </dgm:t>
    </dgm:pt>
    <dgm:pt modelId="{0D389B93-40DE-4437-A7C6-A65EC1092551}">
      <dgm:prSet/>
      <dgm:spPr/>
      <dgm:t>
        <a:bodyPr/>
        <a:lstStyle/>
        <a:p>
          <a:pPr>
            <a:lnSpc>
              <a:spcPct val="100000"/>
            </a:lnSpc>
          </a:pPr>
          <a:r>
            <a:rPr lang="en-GB"/>
            <a:t>Fairs &amp; Spotlight events</a:t>
          </a:r>
          <a:endParaRPr lang="en-US"/>
        </a:p>
      </dgm:t>
    </dgm:pt>
    <dgm:pt modelId="{FEDE40F3-143D-4FC3-B667-CACB87F1302C}" type="parTrans" cxnId="{E8D2692E-80B9-4258-98A5-E9B4FB26951A}">
      <dgm:prSet/>
      <dgm:spPr/>
      <dgm:t>
        <a:bodyPr/>
        <a:lstStyle/>
        <a:p>
          <a:endParaRPr lang="en-US"/>
        </a:p>
      </dgm:t>
    </dgm:pt>
    <dgm:pt modelId="{81707D4A-A1EE-440D-8095-21CA9E65D9AC}" type="sibTrans" cxnId="{E8D2692E-80B9-4258-98A5-E9B4FB26951A}">
      <dgm:prSet/>
      <dgm:spPr/>
      <dgm:t>
        <a:bodyPr/>
        <a:lstStyle/>
        <a:p>
          <a:endParaRPr lang="en-US"/>
        </a:p>
      </dgm:t>
    </dgm:pt>
    <dgm:pt modelId="{68987BEF-5552-4F67-B11F-DAA7DACAF4D0}">
      <dgm:prSet/>
      <dgm:spPr/>
      <dgm:t>
        <a:bodyPr/>
        <a:lstStyle/>
        <a:p>
          <a:pPr>
            <a:lnSpc>
              <a:spcPct val="100000"/>
            </a:lnSpc>
          </a:pPr>
          <a:r>
            <a:rPr lang="en-GB"/>
            <a:t>Employer talks</a:t>
          </a:r>
          <a:endParaRPr lang="en-US"/>
        </a:p>
      </dgm:t>
    </dgm:pt>
    <dgm:pt modelId="{D12D3090-3A9E-45C6-9052-6E44E61BD3B6}" type="parTrans" cxnId="{CFC24EC3-17B5-4523-B881-FC3161AB70AB}">
      <dgm:prSet/>
      <dgm:spPr/>
      <dgm:t>
        <a:bodyPr/>
        <a:lstStyle/>
        <a:p>
          <a:endParaRPr lang="en-US"/>
        </a:p>
      </dgm:t>
    </dgm:pt>
    <dgm:pt modelId="{11ECEE08-5E3C-4EA9-820E-0E998155F52B}" type="sibTrans" cxnId="{CFC24EC3-17B5-4523-B881-FC3161AB70AB}">
      <dgm:prSet/>
      <dgm:spPr/>
      <dgm:t>
        <a:bodyPr/>
        <a:lstStyle/>
        <a:p>
          <a:endParaRPr lang="en-US"/>
        </a:p>
      </dgm:t>
    </dgm:pt>
    <dgm:pt modelId="{2F9773E6-7CBA-4043-9FEF-AA49F5E27588}">
      <dgm:prSet/>
      <dgm:spPr/>
      <dgm:t>
        <a:bodyPr/>
        <a:lstStyle/>
        <a:p>
          <a:pPr>
            <a:lnSpc>
              <a:spcPct val="100000"/>
            </a:lnSpc>
            <a:defRPr b="1"/>
          </a:pPr>
          <a:r>
            <a:rPr lang="en-GB"/>
            <a:t>Level 5</a:t>
          </a:r>
          <a:endParaRPr lang="en-US"/>
        </a:p>
      </dgm:t>
    </dgm:pt>
    <dgm:pt modelId="{0DA42780-B957-45C7-8390-DD187B20D15E}" type="parTrans" cxnId="{B267944A-3A68-4EBD-A352-778E66C8FC02}">
      <dgm:prSet/>
      <dgm:spPr/>
      <dgm:t>
        <a:bodyPr/>
        <a:lstStyle/>
        <a:p>
          <a:endParaRPr lang="en-US"/>
        </a:p>
      </dgm:t>
    </dgm:pt>
    <dgm:pt modelId="{57732F7E-E3FF-4DB9-BF88-BFFCB119245E}" type="sibTrans" cxnId="{B267944A-3A68-4EBD-A352-778E66C8FC02}">
      <dgm:prSet/>
      <dgm:spPr/>
      <dgm:t>
        <a:bodyPr/>
        <a:lstStyle/>
        <a:p>
          <a:endParaRPr lang="en-US"/>
        </a:p>
      </dgm:t>
    </dgm:pt>
    <dgm:pt modelId="{22603140-3B09-4203-B3AA-89E03129BD0C}">
      <dgm:prSet/>
      <dgm:spPr/>
      <dgm:t>
        <a:bodyPr/>
        <a:lstStyle/>
        <a:p>
          <a:pPr>
            <a:lnSpc>
              <a:spcPct val="100000"/>
            </a:lnSpc>
          </a:pPr>
          <a:r>
            <a:rPr lang="en-GB"/>
            <a:t>Next Steps transition activity</a:t>
          </a:r>
          <a:endParaRPr lang="en-US"/>
        </a:p>
      </dgm:t>
    </dgm:pt>
    <dgm:pt modelId="{D6D61B9D-79DB-4FFE-A5C1-768E991D0739}" type="parTrans" cxnId="{401D36C1-4B42-4180-B8DF-D9300798E5C1}">
      <dgm:prSet/>
      <dgm:spPr/>
      <dgm:t>
        <a:bodyPr/>
        <a:lstStyle/>
        <a:p>
          <a:endParaRPr lang="en-US"/>
        </a:p>
      </dgm:t>
    </dgm:pt>
    <dgm:pt modelId="{40D6746B-A30B-436F-AD22-BF920B1DE7AE}" type="sibTrans" cxnId="{401D36C1-4B42-4180-B8DF-D9300798E5C1}">
      <dgm:prSet/>
      <dgm:spPr/>
      <dgm:t>
        <a:bodyPr/>
        <a:lstStyle/>
        <a:p>
          <a:endParaRPr lang="en-US"/>
        </a:p>
      </dgm:t>
    </dgm:pt>
    <dgm:pt modelId="{C8EB4383-0958-43F0-A777-06C28AF64B8B}">
      <dgm:prSet/>
      <dgm:spPr/>
      <dgm:t>
        <a:bodyPr/>
        <a:lstStyle/>
        <a:p>
          <a:pPr>
            <a:lnSpc>
              <a:spcPct val="100000"/>
            </a:lnSpc>
          </a:pPr>
          <a:r>
            <a:rPr lang="en-GB"/>
            <a:t>HSE Placement module</a:t>
          </a:r>
          <a:endParaRPr lang="en-US"/>
        </a:p>
      </dgm:t>
    </dgm:pt>
    <dgm:pt modelId="{955E1C38-14E5-4E11-AB81-935E88FC5F43}" type="parTrans" cxnId="{3D15F604-37E1-4094-8376-604061BE69F2}">
      <dgm:prSet/>
      <dgm:spPr/>
      <dgm:t>
        <a:bodyPr/>
        <a:lstStyle/>
        <a:p>
          <a:endParaRPr lang="en-US"/>
        </a:p>
      </dgm:t>
    </dgm:pt>
    <dgm:pt modelId="{86402023-C558-4E6F-98CB-871AEE953482}" type="sibTrans" cxnId="{3D15F604-37E1-4094-8376-604061BE69F2}">
      <dgm:prSet/>
      <dgm:spPr/>
      <dgm:t>
        <a:bodyPr/>
        <a:lstStyle/>
        <a:p>
          <a:endParaRPr lang="en-US"/>
        </a:p>
      </dgm:t>
    </dgm:pt>
    <dgm:pt modelId="{C6A099A0-5791-423B-8789-589E27A777E1}">
      <dgm:prSet/>
      <dgm:spPr/>
      <dgm:t>
        <a:bodyPr/>
        <a:lstStyle/>
        <a:p>
          <a:pPr>
            <a:lnSpc>
              <a:spcPct val="100000"/>
            </a:lnSpc>
          </a:pPr>
          <a:r>
            <a:rPr lang="en-GB"/>
            <a:t>Hallam Award</a:t>
          </a:r>
          <a:endParaRPr lang="en-US"/>
        </a:p>
      </dgm:t>
    </dgm:pt>
    <dgm:pt modelId="{C425B0D1-902D-4108-98C8-BDCF6BCE3E8E}" type="parTrans" cxnId="{4236FECC-212F-46C6-BF27-5E59B1E475C9}">
      <dgm:prSet/>
      <dgm:spPr/>
      <dgm:t>
        <a:bodyPr/>
        <a:lstStyle/>
        <a:p>
          <a:endParaRPr lang="en-US"/>
        </a:p>
      </dgm:t>
    </dgm:pt>
    <dgm:pt modelId="{581B41ED-99DA-4DCF-AF19-BE37D3444CD3}" type="sibTrans" cxnId="{4236FECC-212F-46C6-BF27-5E59B1E475C9}">
      <dgm:prSet/>
      <dgm:spPr/>
      <dgm:t>
        <a:bodyPr/>
        <a:lstStyle/>
        <a:p>
          <a:endParaRPr lang="en-US"/>
        </a:p>
      </dgm:t>
    </dgm:pt>
    <dgm:pt modelId="{549AAB85-AD6D-43FC-9F21-EC64475396CF}">
      <dgm:prSet/>
      <dgm:spPr/>
      <dgm:t>
        <a:bodyPr/>
        <a:lstStyle/>
        <a:p>
          <a:pPr>
            <a:lnSpc>
              <a:spcPct val="100000"/>
            </a:lnSpc>
          </a:pPr>
          <a:r>
            <a:rPr lang="en-GB"/>
            <a:t>Employer course talks</a:t>
          </a:r>
          <a:endParaRPr lang="en-US"/>
        </a:p>
      </dgm:t>
    </dgm:pt>
    <dgm:pt modelId="{229949A7-4ABE-44F0-9AF7-F92EBD79DA1E}" type="parTrans" cxnId="{72B2F605-7347-4988-A86A-8D608A7D7C36}">
      <dgm:prSet/>
      <dgm:spPr/>
      <dgm:t>
        <a:bodyPr/>
        <a:lstStyle/>
        <a:p>
          <a:endParaRPr lang="en-US"/>
        </a:p>
      </dgm:t>
    </dgm:pt>
    <dgm:pt modelId="{13D80AE3-7486-4B38-9CC2-3987FCB7F610}" type="sibTrans" cxnId="{72B2F605-7347-4988-A86A-8D608A7D7C36}">
      <dgm:prSet/>
      <dgm:spPr/>
      <dgm:t>
        <a:bodyPr/>
        <a:lstStyle/>
        <a:p>
          <a:endParaRPr lang="en-US"/>
        </a:p>
      </dgm:t>
    </dgm:pt>
    <dgm:pt modelId="{65E8031A-343B-45E5-9BF3-7A9C45E2E6D5}">
      <dgm:prSet/>
      <dgm:spPr/>
      <dgm:t>
        <a:bodyPr/>
        <a:lstStyle/>
        <a:p>
          <a:pPr>
            <a:lnSpc>
              <a:spcPct val="100000"/>
            </a:lnSpc>
          </a:pPr>
          <a:r>
            <a:rPr lang="en-GB"/>
            <a:t>Fairs &amp; spotlight events</a:t>
          </a:r>
          <a:endParaRPr lang="en-US"/>
        </a:p>
      </dgm:t>
    </dgm:pt>
    <dgm:pt modelId="{E6512312-DF62-4176-AA6C-69D7AAFCB2FD}" type="parTrans" cxnId="{606E605B-A74B-48C1-AE5B-FBFC10EEDB04}">
      <dgm:prSet/>
      <dgm:spPr/>
      <dgm:t>
        <a:bodyPr/>
        <a:lstStyle/>
        <a:p>
          <a:endParaRPr lang="en-US"/>
        </a:p>
      </dgm:t>
    </dgm:pt>
    <dgm:pt modelId="{51CA333B-CA59-45A6-B057-4349E278E4CB}" type="sibTrans" cxnId="{606E605B-A74B-48C1-AE5B-FBFC10EEDB04}">
      <dgm:prSet/>
      <dgm:spPr/>
      <dgm:t>
        <a:bodyPr/>
        <a:lstStyle/>
        <a:p>
          <a:endParaRPr lang="en-US"/>
        </a:p>
      </dgm:t>
    </dgm:pt>
    <dgm:pt modelId="{9A223400-B7FA-424A-87B2-186ABC7E67C9}">
      <dgm:prSet/>
      <dgm:spPr/>
      <dgm:t>
        <a:bodyPr/>
        <a:lstStyle/>
        <a:p>
          <a:pPr>
            <a:lnSpc>
              <a:spcPct val="100000"/>
            </a:lnSpc>
          </a:pPr>
          <a:r>
            <a:rPr lang="en-GB"/>
            <a:t>Digital first careers thinking</a:t>
          </a:r>
          <a:endParaRPr lang="en-US"/>
        </a:p>
      </dgm:t>
    </dgm:pt>
    <dgm:pt modelId="{EA6C71DC-A4C6-4BB4-B237-69E878E031C0}" type="parTrans" cxnId="{62E84A8F-6DD9-4C88-8787-E9BEC99B45D2}">
      <dgm:prSet/>
      <dgm:spPr/>
      <dgm:t>
        <a:bodyPr/>
        <a:lstStyle/>
        <a:p>
          <a:endParaRPr lang="en-US"/>
        </a:p>
      </dgm:t>
    </dgm:pt>
    <dgm:pt modelId="{B06435BD-E06B-409C-8F87-495546BC4A81}" type="sibTrans" cxnId="{62E84A8F-6DD9-4C88-8787-E9BEC99B45D2}">
      <dgm:prSet/>
      <dgm:spPr/>
      <dgm:t>
        <a:bodyPr/>
        <a:lstStyle/>
        <a:p>
          <a:endParaRPr lang="en-US"/>
        </a:p>
      </dgm:t>
    </dgm:pt>
    <dgm:pt modelId="{151297D3-55CE-4EFB-B041-01EEA55CA927}">
      <dgm:prSet/>
      <dgm:spPr/>
      <dgm:t>
        <a:bodyPr/>
        <a:lstStyle/>
        <a:p>
          <a:pPr>
            <a:lnSpc>
              <a:spcPct val="100000"/>
            </a:lnSpc>
          </a:pPr>
          <a:r>
            <a:rPr lang="en-GB" dirty="0"/>
            <a:t>Placement preparation and searching</a:t>
          </a:r>
          <a:endParaRPr lang="en-US" dirty="0"/>
        </a:p>
      </dgm:t>
    </dgm:pt>
    <dgm:pt modelId="{2C5EA671-4818-4171-9DCB-432E1F351A16}" type="parTrans" cxnId="{A37F8574-B44D-4A74-95B9-35029E7DEF57}">
      <dgm:prSet/>
      <dgm:spPr/>
      <dgm:t>
        <a:bodyPr/>
        <a:lstStyle/>
        <a:p>
          <a:endParaRPr lang="en-US"/>
        </a:p>
      </dgm:t>
    </dgm:pt>
    <dgm:pt modelId="{4613468F-9F4E-4CA1-BDC8-6A67F6272EC6}" type="sibTrans" cxnId="{A37F8574-B44D-4A74-95B9-35029E7DEF57}">
      <dgm:prSet/>
      <dgm:spPr/>
      <dgm:t>
        <a:bodyPr/>
        <a:lstStyle/>
        <a:p>
          <a:endParaRPr lang="en-US"/>
        </a:p>
      </dgm:t>
    </dgm:pt>
    <dgm:pt modelId="{0B1D6B41-7353-4043-B911-9A6A2836903A}">
      <dgm:prSet/>
      <dgm:spPr/>
      <dgm:t>
        <a:bodyPr/>
        <a:lstStyle/>
        <a:p>
          <a:pPr>
            <a:lnSpc>
              <a:spcPct val="100000"/>
            </a:lnSpc>
          </a:pPr>
          <a:r>
            <a:rPr lang="en-GB" dirty="0"/>
            <a:t>Work for yourself </a:t>
          </a:r>
          <a:endParaRPr lang="en-US" dirty="0"/>
        </a:p>
      </dgm:t>
    </dgm:pt>
    <dgm:pt modelId="{989601AB-E4C5-4A77-9108-4005DCC515B2}" type="parTrans" cxnId="{1BF9A9E3-7AC6-4AD9-9F2F-389B4DE10780}">
      <dgm:prSet/>
      <dgm:spPr/>
      <dgm:t>
        <a:bodyPr/>
        <a:lstStyle/>
        <a:p>
          <a:endParaRPr lang="en-US"/>
        </a:p>
      </dgm:t>
    </dgm:pt>
    <dgm:pt modelId="{7EED8F63-89BF-4A34-A445-C75F73081774}" type="sibTrans" cxnId="{1BF9A9E3-7AC6-4AD9-9F2F-389B4DE10780}">
      <dgm:prSet/>
      <dgm:spPr/>
      <dgm:t>
        <a:bodyPr/>
        <a:lstStyle/>
        <a:p>
          <a:endParaRPr lang="en-US"/>
        </a:p>
      </dgm:t>
    </dgm:pt>
    <dgm:pt modelId="{CF7605DE-7F32-4DB1-8D00-03B0CD339990}">
      <dgm:prSet/>
      <dgm:spPr/>
      <dgm:t>
        <a:bodyPr/>
        <a:lstStyle/>
        <a:p>
          <a:pPr>
            <a:lnSpc>
              <a:spcPct val="100000"/>
            </a:lnSpc>
          </a:pPr>
          <a:r>
            <a:rPr lang="en-GB"/>
            <a:t>Sandwich placement search and support + APDip</a:t>
          </a:r>
          <a:endParaRPr lang="en-US"/>
        </a:p>
      </dgm:t>
    </dgm:pt>
    <dgm:pt modelId="{61050D31-947A-4324-846F-205A038998DB}" type="parTrans" cxnId="{C92C7A45-E56C-40A6-81CD-475CAAE22EF7}">
      <dgm:prSet/>
      <dgm:spPr/>
      <dgm:t>
        <a:bodyPr/>
        <a:lstStyle/>
        <a:p>
          <a:endParaRPr lang="en-US"/>
        </a:p>
      </dgm:t>
    </dgm:pt>
    <dgm:pt modelId="{4B7116E5-9268-4A09-A59B-B98E601F5C93}" type="sibTrans" cxnId="{C92C7A45-E56C-40A6-81CD-475CAAE22EF7}">
      <dgm:prSet/>
      <dgm:spPr/>
      <dgm:t>
        <a:bodyPr/>
        <a:lstStyle/>
        <a:p>
          <a:endParaRPr lang="en-US"/>
        </a:p>
      </dgm:t>
    </dgm:pt>
    <dgm:pt modelId="{9B2D5CBA-8F9E-4B70-A50A-E22819415E8E}">
      <dgm:prSet/>
      <dgm:spPr/>
      <dgm:t>
        <a:bodyPr/>
        <a:lstStyle/>
        <a:p>
          <a:pPr>
            <a:lnSpc>
              <a:spcPct val="100000"/>
            </a:lnSpc>
            <a:defRPr b="1"/>
          </a:pPr>
          <a:r>
            <a:rPr lang="en-GB" dirty="0"/>
            <a:t>Level 6 &amp; 7</a:t>
          </a:r>
          <a:endParaRPr lang="en-US" dirty="0"/>
        </a:p>
      </dgm:t>
    </dgm:pt>
    <dgm:pt modelId="{143D71C0-6043-4E1C-89C7-3473F6328484}" type="parTrans" cxnId="{172B53E2-634C-4AF6-873C-6AD3BE677FCC}">
      <dgm:prSet/>
      <dgm:spPr/>
      <dgm:t>
        <a:bodyPr/>
        <a:lstStyle/>
        <a:p>
          <a:endParaRPr lang="en-US"/>
        </a:p>
      </dgm:t>
    </dgm:pt>
    <dgm:pt modelId="{CE22559C-8794-413B-913A-60372F2E0D85}" type="sibTrans" cxnId="{172B53E2-634C-4AF6-873C-6AD3BE677FCC}">
      <dgm:prSet/>
      <dgm:spPr/>
      <dgm:t>
        <a:bodyPr/>
        <a:lstStyle/>
        <a:p>
          <a:endParaRPr lang="en-US"/>
        </a:p>
      </dgm:t>
    </dgm:pt>
    <dgm:pt modelId="{86A3DBAE-971E-4311-83C5-03831CB3FB1E}">
      <dgm:prSet/>
      <dgm:spPr/>
      <dgm:t>
        <a:bodyPr/>
        <a:lstStyle/>
        <a:p>
          <a:pPr>
            <a:lnSpc>
              <a:spcPct val="100000"/>
            </a:lnSpc>
          </a:pPr>
          <a:r>
            <a:rPr lang="en-GB"/>
            <a:t>Next Steps transition activity</a:t>
          </a:r>
          <a:endParaRPr lang="en-US"/>
        </a:p>
      </dgm:t>
    </dgm:pt>
    <dgm:pt modelId="{86E2ED60-A115-4502-9C62-236A100E9D3C}" type="parTrans" cxnId="{7643E455-D06A-4A12-B55C-D4A3D51923D8}">
      <dgm:prSet/>
      <dgm:spPr/>
      <dgm:t>
        <a:bodyPr/>
        <a:lstStyle/>
        <a:p>
          <a:endParaRPr lang="en-US"/>
        </a:p>
      </dgm:t>
    </dgm:pt>
    <dgm:pt modelId="{07616ABA-26B9-47FC-8802-4E860637B08B}" type="sibTrans" cxnId="{7643E455-D06A-4A12-B55C-D4A3D51923D8}">
      <dgm:prSet/>
      <dgm:spPr/>
      <dgm:t>
        <a:bodyPr/>
        <a:lstStyle/>
        <a:p>
          <a:endParaRPr lang="en-US"/>
        </a:p>
      </dgm:t>
    </dgm:pt>
    <dgm:pt modelId="{FB2FFFD3-E166-48A1-B1F2-2A5B46F58206}">
      <dgm:prSet/>
      <dgm:spPr/>
      <dgm:t>
        <a:bodyPr/>
        <a:lstStyle/>
        <a:p>
          <a:pPr>
            <a:lnSpc>
              <a:spcPct val="100000"/>
            </a:lnSpc>
          </a:pPr>
          <a:r>
            <a:rPr lang="en-GB"/>
            <a:t>HSE Enterprise Residency module</a:t>
          </a:r>
          <a:endParaRPr lang="en-US"/>
        </a:p>
      </dgm:t>
    </dgm:pt>
    <dgm:pt modelId="{FB23732B-AC22-46D9-92EF-31FC1CC84441}" type="parTrans" cxnId="{55AB3E38-15DF-46A6-B958-ADEBFEECE665}">
      <dgm:prSet/>
      <dgm:spPr/>
      <dgm:t>
        <a:bodyPr/>
        <a:lstStyle/>
        <a:p>
          <a:endParaRPr lang="en-US"/>
        </a:p>
      </dgm:t>
    </dgm:pt>
    <dgm:pt modelId="{63075FEF-0A3F-4598-8439-85C687BC66D3}" type="sibTrans" cxnId="{55AB3E38-15DF-46A6-B958-ADEBFEECE665}">
      <dgm:prSet/>
      <dgm:spPr/>
      <dgm:t>
        <a:bodyPr/>
        <a:lstStyle/>
        <a:p>
          <a:endParaRPr lang="en-US"/>
        </a:p>
      </dgm:t>
    </dgm:pt>
    <dgm:pt modelId="{349143E6-4037-410F-B533-4D0E6189AB80}">
      <dgm:prSet/>
      <dgm:spPr/>
      <dgm:t>
        <a:bodyPr/>
        <a:lstStyle/>
        <a:p>
          <a:pPr>
            <a:lnSpc>
              <a:spcPct val="100000"/>
            </a:lnSpc>
          </a:pPr>
          <a:r>
            <a:rPr lang="en-GB"/>
            <a:t>Fairs and Spotlight events</a:t>
          </a:r>
          <a:endParaRPr lang="en-US"/>
        </a:p>
        <a:p>
          <a:pPr>
            <a:lnSpc>
              <a:spcPct val="100000"/>
            </a:lnSpc>
          </a:pPr>
          <a:r>
            <a:rPr lang="en-GB"/>
            <a:t>1-2-1 careers advice/guidance</a:t>
          </a:r>
          <a:endParaRPr lang="en-US"/>
        </a:p>
      </dgm:t>
    </dgm:pt>
    <dgm:pt modelId="{E2A4B473-CC9B-4F7C-B7D7-1C1A47D2F150}" type="parTrans" cxnId="{2A35B8F1-B08E-4C66-A10D-632D85982AE9}">
      <dgm:prSet/>
      <dgm:spPr/>
      <dgm:t>
        <a:bodyPr/>
        <a:lstStyle/>
        <a:p>
          <a:endParaRPr lang="en-US"/>
        </a:p>
      </dgm:t>
    </dgm:pt>
    <dgm:pt modelId="{14B41636-CE1E-472C-8468-57CE071F5D3C}" type="sibTrans" cxnId="{2A35B8F1-B08E-4C66-A10D-632D85982AE9}">
      <dgm:prSet/>
      <dgm:spPr/>
      <dgm:t>
        <a:bodyPr/>
        <a:lstStyle/>
        <a:p>
          <a:endParaRPr lang="en-US"/>
        </a:p>
      </dgm:t>
    </dgm:pt>
    <dgm:pt modelId="{0B913AC2-2111-4863-B60C-E8986A899344}">
      <dgm:prSet/>
      <dgm:spPr/>
      <dgm:t>
        <a:bodyPr/>
        <a:lstStyle/>
        <a:p>
          <a:pPr>
            <a:lnSpc>
              <a:spcPct val="100000"/>
            </a:lnSpc>
          </a:pPr>
          <a:r>
            <a:rPr lang="en-GB" dirty="0"/>
            <a:t>C21- Excellence in Graduate readiness Award</a:t>
          </a:r>
          <a:endParaRPr lang="en-US" dirty="0"/>
        </a:p>
      </dgm:t>
    </dgm:pt>
    <dgm:pt modelId="{995B6BCF-7B0C-4FD1-BBCE-3E15361CC818}" type="parTrans" cxnId="{D8712D50-81F6-4116-8ACA-19283C3003FB}">
      <dgm:prSet/>
      <dgm:spPr/>
      <dgm:t>
        <a:bodyPr/>
        <a:lstStyle/>
        <a:p>
          <a:endParaRPr lang="en-US"/>
        </a:p>
      </dgm:t>
    </dgm:pt>
    <dgm:pt modelId="{0586996E-4307-4B75-8A0F-1A1D233E433B}" type="sibTrans" cxnId="{D8712D50-81F6-4116-8ACA-19283C3003FB}">
      <dgm:prSet/>
      <dgm:spPr/>
      <dgm:t>
        <a:bodyPr/>
        <a:lstStyle/>
        <a:p>
          <a:endParaRPr lang="en-US"/>
        </a:p>
      </dgm:t>
    </dgm:pt>
    <dgm:pt modelId="{7E3786BF-64D9-4C3B-8EEC-97A7D40BE14D}">
      <dgm:prSet/>
      <dgm:spPr/>
      <dgm:t>
        <a:bodyPr/>
        <a:lstStyle/>
        <a:p>
          <a:pPr>
            <a:lnSpc>
              <a:spcPct val="100000"/>
            </a:lnSpc>
          </a:pPr>
          <a:r>
            <a:rPr lang="en-GB" dirty="0"/>
            <a:t>C21 - Hallam Collective Mentoring</a:t>
          </a:r>
          <a:endParaRPr lang="en-US" dirty="0"/>
        </a:p>
      </dgm:t>
    </dgm:pt>
    <dgm:pt modelId="{85064272-BF57-4053-92B2-87B16CF4185D}" type="parTrans" cxnId="{AE6EE428-1208-4332-9BC6-2C046264E8D0}">
      <dgm:prSet/>
      <dgm:spPr/>
      <dgm:t>
        <a:bodyPr/>
        <a:lstStyle/>
        <a:p>
          <a:endParaRPr lang="en-US"/>
        </a:p>
      </dgm:t>
    </dgm:pt>
    <dgm:pt modelId="{0CC6502C-A89D-4848-AFA6-E759DCB439D0}" type="sibTrans" cxnId="{AE6EE428-1208-4332-9BC6-2C046264E8D0}">
      <dgm:prSet/>
      <dgm:spPr/>
      <dgm:t>
        <a:bodyPr/>
        <a:lstStyle/>
        <a:p>
          <a:endParaRPr lang="en-US"/>
        </a:p>
      </dgm:t>
    </dgm:pt>
    <dgm:pt modelId="{4C0DD0A6-9885-47EE-989E-DF35614BBFCD}">
      <dgm:prSet/>
      <dgm:spPr/>
      <dgm:t>
        <a:bodyPr/>
        <a:lstStyle/>
        <a:p>
          <a:pPr>
            <a:lnSpc>
              <a:spcPct val="100000"/>
            </a:lnSpc>
          </a:pPr>
          <a:r>
            <a:rPr lang="en-GB" dirty="0"/>
            <a:t>C21- </a:t>
          </a:r>
          <a:r>
            <a:rPr lang="en-GB" dirty="0" err="1"/>
            <a:t>FourthRev</a:t>
          </a:r>
          <a:endParaRPr lang="en-US" dirty="0"/>
        </a:p>
      </dgm:t>
    </dgm:pt>
    <dgm:pt modelId="{C2E998C9-CF48-4CDE-99AD-780109DE5410}" type="parTrans" cxnId="{458F5E7B-F208-42DD-93A0-4E6EA1A714AE}">
      <dgm:prSet/>
      <dgm:spPr/>
      <dgm:t>
        <a:bodyPr/>
        <a:lstStyle/>
        <a:p>
          <a:endParaRPr lang="en-US"/>
        </a:p>
      </dgm:t>
    </dgm:pt>
    <dgm:pt modelId="{41E89C31-F024-4F83-9515-18FF707C9848}" type="sibTrans" cxnId="{458F5E7B-F208-42DD-93A0-4E6EA1A714AE}">
      <dgm:prSet/>
      <dgm:spPr/>
      <dgm:t>
        <a:bodyPr/>
        <a:lstStyle/>
        <a:p>
          <a:endParaRPr lang="en-US"/>
        </a:p>
      </dgm:t>
    </dgm:pt>
    <dgm:pt modelId="{AB839D43-91CA-4E6C-A456-8F19E5EE5AD5}">
      <dgm:prSet/>
      <dgm:spPr/>
      <dgm:t>
        <a:bodyPr/>
        <a:lstStyle/>
        <a:p>
          <a:pPr>
            <a:lnSpc>
              <a:spcPct val="100000"/>
            </a:lnSpc>
          </a:pPr>
          <a:r>
            <a:rPr lang="en-GB"/>
            <a:t>C21-Internships and Grad jobs </a:t>
          </a:r>
          <a:endParaRPr lang="en-US"/>
        </a:p>
      </dgm:t>
    </dgm:pt>
    <dgm:pt modelId="{E1F47466-FEDB-4A2E-B4AB-A1C703120A0E}" type="parTrans" cxnId="{86FCB8EC-549C-4E84-AB43-80EE1D5BEE66}">
      <dgm:prSet/>
      <dgm:spPr/>
      <dgm:t>
        <a:bodyPr/>
        <a:lstStyle/>
        <a:p>
          <a:endParaRPr lang="en-US"/>
        </a:p>
      </dgm:t>
    </dgm:pt>
    <dgm:pt modelId="{1977D096-8FD6-49D0-8650-B2EFEA735CF4}" type="sibTrans" cxnId="{86FCB8EC-549C-4E84-AB43-80EE1D5BEE66}">
      <dgm:prSet/>
      <dgm:spPr/>
      <dgm:t>
        <a:bodyPr/>
        <a:lstStyle/>
        <a:p>
          <a:endParaRPr lang="en-US"/>
        </a:p>
      </dgm:t>
    </dgm:pt>
    <dgm:pt modelId="{E4D1312F-69B2-4F2E-9C50-46CE9A18411F}">
      <dgm:prSet/>
      <dgm:spPr/>
      <dgm:t>
        <a:bodyPr/>
        <a:lstStyle/>
        <a:p>
          <a:pPr>
            <a:lnSpc>
              <a:spcPct val="100000"/>
            </a:lnSpc>
          </a:pPr>
          <a:r>
            <a:rPr lang="en-GB" dirty="0"/>
            <a:t>C21- Further Study applications</a:t>
          </a:r>
          <a:br>
            <a:rPr lang="en-GB" dirty="0"/>
          </a:br>
          <a:endParaRPr lang="en-US" dirty="0"/>
        </a:p>
        <a:p>
          <a:pPr marL="0" lvl="0" defTabSz="755650">
            <a:lnSpc>
              <a:spcPct val="90000"/>
            </a:lnSpc>
            <a:spcBef>
              <a:spcPct val="0"/>
            </a:spcBef>
            <a:spcAft>
              <a:spcPct val="35000"/>
            </a:spcAft>
            <a:buNone/>
          </a:pPr>
          <a:endParaRPr lang="en-US" dirty="0"/>
        </a:p>
      </dgm:t>
    </dgm:pt>
    <dgm:pt modelId="{18B5E344-E997-4711-B491-043A995CEACC}" type="parTrans" cxnId="{5A102E8C-4041-43B3-8F48-F59CAE351106}">
      <dgm:prSet/>
      <dgm:spPr/>
      <dgm:t>
        <a:bodyPr/>
        <a:lstStyle/>
        <a:p>
          <a:endParaRPr lang="en-US"/>
        </a:p>
      </dgm:t>
    </dgm:pt>
    <dgm:pt modelId="{7C80289C-BA77-49BF-B487-E4BDC2E17709}" type="sibTrans" cxnId="{5A102E8C-4041-43B3-8F48-F59CAE351106}">
      <dgm:prSet/>
      <dgm:spPr/>
      <dgm:t>
        <a:bodyPr/>
        <a:lstStyle/>
        <a:p>
          <a:endParaRPr lang="en-US"/>
        </a:p>
      </dgm:t>
    </dgm:pt>
    <dgm:pt modelId="{5519ECD5-1A16-41AF-AC81-6379C35A9554}" type="pres">
      <dgm:prSet presAssocID="{0B9798AD-F335-4FCF-8B1A-538925E8A432}" presName="root" presStyleCnt="0">
        <dgm:presLayoutVars>
          <dgm:dir/>
          <dgm:resizeHandles val="exact"/>
        </dgm:presLayoutVars>
      </dgm:prSet>
      <dgm:spPr/>
    </dgm:pt>
    <dgm:pt modelId="{80E2ECED-BB74-46ED-AC7A-70D8DAB399A7}" type="pres">
      <dgm:prSet presAssocID="{C8585039-45F6-4EC0-B4B9-85A2C89EDDF5}" presName="compNode" presStyleCnt="0"/>
      <dgm:spPr/>
    </dgm:pt>
    <dgm:pt modelId="{23AA599B-274C-4513-9206-A48C297E08B2}" type="pres">
      <dgm:prSet presAssocID="{C8585039-45F6-4EC0-B4B9-85A2C89EDDF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B3F08FDF-CB97-47E8-878B-6EF9F0846E2D}" type="pres">
      <dgm:prSet presAssocID="{C8585039-45F6-4EC0-B4B9-85A2C89EDDF5}" presName="iconSpace" presStyleCnt="0"/>
      <dgm:spPr/>
    </dgm:pt>
    <dgm:pt modelId="{191D0804-44DD-478B-A770-8CA3FE0BF39A}" type="pres">
      <dgm:prSet presAssocID="{C8585039-45F6-4EC0-B4B9-85A2C89EDDF5}" presName="parTx" presStyleLbl="revTx" presStyleIdx="0" presStyleCnt="6">
        <dgm:presLayoutVars>
          <dgm:chMax val="0"/>
          <dgm:chPref val="0"/>
        </dgm:presLayoutVars>
      </dgm:prSet>
      <dgm:spPr/>
    </dgm:pt>
    <dgm:pt modelId="{B98389C4-9F31-46D4-A31A-33FFB7C4E7C1}" type="pres">
      <dgm:prSet presAssocID="{C8585039-45F6-4EC0-B4B9-85A2C89EDDF5}" presName="txSpace" presStyleCnt="0"/>
      <dgm:spPr/>
    </dgm:pt>
    <dgm:pt modelId="{DB6CE26A-1CDB-40E9-AA22-DA820740433B}" type="pres">
      <dgm:prSet presAssocID="{C8585039-45F6-4EC0-B4B9-85A2C89EDDF5}" presName="desTx" presStyleLbl="revTx" presStyleIdx="1" presStyleCnt="6">
        <dgm:presLayoutVars/>
      </dgm:prSet>
      <dgm:spPr/>
    </dgm:pt>
    <dgm:pt modelId="{3187A321-618C-4012-959C-B472C71BB04B}" type="pres">
      <dgm:prSet presAssocID="{D0ED5103-1500-4ED5-8D22-5915488F2587}" presName="sibTrans" presStyleCnt="0"/>
      <dgm:spPr/>
    </dgm:pt>
    <dgm:pt modelId="{20075A0C-DE64-42A3-B0C9-F732C507C73A}" type="pres">
      <dgm:prSet presAssocID="{2F9773E6-7CBA-4043-9FEF-AA49F5E27588}" presName="compNode" presStyleCnt="0"/>
      <dgm:spPr/>
    </dgm:pt>
    <dgm:pt modelId="{6862FBEC-CD7B-42F5-99F8-FA7AB43DE8D9}" type="pres">
      <dgm:prSet presAssocID="{2F9773E6-7CBA-4043-9FEF-AA49F5E2758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C0739B03-E7A2-47D6-AA97-EB4C87EC7376}" type="pres">
      <dgm:prSet presAssocID="{2F9773E6-7CBA-4043-9FEF-AA49F5E27588}" presName="iconSpace" presStyleCnt="0"/>
      <dgm:spPr/>
    </dgm:pt>
    <dgm:pt modelId="{7F9970A4-35A8-4D47-8BF2-C40A9B88C923}" type="pres">
      <dgm:prSet presAssocID="{2F9773E6-7CBA-4043-9FEF-AA49F5E27588}" presName="parTx" presStyleLbl="revTx" presStyleIdx="2" presStyleCnt="6">
        <dgm:presLayoutVars>
          <dgm:chMax val="0"/>
          <dgm:chPref val="0"/>
        </dgm:presLayoutVars>
      </dgm:prSet>
      <dgm:spPr/>
    </dgm:pt>
    <dgm:pt modelId="{B9AE87DC-69A4-48DB-B3D1-338280B72779}" type="pres">
      <dgm:prSet presAssocID="{2F9773E6-7CBA-4043-9FEF-AA49F5E27588}" presName="txSpace" presStyleCnt="0"/>
      <dgm:spPr/>
    </dgm:pt>
    <dgm:pt modelId="{0542CF3B-4734-4CE1-899C-4F47C752D967}" type="pres">
      <dgm:prSet presAssocID="{2F9773E6-7CBA-4043-9FEF-AA49F5E27588}" presName="desTx" presStyleLbl="revTx" presStyleIdx="3" presStyleCnt="6">
        <dgm:presLayoutVars/>
      </dgm:prSet>
      <dgm:spPr/>
    </dgm:pt>
    <dgm:pt modelId="{8363E3DB-266B-4CBF-83E1-C5A120C2C4C2}" type="pres">
      <dgm:prSet presAssocID="{57732F7E-E3FF-4DB9-BF88-BFFCB119245E}" presName="sibTrans" presStyleCnt="0"/>
      <dgm:spPr/>
    </dgm:pt>
    <dgm:pt modelId="{205DFBC3-EC1B-478E-9C7D-2BAEBEF9CB22}" type="pres">
      <dgm:prSet presAssocID="{9B2D5CBA-8F9E-4B70-A50A-E22819415E8E}" presName="compNode" presStyleCnt="0"/>
      <dgm:spPr/>
    </dgm:pt>
    <dgm:pt modelId="{BC953043-A3AE-4DF1-A3E0-A4B4FD703B35}" type="pres">
      <dgm:prSet presAssocID="{9B2D5CBA-8F9E-4B70-A50A-E22819415E8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a:ext>
      </dgm:extLst>
    </dgm:pt>
    <dgm:pt modelId="{CC75C33B-A076-465C-9BE6-EA5E697B8EA5}" type="pres">
      <dgm:prSet presAssocID="{9B2D5CBA-8F9E-4B70-A50A-E22819415E8E}" presName="iconSpace" presStyleCnt="0"/>
      <dgm:spPr/>
    </dgm:pt>
    <dgm:pt modelId="{036EC49F-5430-42FA-B9B4-53B8B1193FE5}" type="pres">
      <dgm:prSet presAssocID="{9B2D5CBA-8F9E-4B70-A50A-E22819415E8E}" presName="parTx" presStyleLbl="revTx" presStyleIdx="4" presStyleCnt="6">
        <dgm:presLayoutVars>
          <dgm:chMax val="0"/>
          <dgm:chPref val="0"/>
        </dgm:presLayoutVars>
      </dgm:prSet>
      <dgm:spPr/>
    </dgm:pt>
    <dgm:pt modelId="{8E7E5E44-14D1-4843-8753-A070A60ABF70}" type="pres">
      <dgm:prSet presAssocID="{9B2D5CBA-8F9E-4B70-A50A-E22819415E8E}" presName="txSpace" presStyleCnt="0"/>
      <dgm:spPr/>
    </dgm:pt>
    <dgm:pt modelId="{2C6A0207-F43C-43CB-AEC2-EFCED22027F5}" type="pres">
      <dgm:prSet presAssocID="{9B2D5CBA-8F9E-4B70-A50A-E22819415E8E}" presName="desTx" presStyleLbl="revTx" presStyleIdx="5" presStyleCnt="6">
        <dgm:presLayoutVars/>
      </dgm:prSet>
      <dgm:spPr/>
    </dgm:pt>
  </dgm:ptLst>
  <dgm:cxnLst>
    <dgm:cxn modelId="{3D15F604-37E1-4094-8376-604061BE69F2}" srcId="{2F9773E6-7CBA-4043-9FEF-AA49F5E27588}" destId="{C8EB4383-0958-43F0-A777-06C28AF64B8B}" srcOrd="1" destOrd="0" parTransId="{955E1C38-14E5-4E11-AB81-935E88FC5F43}" sibTransId="{86402023-C558-4E6F-98CB-871AEE953482}"/>
    <dgm:cxn modelId="{72B2F605-7347-4988-A86A-8D608A7D7C36}" srcId="{2F9773E6-7CBA-4043-9FEF-AA49F5E27588}" destId="{549AAB85-AD6D-43FC-9F21-EC64475396CF}" srcOrd="3" destOrd="0" parTransId="{229949A7-4ABE-44F0-9AF7-F92EBD79DA1E}" sibTransId="{13D80AE3-7486-4B38-9CC2-3987FCB7F610}"/>
    <dgm:cxn modelId="{34E8EB0B-725C-4480-82F6-91F50422A745}" type="presOf" srcId="{7E3786BF-64D9-4C3B-8EEC-97A7D40BE14D}" destId="{2C6A0207-F43C-43CB-AEC2-EFCED22027F5}" srcOrd="0" destOrd="4" presId="urn:microsoft.com/office/officeart/2018/5/layout/CenteredIconLabelDescriptionList"/>
    <dgm:cxn modelId="{74B3270D-66C3-4B5C-81E6-D63D9E6832A4}" type="presOf" srcId="{68987BEF-5552-4F67-B11F-DAA7DACAF4D0}" destId="{DB6CE26A-1CDB-40E9-AA22-DA820740433B}" srcOrd="0" destOrd="7" presId="urn:microsoft.com/office/officeart/2018/5/layout/CenteredIconLabelDescriptionList"/>
    <dgm:cxn modelId="{7B8DF120-8AD7-4B06-8AEF-101E1A6F9E7D}" type="presOf" srcId="{BC71202F-52F4-43F1-B8E5-7BB764BA1572}" destId="{DB6CE26A-1CDB-40E9-AA22-DA820740433B}" srcOrd="0" destOrd="5" presId="urn:microsoft.com/office/officeart/2018/5/layout/CenteredIconLabelDescriptionList"/>
    <dgm:cxn modelId="{1E3DC927-0B64-42DA-95A1-B22308CFCB50}" type="presOf" srcId="{FB2FFFD3-E166-48A1-B1F2-2A5B46F58206}" destId="{2C6A0207-F43C-43CB-AEC2-EFCED22027F5}" srcOrd="0" destOrd="1" presId="urn:microsoft.com/office/officeart/2018/5/layout/CenteredIconLabelDescriptionList"/>
    <dgm:cxn modelId="{AE6EE428-1208-4332-9BC6-2C046264E8D0}" srcId="{9B2D5CBA-8F9E-4B70-A50A-E22819415E8E}" destId="{7E3786BF-64D9-4C3B-8EEC-97A7D40BE14D}" srcOrd="4" destOrd="0" parTransId="{85064272-BF57-4053-92B2-87B16CF4185D}" sibTransId="{0CC6502C-A89D-4848-AFA6-E759DCB439D0}"/>
    <dgm:cxn modelId="{BCAFF228-B0F5-48C3-AF80-DD3B6B068FC6}" type="presOf" srcId="{0B1D6B41-7353-4043-B911-9A6A2836903A}" destId="{0542CF3B-4734-4CE1-899C-4F47C752D967}" srcOrd="0" destOrd="7" presId="urn:microsoft.com/office/officeart/2018/5/layout/CenteredIconLabelDescriptionList"/>
    <dgm:cxn modelId="{E8D2692E-80B9-4258-98A5-E9B4FB26951A}" srcId="{C8585039-45F6-4EC0-B4B9-85A2C89EDDF5}" destId="{0D389B93-40DE-4437-A7C6-A65EC1092551}" srcOrd="6" destOrd="0" parTransId="{FEDE40F3-143D-4FC3-B667-CACB87F1302C}" sibTransId="{81707D4A-A1EE-440D-8095-21CA9E65D9AC}"/>
    <dgm:cxn modelId="{C1762C2F-BAF2-48E0-B106-BAAA3928BB6D}" type="presOf" srcId="{E4D1312F-69B2-4F2E-9C50-46CE9A18411F}" destId="{2C6A0207-F43C-43CB-AEC2-EFCED22027F5}" srcOrd="0" destOrd="7" presId="urn:microsoft.com/office/officeart/2018/5/layout/CenteredIconLabelDescriptionList"/>
    <dgm:cxn modelId="{DAD83833-FFD8-4D03-9711-080F1A3711E5}" srcId="{C8585039-45F6-4EC0-B4B9-85A2C89EDDF5}" destId="{BC71202F-52F4-43F1-B8E5-7BB764BA1572}" srcOrd="5" destOrd="0" parTransId="{8CBD6D32-CDB9-4DFB-B095-C1CCE8A17981}" sibTransId="{2C04AE8D-4550-4A18-A254-1AA8CC1E28E4}"/>
    <dgm:cxn modelId="{55AB3E38-15DF-46A6-B958-ADEBFEECE665}" srcId="{9B2D5CBA-8F9E-4B70-A50A-E22819415E8E}" destId="{FB2FFFD3-E166-48A1-B1F2-2A5B46F58206}" srcOrd="1" destOrd="0" parTransId="{FB23732B-AC22-46D9-92EF-31FC1CC84441}" sibTransId="{63075FEF-0A3F-4598-8439-85C687BC66D3}"/>
    <dgm:cxn modelId="{606E605B-A74B-48C1-AE5B-FBFC10EEDB04}" srcId="{2F9773E6-7CBA-4043-9FEF-AA49F5E27588}" destId="{65E8031A-343B-45E5-9BF3-7A9C45E2E6D5}" srcOrd="4" destOrd="0" parTransId="{E6512312-DF62-4176-AA6C-69D7AAFCB2FD}" sibTransId="{51CA333B-CA59-45A6-B057-4349E278E4CB}"/>
    <dgm:cxn modelId="{61ED895B-241F-46DE-A670-9C40F15AA6D4}" type="presOf" srcId="{4C0DD0A6-9885-47EE-989E-DF35614BBFCD}" destId="{2C6A0207-F43C-43CB-AEC2-EFCED22027F5}" srcOrd="0" destOrd="5" presId="urn:microsoft.com/office/officeart/2018/5/layout/CenteredIconLabelDescriptionList"/>
    <dgm:cxn modelId="{E55CD364-5F65-4FCB-B88A-93B4CDE226DE}" type="presOf" srcId="{0B913AC2-2111-4863-B60C-E8986A899344}" destId="{2C6A0207-F43C-43CB-AEC2-EFCED22027F5}" srcOrd="0" destOrd="3" presId="urn:microsoft.com/office/officeart/2018/5/layout/CenteredIconLabelDescriptionList"/>
    <dgm:cxn modelId="{C92C7A45-E56C-40A6-81CD-475CAAE22EF7}" srcId="{2F9773E6-7CBA-4043-9FEF-AA49F5E27588}" destId="{CF7605DE-7F32-4DB1-8D00-03B0CD339990}" srcOrd="8" destOrd="0" parTransId="{61050D31-947A-4324-846F-205A038998DB}" sibTransId="{4B7116E5-9268-4A09-A59B-B98E601F5C93}"/>
    <dgm:cxn modelId="{96147D65-AA53-47E3-89BB-8D096A6168C9}" type="presOf" srcId="{3C4A4956-638B-4087-A979-17654821364D}" destId="{DB6CE26A-1CDB-40E9-AA22-DA820740433B}" srcOrd="0" destOrd="0" presId="urn:microsoft.com/office/officeart/2018/5/layout/CenteredIconLabelDescriptionList"/>
    <dgm:cxn modelId="{4F318245-D3F2-4E37-BF91-04A356FF1BD6}" srcId="{C8585039-45F6-4EC0-B4B9-85A2C89EDDF5}" destId="{984CEC85-A447-4943-B245-619A3BCEEC3E}" srcOrd="2" destOrd="0" parTransId="{057E2F04-CD83-4D95-A30E-B133913986E9}" sibTransId="{0B46291E-76FA-4936-ADFC-DB856F447292}"/>
    <dgm:cxn modelId="{64561169-6FEC-4501-A1C0-3DE579E4BFDE}" type="presOf" srcId="{0B9798AD-F335-4FCF-8B1A-538925E8A432}" destId="{5519ECD5-1A16-41AF-AC81-6379C35A9554}" srcOrd="0" destOrd="0" presId="urn:microsoft.com/office/officeart/2018/5/layout/CenteredIconLabelDescriptionList"/>
    <dgm:cxn modelId="{B267944A-3A68-4EBD-A352-778E66C8FC02}" srcId="{0B9798AD-F335-4FCF-8B1A-538925E8A432}" destId="{2F9773E6-7CBA-4043-9FEF-AA49F5E27588}" srcOrd="1" destOrd="0" parTransId="{0DA42780-B957-45C7-8390-DD187B20D15E}" sibTransId="{57732F7E-E3FF-4DB9-BF88-BFFCB119245E}"/>
    <dgm:cxn modelId="{F2D3286B-1836-4116-92C1-5E2DB8ACAD33}" type="presOf" srcId="{349143E6-4037-410F-B533-4D0E6189AB80}" destId="{2C6A0207-F43C-43CB-AEC2-EFCED22027F5}" srcOrd="0" destOrd="2" presId="urn:microsoft.com/office/officeart/2018/5/layout/CenteredIconLabelDescriptionList"/>
    <dgm:cxn modelId="{D8712D50-81F6-4116-8ACA-19283C3003FB}" srcId="{9B2D5CBA-8F9E-4B70-A50A-E22819415E8E}" destId="{0B913AC2-2111-4863-B60C-E8986A899344}" srcOrd="3" destOrd="0" parTransId="{995B6BCF-7B0C-4FD1-BBCE-3E15361CC818}" sibTransId="{0586996E-4307-4B75-8A0F-1A1D233E433B}"/>
    <dgm:cxn modelId="{A37F8574-B44D-4A74-95B9-35029E7DEF57}" srcId="{2F9773E6-7CBA-4043-9FEF-AA49F5E27588}" destId="{151297D3-55CE-4EFB-B041-01EEA55CA927}" srcOrd="6" destOrd="0" parTransId="{2C5EA671-4818-4171-9DCB-432E1F351A16}" sibTransId="{4613468F-9F4E-4CA1-BDC8-6A67F6272EC6}"/>
    <dgm:cxn modelId="{7643E455-D06A-4A12-B55C-D4A3D51923D8}" srcId="{9B2D5CBA-8F9E-4B70-A50A-E22819415E8E}" destId="{86A3DBAE-971E-4311-83C5-03831CB3FB1E}" srcOrd="0" destOrd="0" parTransId="{86E2ED60-A115-4502-9C62-236A100E9D3C}" sibTransId="{07616ABA-26B9-47FC-8802-4E860637B08B}"/>
    <dgm:cxn modelId="{D54A7D58-0F99-4A9D-A1F0-E113BC083CF2}" type="presOf" srcId="{CF7605DE-7F32-4DB1-8D00-03B0CD339990}" destId="{0542CF3B-4734-4CE1-899C-4F47C752D967}" srcOrd="0" destOrd="8" presId="urn:microsoft.com/office/officeart/2018/5/layout/CenteredIconLabelDescriptionList"/>
    <dgm:cxn modelId="{C8D42459-A29C-4B8C-AC8A-5E1B527A98D4}" type="presOf" srcId="{834673C4-1025-4FCE-9D1E-19EB558DD06C}" destId="{DB6CE26A-1CDB-40E9-AA22-DA820740433B}" srcOrd="0" destOrd="1" presId="urn:microsoft.com/office/officeart/2018/5/layout/CenteredIconLabelDescriptionList"/>
    <dgm:cxn modelId="{458F5E7B-F208-42DD-93A0-4E6EA1A714AE}" srcId="{9B2D5CBA-8F9E-4B70-A50A-E22819415E8E}" destId="{4C0DD0A6-9885-47EE-989E-DF35614BBFCD}" srcOrd="5" destOrd="0" parTransId="{C2E998C9-CF48-4CDE-99AD-780109DE5410}" sibTransId="{41E89C31-F024-4F83-9515-18FF707C9848}"/>
    <dgm:cxn modelId="{5A102E8C-4041-43B3-8F48-F59CAE351106}" srcId="{9B2D5CBA-8F9E-4B70-A50A-E22819415E8E}" destId="{E4D1312F-69B2-4F2E-9C50-46CE9A18411F}" srcOrd="7" destOrd="0" parTransId="{18B5E344-E997-4711-B491-043A995CEACC}" sibTransId="{7C80289C-BA77-49BF-B487-E4BDC2E17709}"/>
    <dgm:cxn modelId="{62E84A8F-6DD9-4C88-8787-E9BEC99B45D2}" srcId="{2F9773E6-7CBA-4043-9FEF-AA49F5E27588}" destId="{9A223400-B7FA-424A-87B2-186ABC7E67C9}" srcOrd="5" destOrd="0" parTransId="{EA6C71DC-A4C6-4BB4-B237-69E878E031C0}" sibTransId="{B06435BD-E06B-409C-8F87-495546BC4A81}"/>
    <dgm:cxn modelId="{3022BD8F-D5EE-409E-BB17-0567683C2EEB}" type="presOf" srcId="{AB839D43-91CA-4E6C-A456-8F19E5EE5AD5}" destId="{2C6A0207-F43C-43CB-AEC2-EFCED22027F5}" srcOrd="0" destOrd="6" presId="urn:microsoft.com/office/officeart/2018/5/layout/CenteredIconLabelDescriptionList"/>
    <dgm:cxn modelId="{D73DF58F-FF2F-4723-A4D4-D9F1A7559DED}" type="presOf" srcId="{984CEC85-A447-4943-B245-619A3BCEEC3E}" destId="{DB6CE26A-1CDB-40E9-AA22-DA820740433B}" srcOrd="0" destOrd="2" presId="urn:microsoft.com/office/officeart/2018/5/layout/CenteredIconLabelDescriptionList"/>
    <dgm:cxn modelId="{2C1B2F94-0B4B-4DF3-87F6-76F0E1CB565B}" srcId="{C8585039-45F6-4EC0-B4B9-85A2C89EDDF5}" destId="{3C4A4956-638B-4087-A979-17654821364D}" srcOrd="0" destOrd="0" parTransId="{7DDA3B75-3735-4CBF-ABF9-F0A172919543}" sibTransId="{887A0E73-6038-4FD8-A20B-92668DDE27A8}"/>
    <dgm:cxn modelId="{3E424195-C7EC-4705-B747-6EC76C3CDC6E}" type="presOf" srcId="{65E8031A-343B-45E5-9BF3-7A9C45E2E6D5}" destId="{0542CF3B-4734-4CE1-899C-4F47C752D967}" srcOrd="0" destOrd="4" presId="urn:microsoft.com/office/officeart/2018/5/layout/CenteredIconLabelDescriptionList"/>
    <dgm:cxn modelId="{D4BC6099-0502-4877-BAA3-853CB0D8E52C}" srcId="{C8585039-45F6-4EC0-B4B9-85A2C89EDDF5}" destId="{5B4DD360-068C-45F6-97E6-253D0B2CDFBB}" srcOrd="4" destOrd="0" parTransId="{2307ABF1-9A40-446E-995C-1657E282697E}" sibTransId="{DE2BBF69-A679-4B4D-85DC-0C0EC5F2BEB0}"/>
    <dgm:cxn modelId="{DED72EAE-4813-403D-A139-C4D4052959C3}" type="presOf" srcId="{64579EEF-354F-401F-9564-79850716E86F}" destId="{DB6CE26A-1CDB-40E9-AA22-DA820740433B}" srcOrd="0" destOrd="3" presId="urn:microsoft.com/office/officeart/2018/5/layout/CenteredIconLabelDescriptionList"/>
    <dgm:cxn modelId="{B03994B0-A020-4F87-AD02-237009FBBD78}" type="presOf" srcId="{C8585039-45F6-4EC0-B4B9-85A2C89EDDF5}" destId="{191D0804-44DD-478B-A770-8CA3FE0BF39A}" srcOrd="0" destOrd="0" presId="urn:microsoft.com/office/officeart/2018/5/layout/CenteredIconLabelDescriptionList"/>
    <dgm:cxn modelId="{DEACD6B1-3567-4D69-9C34-88D872FC3938}" srcId="{C8585039-45F6-4EC0-B4B9-85A2C89EDDF5}" destId="{834673C4-1025-4FCE-9D1E-19EB558DD06C}" srcOrd="1" destOrd="0" parTransId="{32C90E80-C36F-4EE4-B73A-A546DB8CC017}" sibTransId="{B70E9779-586C-4663-A016-1170679E7073}"/>
    <dgm:cxn modelId="{F2E333B2-60C3-4732-BB2E-151107930E94}" type="presOf" srcId="{9B2D5CBA-8F9E-4B70-A50A-E22819415E8E}" destId="{036EC49F-5430-42FA-B9B4-53B8B1193FE5}" srcOrd="0" destOrd="0" presId="urn:microsoft.com/office/officeart/2018/5/layout/CenteredIconLabelDescriptionList"/>
    <dgm:cxn modelId="{069BD6B3-86EE-4F00-843C-3A19DDDC975C}" type="presOf" srcId="{549AAB85-AD6D-43FC-9F21-EC64475396CF}" destId="{0542CF3B-4734-4CE1-899C-4F47C752D967}" srcOrd="0" destOrd="3" presId="urn:microsoft.com/office/officeart/2018/5/layout/CenteredIconLabelDescriptionList"/>
    <dgm:cxn modelId="{3EAABDB6-A789-4D5C-929C-FE0699F325C6}" type="presOf" srcId="{86A3DBAE-971E-4311-83C5-03831CB3FB1E}" destId="{2C6A0207-F43C-43CB-AEC2-EFCED22027F5}" srcOrd="0" destOrd="0" presId="urn:microsoft.com/office/officeart/2018/5/layout/CenteredIconLabelDescriptionList"/>
    <dgm:cxn modelId="{401D36C1-4B42-4180-B8DF-D9300798E5C1}" srcId="{2F9773E6-7CBA-4043-9FEF-AA49F5E27588}" destId="{22603140-3B09-4203-B3AA-89E03129BD0C}" srcOrd="0" destOrd="0" parTransId="{D6D61B9D-79DB-4FFE-A5C1-768E991D0739}" sibTransId="{40D6746B-A30B-436F-AD22-BF920B1DE7AE}"/>
    <dgm:cxn modelId="{840517C2-150E-4B51-96F3-BEB453476B4E}" type="presOf" srcId="{C8EB4383-0958-43F0-A777-06C28AF64B8B}" destId="{0542CF3B-4734-4CE1-899C-4F47C752D967}" srcOrd="0" destOrd="1" presId="urn:microsoft.com/office/officeart/2018/5/layout/CenteredIconLabelDescriptionList"/>
    <dgm:cxn modelId="{CFC24EC3-17B5-4523-B881-FC3161AB70AB}" srcId="{C8585039-45F6-4EC0-B4B9-85A2C89EDDF5}" destId="{68987BEF-5552-4F67-B11F-DAA7DACAF4D0}" srcOrd="7" destOrd="0" parTransId="{D12D3090-3A9E-45C6-9052-6E44E61BD3B6}" sibTransId="{11ECEE08-5E3C-4EA9-820E-0E998155F52B}"/>
    <dgm:cxn modelId="{4236FECC-212F-46C6-BF27-5E59B1E475C9}" srcId="{2F9773E6-7CBA-4043-9FEF-AA49F5E27588}" destId="{C6A099A0-5791-423B-8789-589E27A777E1}" srcOrd="2" destOrd="0" parTransId="{C425B0D1-902D-4108-98C8-BDCF6BCE3E8E}" sibTransId="{581B41ED-99DA-4DCF-AF19-BE37D3444CD3}"/>
    <dgm:cxn modelId="{70C266D0-4389-49E4-B548-E9A79E2BA46A}" type="presOf" srcId="{9A223400-B7FA-424A-87B2-186ABC7E67C9}" destId="{0542CF3B-4734-4CE1-899C-4F47C752D967}" srcOrd="0" destOrd="5" presId="urn:microsoft.com/office/officeart/2018/5/layout/CenteredIconLabelDescriptionList"/>
    <dgm:cxn modelId="{1115E7D5-3CA0-45D3-9A39-309016FA2921}" srcId="{C8585039-45F6-4EC0-B4B9-85A2C89EDDF5}" destId="{64579EEF-354F-401F-9564-79850716E86F}" srcOrd="3" destOrd="0" parTransId="{C3BFC891-96AF-4FA3-847B-CAC920663421}" sibTransId="{CD060219-C32F-444D-A417-52FAF434045F}"/>
    <dgm:cxn modelId="{77D23ED7-5B5D-404D-88DA-246692A4D7BE}" srcId="{0B9798AD-F335-4FCF-8B1A-538925E8A432}" destId="{C8585039-45F6-4EC0-B4B9-85A2C89EDDF5}" srcOrd="0" destOrd="0" parTransId="{547713BE-7800-493B-BCFD-0DDA35843651}" sibTransId="{D0ED5103-1500-4ED5-8D22-5915488F2587}"/>
    <dgm:cxn modelId="{D1994DD8-564B-43C2-9B73-76E2DA6A6A74}" type="presOf" srcId="{151297D3-55CE-4EFB-B041-01EEA55CA927}" destId="{0542CF3B-4734-4CE1-899C-4F47C752D967}" srcOrd="0" destOrd="6" presId="urn:microsoft.com/office/officeart/2018/5/layout/CenteredIconLabelDescriptionList"/>
    <dgm:cxn modelId="{222A0DDA-1F67-49CA-A75F-4F947D70C5EF}" type="presOf" srcId="{C6A099A0-5791-423B-8789-589E27A777E1}" destId="{0542CF3B-4734-4CE1-899C-4F47C752D967}" srcOrd="0" destOrd="2" presId="urn:microsoft.com/office/officeart/2018/5/layout/CenteredIconLabelDescriptionList"/>
    <dgm:cxn modelId="{EBA273DB-09C1-48C0-863F-2610D9AEF993}" type="presOf" srcId="{0D389B93-40DE-4437-A7C6-A65EC1092551}" destId="{DB6CE26A-1CDB-40E9-AA22-DA820740433B}" srcOrd="0" destOrd="6" presId="urn:microsoft.com/office/officeart/2018/5/layout/CenteredIconLabelDescriptionList"/>
    <dgm:cxn modelId="{172B53E2-634C-4AF6-873C-6AD3BE677FCC}" srcId="{0B9798AD-F335-4FCF-8B1A-538925E8A432}" destId="{9B2D5CBA-8F9E-4B70-A50A-E22819415E8E}" srcOrd="2" destOrd="0" parTransId="{143D71C0-6043-4E1C-89C7-3473F6328484}" sibTransId="{CE22559C-8794-413B-913A-60372F2E0D85}"/>
    <dgm:cxn modelId="{1BF9A9E3-7AC6-4AD9-9F2F-389B4DE10780}" srcId="{2F9773E6-7CBA-4043-9FEF-AA49F5E27588}" destId="{0B1D6B41-7353-4043-B911-9A6A2836903A}" srcOrd="7" destOrd="0" parTransId="{989601AB-E4C5-4A77-9108-4005DCC515B2}" sibTransId="{7EED8F63-89BF-4A34-A445-C75F73081774}"/>
    <dgm:cxn modelId="{305DE1E5-0E87-4F0A-9036-777B90F961FD}" type="presOf" srcId="{22603140-3B09-4203-B3AA-89E03129BD0C}" destId="{0542CF3B-4734-4CE1-899C-4F47C752D967}" srcOrd="0" destOrd="0" presId="urn:microsoft.com/office/officeart/2018/5/layout/CenteredIconLabelDescriptionList"/>
    <dgm:cxn modelId="{D5600CEB-147F-4D94-956F-700E27022DBB}" type="presOf" srcId="{5B4DD360-068C-45F6-97E6-253D0B2CDFBB}" destId="{DB6CE26A-1CDB-40E9-AA22-DA820740433B}" srcOrd="0" destOrd="4" presId="urn:microsoft.com/office/officeart/2018/5/layout/CenteredIconLabelDescriptionList"/>
    <dgm:cxn modelId="{86FCB8EC-549C-4E84-AB43-80EE1D5BEE66}" srcId="{9B2D5CBA-8F9E-4B70-A50A-E22819415E8E}" destId="{AB839D43-91CA-4E6C-A456-8F19E5EE5AD5}" srcOrd="6" destOrd="0" parTransId="{E1F47466-FEDB-4A2E-B4AB-A1C703120A0E}" sibTransId="{1977D096-8FD6-49D0-8650-B2EFEA735CF4}"/>
    <dgm:cxn modelId="{D6C47DEE-8D67-4B1B-BEC9-EDE68D1FB95E}" type="presOf" srcId="{2F9773E6-7CBA-4043-9FEF-AA49F5E27588}" destId="{7F9970A4-35A8-4D47-8BF2-C40A9B88C923}" srcOrd="0" destOrd="0" presId="urn:microsoft.com/office/officeart/2018/5/layout/CenteredIconLabelDescriptionList"/>
    <dgm:cxn modelId="{2A35B8F1-B08E-4C66-A10D-632D85982AE9}" srcId="{9B2D5CBA-8F9E-4B70-A50A-E22819415E8E}" destId="{349143E6-4037-410F-B533-4D0E6189AB80}" srcOrd="2" destOrd="0" parTransId="{E2A4B473-CC9B-4F7C-B7D7-1C1A47D2F150}" sibTransId="{14B41636-CE1E-472C-8468-57CE071F5D3C}"/>
    <dgm:cxn modelId="{D83F254E-F4FA-4149-A306-3B8C5D1909D5}" type="presParOf" srcId="{5519ECD5-1A16-41AF-AC81-6379C35A9554}" destId="{80E2ECED-BB74-46ED-AC7A-70D8DAB399A7}" srcOrd="0" destOrd="0" presId="urn:microsoft.com/office/officeart/2018/5/layout/CenteredIconLabelDescriptionList"/>
    <dgm:cxn modelId="{271F359E-F249-4927-85F9-B76E558E7C6E}" type="presParOf" srcId="{80E2ECED-BB74-46ED-AC7A-70D8DAB399A7}" destId="{23AA599B-274C-4513-9206-A48C297E08B2}" srcOrd="0" destOrd="0" presId="urn:microsoft.com/office/officeart/2018/5/layout/CenteredIconLabelDescriptionList"/>
    <dgm:cxn modelId="{5843051E-AC73-435F-A907-4B57D30E597A}" type="presParOf" srcId="{80E2ECED-BB74-46ED-AC7A-70D8DAB399A7}" destId="{B3F08FDF-CB97-47E8-878B-6EF9F0846E2D}" srcOrd="1" destOrd="0" presId="urn:microsoft.com/office/officeart/2018/5/layout/CenteredIconLabelDescriptionList"/>
    <dgm:cxn modelId="{DE63B266-2D92-4EA9-A3B7-7AF1F75F794E}" type="presParOf" srcId="{80E2ECED-BB74-46ED-AC7A-70D8DAB399A7}" destId="{191D0804-44DD-478B-A770-8CA3FE0BF39A}" srcOrd="2" destOrd="0" presId="urn:microsoft.com/office/officeart/2018/5/layout/CenteredIconLabelDescriptionList"/>
    <dgm:cxn modelId="{D9622AF0-0E2A-414A-A662-CE2A303A5D43}" type="presParOf" srcId="{80E2ECED-BB74-46ED-AC7A-70D8DAB399A7}" destId="{B98389C4-9F31-46D4-A31A-33FFB7C4E7C1}" srcOrd="3" destOrd="0" presId="urn:microsoft.com/office/officeart/2018/5/layout/CenteredIconLabelDescriptionList"/>
    <dgm:cxn modelId="{13166FA6-C92B-48B7-9BBE-0072A4602DD8}" type="presParOf" srcId="{80E2ECED-BB74-46ED-AC7A-70D8DAB399A7}" destId="{DB6CE26A-1CDB-40E9-AA22-DA820740433B}" srcOrd="4" destOrd="0" presId="urn:microsoft.com/office/officeart/2018/5/layout/CenteredIconLabelDescriptionList"/>
    <dgm:cxn modelId="{94A8E26A-A0CF-4C64-8BAA-B23162A36A2E}" type="presParOf" srcId="{5519ECD5-1A16-41AF-AC81-6379C35A9554}" destId="{3187A321-618C-4012-959C-B472C71BB04B}" srcOrd="1" destOrd="0" presId="urn:microsoft.com/office/officeart/2018/5/layout/CenteredIconLabelDescriptionList"/>
    <dgm:cxn modelId="{414DFD7D-C986-4321-BD92-373A6342FBBF}" type="presParOf" srcId="{5519ECD5-1A16-41AF-AC81-6379C35A9554}" destId="{20075A0C-DE64-42A3-B0C9-F732C507C73A}" srcOrd="2" destOrd="0" presId="urn:microsoft.com/office/officeart/2018/5/layout/CenteredIconLabelDescriptionList"/>
    <dgm:cxn modelId="{C4AA8E9A-3A0A-40C4-BA1C-C7BC0011F595}" type="presParOf" srcId="{20075A0C-DE64-42A3-B0C9-F732C507C73A}" destId="{6862FBEC-CD7B-42F5-99F8-FA7AB43DE8D9}" srcOrd="0" destOrd="0" presId="urn:microsoft.com/office/officeart/2018/5/layout/CenteredIconLabelDescriptionList"/>
    <dgm:cxn modelId="{27E086FC-5F9A-42EC-AED6-86BF2DF3362D}" type="presParOf" srcId="{20075A0C-DE64-42A3-B0C9-F732C507C73A}" destId="{C0739B03-E7A2-47D6-AA97-EB4C87EC7376}" srcOrd="1" destOrd="0" presId="urn:microsoft.com/office/officeart/2018/5/layout/CenteredIconLabelDescriptionList"/>
    <dgm:cxn modelId="{95CD5A44-0059-4EDF-9197-A87CF3EB0603}" type="presParOf" srcId="{20075A0C-DE64-42A3-B0C9-F732C507C73A}" destId="{7F9970A4-35A8-4D47-8BF2-C40A9B88C923}" srcOrd="2" destOrd="0" presId="urn:microsoft.com/office/officeart/2018/5/layout/CenteredIconLabelDescriptionList"/>
    <dgm:cxn modelId="{D2E6DA2F-1FFC-4B89-8425-58B717E75112}" type="presParOf" srcId="{20075A0C-DE64-42A3-B0C9-F732C507C73A}" destId="{B9AE87DC-69A4-48DB-B3D1-338280B72779}" srcOrd="3" destOrd="0" presId="urn:microsoft.com/office/officeart/2018/5/layout/CenteredIconLabelDescriptionList"/>
    <dgm:cxn modelId="{3E3382D4-1D45-447E-BE9B-059C783B366E}" type="presParOf" srcId="{20075A0C-DE64-42A3-B0C9-F732C507C73A}" destId="{0542CF3B-4734-4CE1-899C-4F47C752D967}" srcOrd="4" destOrd="0" presId="urn:microsoft.com/office/officeart/2018/5/layout/CenteredIconLabelDescriptionList"/>
    <dgm:cxn modelId="{26E9AC35-C650-4F3F-8A43-AC29194152B0}" type="presParOf" srcId="{5519ECD5-1A16-41AF-AC81-6379C35A9554}" destId="{8363E3DB-266B-4CBF-83E1-C5A120C2C4C2}" srcOrd="3" destOrd="0" presId="urn:microsoft.com/office/officeart/2018/5/layout/CenteredIconLabelDescriptionList"/>
    <dgm:cxn modelId="{DCB5CB9C-7FFC-412A-8B1E-AB243CAE5D91}" type="presParOf" srcId="{5519ECD5-1A16-41AF-AC81-6379C35A9554}" destId="{205DFBC3-EC1B-478E-9C7D-2BAEBEF9CB22}" srcOrd="4" destOrd="0" presId="urn:microsoft.com/office/officeart/2018/5/layout/CenteredIconLabelDescriptionList"/>
    <dgm:cxn modelId="{C1292B99-3E25-46DC-A158-9836F070CBE5}" type="presParOf" srcId="{205DFBC3-EC1B-478E-9C7D-2BAEBEF9CB22}" destId="{BC953043-A3AE-4DF1-A3E0-A4B4FD703B35}" srcOrd="0" destOrd="0" presId="urn:microsoft.com/office/officeart/2018/5/layout/CenteredIconLabelDescriptionList"/>
    <dgm:cxn modelId="{26C75B93-5949-4883-9E3C-04DA38FF11D2}" type="presParOf" srcId="{205DFBC3-EC1B-478E-9C7D-2BAEBEF9CB22}" destId="{CC75C33B-A076-465C-9BE6-EA5E697B8EA5}" srcOrd="1" destOrd="0" presId="urn:microsoft.com/office/officeart/2018/5/layout/CenteredIconLabelDescriptionList"/>
    <dgm:cxn modelId="{500825C5-07D8-46A9-A92B-5E1033A5B9E0}" type="presParOf" srcId="{205DFBC3-EC1B-478E-9C7D-2BAEBEF9CB22}" destId="{036EC49F-5430-42FA-B9B4-53B8B1193FE5}" srcOrd="2" destOrd="0" presId="urn:microsoft.com/office/officeart/2018/5/layout/CenteredIconLabelDescriptionList"/>
    <dgm:cxn modelId="{6304590E-94A1-4F06-9011-11BDFB91485D}" type="presParOf" srcId="{205DFBC3-EC1B-478E-9C7D-2BAEBEF9CB22}" destId="{8E7E5E44-14D1-4843-8753-A070A60ABF70}" srcOrd="3" destOrd="0" presId="urn:microsoft.com/office/officeart/2018/5/layout/CenteredIconLabelDescriptionList"/>
    <dgm:cxn modelId="{313F8788-5ED6-4AE3-93FD-38B3C9B6D17A}" type="presParOf" srcId="{205DFBC3-EC1B-478E-9C7D-2BAEBEF9CB22}" destId="{2C6A0207-F43C-43CB-AEC2-EFCED22027F5}"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CB04F7-9399-4646-A740-3DCF980E969F}"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en-GB"/>
        </a:p>
      </dgm:t>
    </dgm:pt>
    <dgm:pt modelId="{E50CD4A5-9493-498A-847F-33E3778A70BC}">
      <dgm:prSet phldrT="[Text]"/>
      <dgm:spPr/>
      <dgm:t>
        <a:bodyPr/>
        <a:lstStyle/>
        <a:p>
          <a:r>
            <a:rPr lang="en-GB" dirty="0"/>
            <a:t>Employability Consultant</a:t>
          </a:r>
        </a:p>
      </dgm:t>
    </dgm:pt>
    <dgm:pt modelId="{7955CED7-0C9F-40A3-A849-66FC513DC049}" type="parTrans" cxnId="{1098B19F-DE2E-4367-8AE3-71FE557B009B}">
      <dgm:prSet/>
      <dgm:spPr/>
      <dgm:t>
        <a:bodyPr/>
        <a:lstStyle/>
        <a:p>
          <a:endParaRPr lang="en-GB"/>
        </a:p>
      </dgm:t>
    </dgm:pt>
    <dgm:pt modelId="{C9D7C6C8-482F-4E46-B7E9-4B36CEF624EE}" type="sibTrans" cxnId="{1098B19F-DE2E-4367-8AE3-71FE557B009B}">
      <dgm:prSet/>
      <dgm:spPr/>
      <dgm:t>
        <a:bodyPr/>
        <a:lstStyle/>
        <a:p>
          <a:endParaRPr lang="en-GB"/>
        </a:p>
      </dgm:t>
    </dgm:pt>
    <dgm:pt modelId="{F7BBD319-819F-4656-A815-2E252B8E462B}">
      <dgm:prSet phldrT="[Text]"/>
      <dgm:spPr/>
      <dgm:t>
        <a:bodyPr/>
        <a:lstStyle/>
        <a:p>
          <a:r>
            <a:rPr lang="en-GB" dirty="0"/>
            <a:t>Employability Programmes Manager</a:t>
          </a:r>
        </a:p>
      </dgm:t>
    </dgm:pt>
    <dgm:pt modelId="{1D598FB7-DEBE-4D5E-B11B-E8672C318E70}" type="parTrans" cxnId="{FB5872B9-0016-47A8-BDAF-D60B5222B13F}">
      <dgm:prSet/>
      <dgm:spPr/>
      <dgm:t>
        <a:bodyPr/>
        <a:lstStyle/>
        <a:p>
          <a:endParaRPr lang="en-GB"/>
        </a:p>
      </dgm:t>
    </dgm:pt>
    <dgm:pt modelId="{F3C54EE2-421C-43CB-AA5E-7D5EB4C688F8}" type="sibTrans" cxnId="{FB5872B9-0016-47A8-BDAF-D60B5222B13F}">
      <dgm:prSet/>
      <dgm:spPr/>
      <dgm:t>
        <a:bodyPr/>
        <a:lstStyle/>
        <a:p>
          <a:endParaRPr lang="en-GB"/>
        </a:p>
      </dgm:t>
    </dgm:pt>
    <dgm:pt modelId="{E0BE5E86-FDB8-4845-9E12-DC44D580187A}">
      <dgm:prSet phldrT="[Text]"/>
      <dgm:spPr/>
      <dgm:t>
        <a:bodyPr/>
        <a:lstStyle/>
        <a:p>
          <a:r>
            <a:rPr lang="en-GB" dirty="0"/>
            <a:t>Senior </a:t>
          </a:r>
          <a:r>
            <a:rPr lang="en-GB"/>
            <a:t>Employability Advisor</a:t>
          </a:r>
          <a:endParaRPr lang="en-GB" dirty="0"/>
        </a:p>
      </dgm:t>
    </dgm:pt>
    <dgm:pt modelId="{761B8791-1A42-4BDE-BFAE-B8C84ADCC64E}" type="parTrans" cxnId="{8E853013-2491-4A37-8B63-84952C0DF553}">
      <dgm:prSet/>
      <dgm:spPr/>
      <dgm:t>
        <a:bodyPr/>
        <a:lstStyle/>
        <a:p>
          <a:endParaRPr lang="en-GB"/>
        </a:p>
      </dgm:t>
    </dgm:pt>
    <dgm:pt modelId="{09ABED1A-449F-44DC-9425-2D4169161F5C}" type="sibTrans" cxnId="{8E853013-2491-4A37-8B63-84952C0DF553}">
      <dgm:prSet/>
      <dgm:spPr/>
      <dgm:t>
        <a:bodyPr/>
        <a:lstStyle/>
        <a:p>
          <a:endParaRPr lang="en-GB"/>
        </a:p>
      </dgm:t>
    </dgm:pt>
    <dgm:pt modelId="{6E16E58E-339C-4DE0-A9E8-7C5B65507AF5}">
      <dgm:prSet phldrT="[Text]"/>
      <dgm:spPr/>
      <dgm:t>
        <a:bodyPr/>
        <a:lstStyle/>
        <a:p>
          <a:r>
            <a:rPr lang="en-GB" dirty="0"/>
            <a:t>Employability Advisor</a:t>
          </a:r>
        </a:p>
      </dgm:t>
    </dgm:pt>
    <dgm:pt modelId="{2A0923AD-7830-425F-9DEE-52EFD25B092D}" type="parTrans" cxnId="{311730B7-5225-4B0C-8977-4CD7B4D422E4}">
      <dgm:prSet/>
      <dgm:spPr/>
      <dgm:t>
        <a:bodyPr/>
        <a:lstStyle/>
        <a:p>
          <a:endParaRPr lang="en-GB"/>
        </a:p>
      </dgm:t>
    </dgm:pt>
    <dgm:pt modelId="{6A2A6D9E-78FF-4A50-9814-DA6DAA57CA06}" type="sibTrans" cxnId="{311730B7-5225-4B0C-8977-4CD7B4D422E4}">
      <dgm:prSet/>
      <dgm:spPr/>
      <dgm:t>
        <a:bodyPr/>
        <a:lstStyle/>
        <a:p>
          <a:endParaRPr lang="en-GB"/>
        </a:p>
      </dgm:t>
    </dgm:pt>
    <dgm:pt modelId="{32E61A66-F3C6-4996-B554-DBBB133F7F2A}" type="pres">
      <dgm:prSet presAssocID="{BDCB04F7-9399-4646-A740-3DCF980E969F}" presName="cycle" presStyleCnt="0">
        <dgm:presLayoutVars>
          <dgm:dir/>
          <dgm:resizeHandles val="exact"/>
        </dgm:presLayoutVars>
      </dgm:prSet>
      <dgm:spPr/>
    </dgm:pt>
    <dgm:pt modelId="{47DA8D11-6E5D-405E-99BA-B0C7B302376F}" type="pres">
      <dgm:prSet presAssocID="{E50CD4A5-9493-498A-847F-33E3778A70BC}" presName="node" presStyleLbl="node1" presStyleIdx="0" presStyleCnt="4">
        <dgm:presLayoutVars>
          <dgm:bulletEnabled val="1"/>
        </dgm:presLayoutVars>
      </dgm:prSet>
      <dgm:spPr/>
    </dgm:pt>
    <dgm:pt modelId="{B837CC1B-A218-48B5-A7F2-57ADF84E7B3B}" type="pres">
      <dgm:prSet presAssocID="{E50CD4A5-9493-498A-847F-33E3778A70BC}" presName="spNode" presStyleCnt="0"/>
      <dgm:spPr/>
    </dgm:pt>
    <dgm:pt modelId="{1993532D-A6F7-404C-A202-B44F7CA8549E}" type="pres">
      <dgm:prSet presAssocID="{C9D7C6C8-482F-4E46-B7E9-4B36CEF624EE}" presName="sibTrans" presStyleLbl="sibTrans1D1" presStyleIdx="0" presStyleCnt="4"/>
      <dgm:spPr/>
    </dgm:pt>
    <dgm:pt modelId="{D69C7076-18B7-41D1-A620-3552884F6BFA}" type="pres">
      <dgm:prSet presAssocID="{F7BBD319-819F-4656-A815-2E252B8E462B}" presName="node" presStyleLbl="node1" presStyleIdx="1" presStyleCnt="4">
        <dgm:presLayoutVars>
          <dgm:bulletEnabled val="1"/>
        </dgm:presLayoutVars>
      </dgm:prSet>
      <dgm:spPr/>
    </dgm:pt>
    <dgm:pt modelId="{19E642D9-6B2A-4543-8641-E70ABB5DA252}" type="pres">
      <dgm:prSet presAssocID="{F7BBD319-819F-4656-A815-2E252B8E462B}" presName="spNode" presStyleCnt="0"/>
      <dgm:spPr/>
    </dgm:pt>
    <dgm:pt modelId="{457326B8-7EC9-4C12-BF95-B9D306AE66B8}" type="pres">
      <dgm:prSet presAssocID="{F3C54EE2-421C-43CB-AA5E-7D5EB4C688F8}" presName="sibTrans" presStyleLbl="sibTrans1D1" presStyleIdx="1" presStyleCnt="4"/>
      <dgm:spPr/>
    </dgm:pt>
    <dgm:pt modelId="{B3CD6966-1128-42C6-A8CC-70908938404A}" type="pres">
      <dgm:prSet presAssocID="{E0BE5E86-FDB8-4845-9E12-DC44D580187A}" presName="node" presStyleLbl="node1" presStyleIdx="2" presStyleCnt="4">
        <dgm:presLayoutVars>
          <dgm:bulletEnabled val="1"/>
        </dgm:presLayoutVars>
      </dgm:prSet>
      <dgm:spPr/>
    </dgm:pt>
    <dgm:pt modelId="{CEA45DAF-233A-4FCE-B3BB-6BBB995FC739}" type="pres">
      <dgm:prSet presAssocID="{E0BE5E86-FDB8-4845-9E12-DC44D580187A}" presName="spNode" presStyleCnt="0"/>
      <dgm:spPr/>
    </dgm:pt>
    <dgm:pt modelId="{7F3123C2-768F-4761-B108-5C5C68E98624}" type="pres">
      <dgm:prSet presAssocID="{09ABED1A-449F-44DC-9425-2D4169161F5C}" presName="sibTrans" presStyleLbl="sibTrans1D1" presStyleIdx="2" presStyleCnt="4"/>
      <dgm:spPr/>
    </dgm:pt>
    <dgm:pt modelId="{F6804B59-494A-47D6-B7EE-FA727CCE5EE8}" type="pres">
      <dgm:prSet presAssocID="{6E16E58E-339C-4DE0-A9E8-7C5B65507AF5}" presName="node" presStyleLbl="node1" presStyleIdx="3" presStyleCnt="4">
        <dgm:presLayoutVars>
          <dgm:bulletEnabled val="1"/>
        </dgm:presLayoutVars>
      </dgm:prSet>
      <dgm:spPr/>
    </dgm:pt>
    <dgm:pt modelId="{FB0CC354-F1DE-4615-A71B-64345168CF72}" type="pres">
      <dgm:prSet presAssocID="{6E16E58E-339C-4DE0-A9E8-7C5B65507AF5}" presName="spNode" presStyleCnt="0"/>
      <dgm:spPr/>
    </dgm:pt>
    <dgm:pt modelId="{175CADE7-668D-4B1F-9D1D-78425ABB0778}" type="pres">
      <dgm:prSet presAssocID="{6A2A6D9E-78FF-4A50-9814-DA6DAA57CA06}" presName="sibTrans" presStyleLbl="sibTrans1D1" presStyleIdx="3" presStyleCnt="4"/>
      <dgm:spPr/>
    </dgm:pt>
  </dgm:ptLst>
  <dgm:cxnLst>
    <dgm:cxn modelId="{8E853013-2491-4A37-8B63-84952C0DF553}" srcId="{BDCB04F7-9399-4646-A740-3DCF980E969F}" destId="{E0BE5E86-FDB8-4845-9E12-DC44D580187A}" srcOrd="2" destOrd="0" parTransId="{761B8791-1A42-4BDE-BFAE-B8C84ADCC64E}" sibTransId="{09ABED1A-449F-44DC-9425-2D4169161F5C}"/>
    <dgm:cxn modelId="{090AF336-596E-44E1-B809-0BEDBA2F315E}" type="presOf" srcId="{C9D7C6C8-482F-4E46-B7E9-4B36CEF624EE}" destId="{1993532D-A6F7-404C-A202-B44F7CA8549E}" srcOrd="0" destOrd="0" presId="urn:microsoft.com/office/officeart/2005/8/layout/cycle6"/>
    <dgm:cxn modelId="{F5A1DC3C-D321-4F1D-BABE-1B26A86405F2}" type="presOf" srcId="{F7BBD319-819F-4656-A815-2E252B8E462B}" destId="{D69C7076-18B7-41D1-A620-3552884F6BFA}" srcOrd="0" destOrd="0" presId="urn:microsoft.com/office/officeart/2005/8/layout/cycle6"/>
    <dgm:cxn modelId="{43BC4441-F7A4-4CB2-872B-F9DF8191A4F6}" type="presOf" srcId="{E0BE5E86-FDB8-4845-9E12-DC44D580187A}" destId="{B3CD6966-1128-42C6-A8CC-70908938404A}" srcOrd="0" destOrd="0" presId="urn:microsoft.com/office/officeart/2005/8/layout/cycle6"/>
    <dgm:cxn modelId="{88FFA161-21B4-46F3-BC05-6C310371BCB2}" type="presOf" srcId="{F3C54EE2-421C-43CB-AA5E-7D5EB4C688F8}" destId="{457326B8-7EC9-4C12-BF95-B9D306AE66B8}" srcOrd="0" destOrd="0" presId="urn:microsoft.com/office/officeart/2005/8/layout/cycle6"/>
    <dgm:cxn modelId="{1957F64B-7FF9-4998-8236-59EB8B00A23E}" type="presOf" srcId="{6A2A6D9E-78FF-4A50-9814-DA6DAA57CA06}" destId="{175CADE7-668D-4B1F-9D1D-78425ABB0778}" srcOrd="0" destOrd="0" presId="urn:microsoft.com/office/officeart/2005/8/layout/cycle6"/>
    <dgm:cxn modelId="{B920EF7D-4E41-4FBA-BC9E-5ECF9BF54535}" type="presOf" srcId="{BDCB04F7-9399-4646-A740-3DCF980E969F}" destId="{32E61A66-F3C6-4996-B554-DBBB133F7F2A}" srcOrd="0" destOrd="0" presId="urn:microsoft.com/office/officeart/2005/8/layout/cycle6"/>
    <dgm:cxn modelId="{32D0A68E-32D0-42B6-8B56-4D6336C397B9}" type="presOf" srcId="{6E16E58E-339C-4DE0-A9E8-7C5B65507AF5}" destId="{F6804B59-494A-47D6-B7EE-FA727CCE5EE8}" srcOrd="0" destOrd="0" presId="urn:microsoft.com/office/officeart/2005/8/layout/cycle6"/>
    <dgm:cxn modelId="{1098B19F-DE2E-4367-8AE3-71FE557B009B}" srcId="{BDCB04F7-9399-4646-A740-3DCF980E969F}" destId="{E50CD4A5-9493-498A-847F-33E3778A70BC}" srcOrd="0" destOrd="0" parTransId="{7955CED7-0C9F-40A3-A849-66FC513DC049}" sibTransId="{C9D7C6C8-482F-4E46-B7E9-4B36CEF624EE}"/>
    <dgm:cxn modelId="{311730B7-5225-4B0C-8977-4CD7B4D422E4}" srcId="{BDCB04F7-9399-4646-A740-3DCF980E969F}" destId="{6E16E58E-339C-4DE0-A9E8-7C5B65507AF5}" srcOrd="3" destOrd="0" parTransId="{2A0923AD-7830-425F-9DEE-52EFD25B092D}" sibTransId="{6A2A6D9E-78FF-4A50-9814-DA6DAA57CA06}"/>
    <dgm:cxn modelId="{FB5872B9-0016-47A8-BDAF-D60B5222B13F}" srcId="{BDCB04F7-9399-4646-A740-3DCF980E969F}" destId="{F7BBD319-819F-4656-A815-2E252B8E462B}" srcOrd="1" destOrd="0" parTransId="{1D598FB7-DEBE-4D5E-B11B-E8672C318E70}" sibTransId="{F3C54EE2-421C-43CB-AA5E-7D5EB4C688F8}"/>
    <dgm:cxn modelId="{681304E6-CB2A-473D-860E-54ADD7DF5E70}" type="presOf" srcId="{E50CD4A5-9493-498A-847F-33E3778A70BC}" destId="{47DA8D11-6E5D-405E-99BA-B0C7B302376F}" srcOrd="0" destOrd="0" presId="urn:microsoft.com/office/officeart/2005/8/layout/cycle6"/>
    <dgm:cxn modelId="{B962CFEC-73BC-4ECB-8491-7C807D5B2476}" type="presOf" srcId="{09ABED1A-449F-44DC-9425-2D4169161F5C}" destId="{7F3123C2-768F-4761-B108-5C5C68E98624}" srcOrd="0" destOrd="0" presId="urn:microsoft.com/office/officeart/2005/8/layout/cycle6"/>
    <dgm:cxn modelId="{EA10AF64-E763-4DD1-A512-8391B8B70E12}" type="presParOf" srcId="{32E61A66-F3C6-4996-B554-DBBB133F7F2A}" destId="{47DA8D11-6E5D-405E-99BA-B0C7B302376F}" srcOrd="0" destOrd="0" presId="urn:microsoft.com/office/officeart/2005/8/layout/cycle6"/>
    <dgm:cxn modelId="{8937E8DD-B120-4074-998A-EA8CCBEB335A}" type="presParOf" srcId="{32E61A66-F3C6-4996-B554-DBBB133F7F2A}" destId="{B837CC1B-A218-48B5-A7F2-57ADF84E7B3B}" srcOrd="1" destOrd="0" presId="urn:microsoft.com/office/officeart/2005/8/layout/cycle6"/>
    <dgm:cxn modelId="{FFBEA4A3-147F-47B6-B55D-FF2564213834}" type="presParOf" srcId="{32E61A66-F3C6-4996-B554-DBBB133F7F2A}" destId="{1993532D-A6F7-404C-A202-B44F7CA8549E}" srcOrd="2" destOrd="0" presId="urn:microsoft.com/office/officeart/2005/8/layout/cycle6"/>
    <dgm:cxn modelId="{0D7587DB-85DC-4699-8AEF-A1668855B0D3}" type="presParOf" srcId="{32E61A66-F3C6-4996-B554-DBBB133F7F2A}" destId="{D69C7076-18B7-41D1-A620-3552884F6BFA}" srcOrd="3" destOrd="0" presId="urn:microsoft.com/office/officeart/2005/8/layout/cycle6"/>
    <dgm:cxn modelId="{1009ED05-873A-442B-B5C8-BDFADA4B2ED1}" type="presParOf" srcId="{32E61A66-F3C6-4996-B554-DBBB133F7F2A}" destId="{19E642D9-6B2A-4543-8641-E70ABB5DA252}" srcOrd="4" destOrd="0" presId="urn:microsoft.com/office/officeart/2005/8/layout/cycle6"/>
    <dgm:cxn modelId="{148AEC9A-CE20-4BD5-B052-9D2EA92ABFFA}" type="presParOf" srcId="{32E61A66-F3C6-4996-B554-DBBB133F7F2A}" destId="{457326B8-7EC9-4C12-BF95-B9D306AE66B8}" srcOrd="5" destOrd="0" presId="urn:microsoft.com/office/officeart/2005/8/layout/cycle6"/>
    <dgm:cxn modelId="{BC4AD9A2-816E-422E-ADC2-3539B288ECA4}" type="presParOf" srcId="{32E61A66-F3C6-4996-B554-DBBB133F7F2A}" destId="{B3CD6966-1128-42C6-A8CC-70908938404A}" srcOrd="6" destOrd="0" presId="urn:microsoft.com/office/officeart/2005/8/layout/cycle6"/>
    <dgm:cxn modelId="{8AC863C4-9E5A-46E9-BC90-E75631926866}" type="presParOf" srcId="{32E61A66-F3C6-4996-B554-DBBB133F7F2A}" destId="{CEA45DAF-233A-4FCE-B3BB-6BBB995FC739}" srcOrd="7" destOrd="0" presId="urn:microsoft.com/office/officeart/2005/8/layout/cycle6"/>
    <dgm:cxn modelId="{5D3FC5A2-3002-4F9D-9A68-9706EED5BDC5}" type="presParOf" srcId="{32E61A66-F3C6-4996-B554-DBBB133F7F2A}" destId="{7F3123C2-768F-4761-B108-5C5C68E98624}" srcOrd="8" destOrd="0" presId="urn:microsoft.com/office/officeart/2005/8/layout/cycle6"/>
    <dgm:cxn modelId="{D67C1D9F-9C7D-4067-A35B-AEA476282B10}" type="presParOf" srcId="{32E61A66-F3C6-4996-B554-DBBB133F7F2A}" destId="{F6804B59-494A-47D6-B7EE-FA727CCE5EE8}" srcOrd="9" destOrd="0" presId="urn:microsoft.com/office/officeart/2005/8/layout/cycle6"/>
    <dgm:cxn modelId="{3FA3AD71-73C1-4A7C-BAD9-423E32E66D45}" type="presParOf" srcId="{32E61A66-F3C6-4996-B554-DBBB133F7F2A}" destId="{FB0CC354-F1DE-4615-A71B-64345168CF72}" srcOrd="10" destOrd="0" presId="urn:microsoft.com/office/officeart/2005/8/layout/cycle6"/>
    <dgm:cxn modelId="{F2207D79-BF6E-48CD-B58D-24AB9B97F914}" type="presParOf" srcId="{32E61A66-F3C6-4996-B554-DBBB133F7F2A}" destId="{175CADE7-668D-4B1F-9D1D-78425ABB0778}"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CC189F-8653-41CA-8685-F9B75E54D594}" type="doc">
      <dgm:prSet loTypeId="urn:microsoft.com/office/officeart/2005/8/layout/cycle6" loCatId="relationship" qsTypeId="urn:microsoft.com/office/officeart/2005/8/quickstyle/simple1" qsCatId="simple" csTypeId="urn:microsoft.com/office/officeart/2005/8/colors/colorful1" csCatId="colorful" phldr="1"/>
      <dgm:spPr/>
      <dgm:t>
        <a:bodyPr/>
        <a:lstStyle/>
        <a:p>
          <a:endParaRPr lang="en-GB"/>
        </a:p>
      </dgm:t>
    </dgm:pt>
    <dgm:pt modelId="{3EFE5F44-9AFF-4AD1-9595-CC970EB7D122}">
      <dgm:prSet phldrT="[Text]"/>
      <dgm:spPr/>
      <dgm:t>
        <a:bodyPr/>
        <a:lstStyle/>
        <a:p>
          <a:r>
            <a:rPr lang="en-GB" dirty="0"/>
            <a:t>Snr Employer Partnership Manager</a:t>
          </a:r>
        </a:p>
      </dgm:t>
    </dgm:pt>
    <dgm:pt modelId="{1AAE2154-1FE9-4605-B4D2-321B66BBE70B}" type="parTrans" cxnId="{8B7226E4-E28F-49C6-AC55-0F36BA925AF2}">
      <dgm:prSet/>
      <dgm:spPr/>
      <dgm:t>
        <a:bodyPr/>
        <a:lstStyle/>
        <a:p>
          <a:endParaRPr lang="en-GB"/>
        </a:p>
      </dgm:t>
    </dgm:pt>
    <dgm:pt modelId="{C3D3E20F-5661-45F4-B255-A2F555120788}" type="sibTrans" cxnId="{8B7226E4-E28F-49C6-AC55-0F36BA925AF2}">
      <dgm:prSet/>
      <dgm:spPr/>
      <dgm:t>
        <a:bodyPr/>
        <a:lstStyle/>
        <a:p>
          <a:endParaRPr lang="en-GB"/>
        </a:p>
      </dgm:t>
    </dgm:pt>
    <dgm:pt modelId="{AD4D4250-E015-48BE-ADE7-2E92A116423E}">
      <dgm:prSet phldrT="[Text]"/>
      <dgm:spPr/>
      <dgm:t>
        <a:bodyPr/>
        <a:lstStyle/>
        <a:p>
          <a:r>
            <a:rPr lang="en-GB" dirty="0"/>
            <a:t>Employability Programmes Manager</a:t>
          </a:r>
        </a:p>
        <a:p>
          <a:endParaRPr lang="en-GB" dirty="0"/>
        </a:p>
      </dgm:t>
    </dgm:pt>
    <dgm:pt modelId="{61D9B5D3-C10A-49B0-9F27-B68E4B77E063}" type="parTrans" cxnId="{5466EB35-8BE8-4EC1-B848-9C6D6EF72EF4}">
      <dgm:prSet/>
      <dgm:spPr/>
      <dgm:t>
        <a:bodyPr/>
        <a:lstStyle/>
        <a:p>
          <a:endParaRPr lang="en-GB"/>
        </a:p>
      </dgm:t>
    </dgm:pt>
    <dgm:pt modelId="{092094F3-9AB2-4C08-9900-B4AD5D6FDEA0}" type="sibTrans" cxnId="{5466EB35-8BE8-4EC1-B848-9C6D6EF72EF4}">
      <dgm:prSet/>
      <dgm:spPr/>
      <dgm:t>
        <a:bodyPr/>
        <a:lstStyle/>
        <a:p>
          <a:endParaRPr lang="en-GB"/>
        </a:p>
      </dgm:t>
    </dgm:pt>
    <dgm:pt modelId="{404A51E4-347E-4761-8F2B-FB8F1B3C514E}">
      <dgm:prSet phldrT="[Text]"/>
      <dgm:spPr/>
      <dgm:t>
        <a:bodyPr/>
        <a:lstStyle/>
        <a:p>
          <a:r>
            <a:rPr lang="en-GB" dirty="0"/>
            <a:t>Employer Partnership Officer</a:t>
          </a:r>
        </a:p>
      </dgm:t>
    </dgm:pt>
    <dgm:pt modelId="{7CCEC2EF-D33C-4522-9208-0F24CE1A0682}" type="parTrans" cxnId="{4A683035-EF1B-43A8-A43B-755D311B890F}">
      <dgm:prSet/>
      <dgm:spPr/>
      <dgm:t>
        <a:bodyPr/>
        <a:lstStyle/>
        <a:p>
          <a:endParaRPr lang="en-GB"/>
        </a:p>
      </dgm:t>
    </dgm:pt>
    <dgm:pt modelId="{02773C81-BA6C-4A0A-8241-C7FD1E46A858}" type="sibTrans" cxnId="{4A683035-EF1B-43A8-A43B-755D311B890F}">
      <dgm:prSet/>
      <dgm:spPr/>
      <dgm:t>
        <a:bodyPr/>
        <a:lstStyle/>
        <a:p>
          <a:endParaRPr lang="en-GB"/>
        </a:p>
      </dgm:t>
    </dgm:pt>
    <dgm:pt modelId="{B5EB552D-1EF6-4A44-B868-956164E6F640}" type="pres">
      <dgm:prSet presAssocID="{B2CC189F-8653-41CA-8685-F9B75E54D594}" presName="cycle" presStyleCnt="0">
        <dgm:presLayoutVars>
          <dgm:dir/>
          <dgm:resizeHandles val="exact"/>
        </dgm:presLayoutVars>
      </dgm:prSet>
      <dgm:spPr/>
    </dgm:pt>
    <dgm:pt modelId="{5BFC322C-502C-4CEC-BCA6-38B389C247D9}" type="pres">
      <dgm:prSet presAssocID="{3EFE5F44-9AFF-4AD1-9595-CC970EB7D122}" presName="node" presStyleLbl="node1" presStyleIdx="0" presStyleCnt="3">
        <dgm:presLayoutVars>
          <dgm:bulletEnabled val="1"/>
        </dgm:presLayoutVars>
      </dgm:prSet>
      <dgm:spPr/>
    </dgm:pt>
    <dgm:pt modelId="{26414853-F3DA-446E-8922-F74406471911}" type="pres">
      <dgm:prSet presAssocID="{3EFE5F44-9AFF-4AD1-9595-CC970EB7D122}" presName="spNode" presStyleCnt="0"/>
      <dgm:spPr/>
    </dgm:pt>
    <dgm:pt modelId="{718ED01C-1588-4C01-BDB2-C8F398F5232B}" type="pres">
      <dgm:prSet presAssocID="{C3D3E20F-5661-45F4-B255-A2F555120788}" presName="sibTrans" presStyleLbl="sibTrans1D1" presStyleIdx="0" presStyleCnt="3"/>
      <dgm:spPr/>
    </dgm:pt>
    <dgm:pt modelId="{EB428AA4-64D8-4175-9B15-A17245215E67}" type="pres">
      <dgm:prSet presAssocID="{AD4D4250-E015-48BE-ADE7-2E92A116423E}" presName="node" presStyleLbl="node1" presStyleIdx="1" presStyleCnt="3">
        <dgm:presLayoutVars>
          <dgm:bulletEnabled val="1"/>
        </dgm:presLayoutVars>
      </dgm:prSet>
      <dgm:spPr/>
    </dgm:pt>
    <dgm:pt modelId="{347F8B70-60B4-4E6C-A682-BFE3EBDC21AF}" type="pres">
      <dgm:prSet presAssocID="{AD4D4250-E015-48BE-ADE7-2E92A116423E}" presName="spNode" presStyleCnt="0"/>
      <dgm:spPr/>
    </dgm:pt>
    <dgm:pt modelId="{FB49DD69-E14F-446F-941F-D08783947655}" type="pres">
      <dgm:prSet presAssocID="{092094F3-9AB2-4C08-9900-B4AD5D6FDEA0}" presName="sibTrans" presStyleLbl="sibTrans1D1" presStyleIdx="1" presStyleCnt="3"/>
      <dgm:spPr/>
    </dgm:pt>
    <dgm:pt modelId="{6D14E844-73F3-4C42-9174-2205282DDEEE}" type="pres">
      <dgm:prSet presAssocID="{404A51E4-347E-4761-8F2B-FB8F1B3C514E}" presName="node" presStyleLbl="node1" presStyleIdx="2" presStyleCnt="3">
        <dgm:presLayoutVars>
          <dgm:bulletEnabled val="1"/>
        </dgm:presLayoutVars>
      </dgm:prSet>
      <dgm:spPr/>
    </dgm:pt>
    <dgm:pt modelId="{EA4036C6-2A8A-40A3-AC00-F8A90EB1A6BB}" type="pres">
      <dgm:prSet presAssocID="{404A51E4-347E-4761-8F2B-FB8F1B3C514E}" presName="spNode" presStyleCnt="0"/>
      <dgm:spPr/>
    </dgm:pt>
    <dgm:pt modelId="{C3CFB8BE-6E44-41EC-B3F2-E4C9462209D8}" type="pres">
      <dgm:prSet presAssocID="{02773C81-BA6C-4A0A-8241-C7FD1E46A858}" presName="sibTrans" presStyleLbl="sibTrans1D1" presStyleIdx="2" presStyleCnt="3"/>
      <dgm:spPr/>
    </dgm:pt>
  </dgm:ptLst>
  <dgm:cxnLst>
    <dgm:cxn modelId="{03BF2C11-87B0-4095-B80A-A7A8AE82B3F9}" type="presOf" srcId="{3EFE5F44-9AFF-4AD1-9595-CC970EB7D122}" destId="{5BFC322C-502C-4CEC-BCA6-38B389C247D9}" srcOrd="0" destOrd="0" presId="urn:microsoft.com/office/officeart/2005/8/layout/cycle6"/>
    <dgm:cxn modelId="{4A683035-EF1B-43A8-A43B-755D311B890F}" srcId="{B2CC189F-8653-41CA-8685-F9B75E54D594}" destId="{404A51E4-347E-4761-8F2B-FB8F1B3C514E}" srcOrd="2" destOrd="0" parTransId="{7CCEC2EF-D33C-4522-9208-0F24CE1A0682}" sibTransId="{02773C81-BA6C-4A0A-8241-C7FD1E46A858}"/>
    <dgm:cxn modelId="{5466EB35-8BE8-4EC1-B848-9C6D6EF72EF4}" srcId="{B2CC189F-8653-41CA-8685-F9B75E54D594}" destId="{AD4D4250-E015-48BE-ADE7-2E92A116423E}" srcOrd="1" destOrd="0" parTransId="{61D9B5D3-C10A-49B0-9F27-B68E4B77E063}" sibTransId="{092094F3-9AB2-4C08-9900-B4AD5D6FDEA0}"/>
    <dgm:cxn modelId="{E6BE6043-C01B-4CC2-AD9C-C615E26581B7}" type="presOf" srcId="{C3D3E20F-5661-45F4-B255-A2F555120788}" destId="{718ED01C-1588-4C01-BDB2-C8F398F5232B}" srcOrd="0" destOrd="0" presId="urn:microsoft.com/office/officeart/2005/8/layout/cycle6"/>
    <dgm:cxn modelId="{861F4D49-B6F0-4253-A9CC-4BA4D13B8324}" type="presOf" srcId="{092094F3-9AB2-4C08-9900-B4AD5D6FDEA0}" destId="{FB49DD69-E14F-446F-941F-D08783947655}" srcOrd="0" destOrd="0" presId="urn:microsoft.com/office/officeart/2005/8/layout/cycle6"/>
    <dgm:cxn modelId="{43FCBD52-E84F-4DE7-93CF-19611B1F3F10}" type="presOf" srcId="{02773C81-BA6C-4A0A-8241-C7FD1E46A858}" destId="{C3CFB8BE-6E44-41EC-B3F2-E4C9462209D8}" srcOrd="0" destOrd="0" presId="urn:microsoft.com/office/officeart/2005/8/layout/cycle6"/>
    <dgm:cxn modelId="{EDA72F59-887C-43CE-8A22-415AF5B7A32D}" type="presOf" srcId="{404A51E4-347E-4761-8F2B-FB8F1B3C514E}" destId="{6D14E844-73F3-4C42-9174-2205282DDEEE}" srcOrd="0" destOrd="0" presId="urn:microsoft.com/office/officeart/2005/8/layout/cycle6"/>
    <dgm:cxn modelId="{C3B80494-1287-4F47-9065-BB2DF909E134}" type="presOf" srcId="{AD4D4250-E015-48BE-ADE7-2E92A116423E}" destId="{EB428AA4-64D8-4175-9B15-A17245215E67}" srcOrd="0" destOrd="0" presId="urn:microsoft.com/office/officeart/2005/8/layout/cycle6"/>
    <dgm:cxn modelId="{DE45B59C-FA11-46BD-83F3-A648BA140597}" type="presOf" srcId="{B2CC189F-8653-41CA-8685-F9B75E54D594}" destId="{B5EB552D-1EF6-4A44-B868-956164E6F640}" srcOrd="0" destOrd="0" presId="urn:microsoft.com/office/officeart/2005/8/layout/cycle6"/>
    <dgm:cxn modelId="{8B7226E4-E28F-49C6-AC55-0F36BA925AF2}" srcId="{B2CC189F-8653-41CA-8685-F9B75E54D594}" destId="{3EFE5F44-9AFF-4AD1-9595-CC970EB7D122}" srcOrd="0" destOrd="0" parTransId="{1AAE2154-1FE9-4605-B4D2-321B66BBE70B}" sibTransId="{C3D3E20F-5661-45F4-B255-A2F555120788}"/>
    <dgm:cxn modelId="{A7336097-587E-4FC4-A982-B0872BAA5246}" type="presParOf" srcId="{B5EB552D-1EF6-4A44-B868-956164E6F640}" destId="{5BFC322C-502C-4CEC-BCA6-38B389C247D9}" srcOrd="0" destOrd="0" presId="urn:microsoft.com/office/officeart/2005/8/layout/cycle6"/>
    <dgm:cxn modelId="{3789AC89-C8EB-4227-B742-369553961250}" type="presParOf" srcId="{B5EB552D-1EF6-4A44-B868-956164E6F640}" destId="{26414853-F3DA-446E-8922-F74406471911}" srcOrd="1" destOrd="0" presId="urn:microsoft.com/office/officeart/2005/8/layout/cycle6"/>
    <dgm:cxn modelId="{0FEE756D-08C1-41DD-B24D-1ED695E1172C}" type="presParOf" srcId="{B5EB552D-1EF6-4A44-B868-956164E6F640}" destId="{718ED01C-1588-4C01-BDB2-C8F398F5232B}" srcOrd="2" destOrd="0" presId="urn:microsoft.com/office/officeart/2005/8/layout/cycle6"/>
    <dgm:cxn modelId="{6D7B1A8B-00DF-4C56-80A2-D32D728B9B10}" type="presParOf" srcId="{B5EB552D-1EF6-4A44-B868-956164E6F640}" destId="{EB428AA4-64D8-4175-9B15-A17245215E67}" srcOrd="3" destOrd="0" presId="urn:microsoft.com/office/officeart/2005/8/layout/cycle6"/>
    <dgm:cxn modelId="{34C85DEC-E57B-41C9-8CE5-8382EB35CE00}" type="presParOf" srcId="{B5EB552D-1EF6-4A44-B868-956164E6F640}" destId="{347F8B70-60B4-4E6C-A682-BFE3EBDC21AF}" srcOrd="4" destOrd="0" presId="urn:microsoft.com/office/officeart/2005/8/layout/cycle6"/>
    <dgm:cxn modelId="{97B2DCE6-8DED-4837-B58A-1C13BE19E26D}" type="presParOf" srcId="{B5EB552D-1EF6-4A44-B868-956164E6F640}" destId="{FB49DD69-E14F-446F-941F-D08783947655}" srcOrd="5" destOrd="0" presId="urn:microsoft.com/office/officeart/2005/8/layout/cycle6"/>
    <dgm:cxn modelId="{FA01BBC2-9D68-4D8C-8088-2B6F018729CA}" type="presParOf" srcId="{B5EB552D-1EF6-4A44-B868-956164E6F640}" destId="{6D14E844-73F3-4C42-9174-2205282DDEEE}" srcOrd="6" destOrd="0" presId="urn:microsoft.com/office/officeart/2005/8/layout/cycle6"/>
    <dgm:cxn modelId="{89F2875B-7726-484F-BB14-B9EA19D8A505}" type="presParOf" srcId="{B5EB552D-1EF6-4A44-B868-956164E6F640}" destId="{EA4036C6-2A8A-40A3-AC00-F8A90EB1A6BB}" srcOrd="7" destOrd="0" presId="urn:microsoft.com/office/officeart/2005/8/layout/cycle6"/>
    <dgm:cxn modelId="{93BDF9B2-780A-4E01-B210-D53B613371DC}" type="presParOf" srcId="{B5EB552D-1EF6-4A44-B868-956164E6F640}" destId="{C3CFB8BE-6E44-41EC-B3F2-E4C9462209D8}"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12BD5F7-77FE-467E-81FB-A5E749697BD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FED710E-FF80-4347-B344-D4C2E3C99491}">
      <dgm:prSet/>
      <dgm:spPr/>
      <dgm:t>
        <a:bodyPr/>
        <a:lstStyle/>
        <a:p>
          <a:pPr>
            <a:lnSpc>
              <a:spcPct val="100000"/>
            </a:lnSpc>
          </a:pPr>
          <a:r>
            <a:rPr lang="en-GB"/>
            <a:t>Two-tiered approach to the market – Large Employers and SME to reflect different needs</a:t>
          </a:r>
          <a:endParaRPr lang="en-US"/>
        </a:p>
      </dgm:t>
    </dgm:pt>
    <dgm:pt modelId="{057E611B-5FD1-468D-A6A9-1468CB45FB48}" type="parTrans" cxnId="{EBC82BA8-5BBC-424D-852A-A883F45342B9}">
      <dgm:prSet/>
      <dgm:spPr/>
      <dgm:t>
        <a:bodyPr/>
        <a:lstStyle/>
        <a:p>
          <a:endParaRPr lang="en-US"/>
        </a:p>
      </dgm:t>
    </dgm:pt>
    <dgm:pt modelId="{C1BD64FF-6386-4A7A-9698-802F6D5E2D62}" type="sibTrans" cxnId="{EBC82BA8-5BBC-424D-852A-A883F45342B9}">
      <dgm:prSet/>
      <dgm:spPr/>
      <dgm:t>
        <a:bodyPr/>
        <a:lstStyle/>
        <a:p>
          <a:endParaRPr lang="en-US"/>
        </a:p>
      </dgm:t>
    </dgm:pt>
    <dgm:pt modelId="{A6BE62B9-F495-4DB2-8608-0EBE0844CDC2}">
      <dgm:prSet/>
      <dgm:spPr/>
      <dgm:t>
        <a:bodyPr/>
        <a:lstStyle/>
        <a:p>
          <a:pPr>
            <a:lnSpc>
              <a:spcPct val="100000"/>
            </a:lnSpc>
          </a:pPr>
          <a:r>
            <a:rPr lang="en-GB"/>
            <a:t>Strategic Account management of large employers to maximise opportunities across our Employability Products</a:t>
          </a:r>
          <a:endParaRPr lang="en-US"/>
        </a:p>
      </dgm:t>
    </dgm:pt>
    <dgm:pt modelId="{07DE1B83-E14A-4A5F-BA76-1E30CE7B794A}" type="parTrans" cxnId="{3F93D52F-77B3-4FE3-AAF2-2AA51CEBDAF1}">
      <dgm:prSet/>
      <dgm:spPr/>
      <dgm:t>
        <a:bodyPr/>
        <a:lstStyle/>
        <a:p>
          <a:endParaRPr lang="en-US"/>
        </a:p>
      </dgm:t>
    </dgm:pt>
    <dgm:pt modelId="{689FF634-B65C-4565-A687-2189E945DE55}" type="sibTrans" cxnId="{3F93D52F-77B3-4FE3-AAF2-2AA51CEBDAF1}">
      <dgm:prSet/>
      <dgm:spPr/>
      <dgm:t>
        <a:bodyPr/>
        <a:lstStyle/>
        <a:p>
          <a:endParaRPr lang="en-US"/>
        </a:p>
      </dgm:t>
    </dgm:pt>
    <dgm:pt modelId="{8F4B7D66-A9D9-469D-BFBF-15A38C1B4FB0}">
      <dgm:prSet/>
      <dgm:spPr/>
      <dgm:t>
        <a:bodyPr/>
        <a:lstStyle/>
        <a:p>
          <a:pPr>
            <a:lnSpc>
              <a:spcPct val="100000"/>
            </a:lnSpc>
          </a:pPr>
          <a:r>
            <a:rPr lang="en-GB"/>
            <a:t>SME team focussed on SCR employers, mirroring the sector based approach with Larger Employers</a:t>
          </a:r>
          <a:endParaRPr lang="en-US"/>
        </a:p>
      </dgm:t>
    </dgm:pt>
    <dgm:pt modelId="{B1275627-FFA0-46A9-862D-704C88515874}" type="parTrans" cxnId="{52196FF7-C697-496A-83AE-7355B2D2B39E}">
      <dgm:prSet/>
      <dgm:spPr/>
      <dgm:t>
        <a:bodyPr/>
        <a:lstStyle/>
        <a:p>
          <a:endParaRPr lang="en-US"/>
        </a:p>
      </dgm:t>
    </dgm:pt>
    <dgm:pt modelId="{37978A97-75DA-4DBF-A483-E69CCBBD7F50}" type="sibTrans" cxnId="{52196FF7-C697-496A-83AE-7355B2D2B39E}">
      <dgm:prSet/>
      <dgm:spPr/>
      <dgm:t>
        <a:bodyPr/>
        <a:lstStyle/>
        <a:p>
          <a:endParaRPr lang="en-US"/>
        </a:p>
      </dgm:t>
    </dgm:pt>
    <dgm:pt modelId="{281BB511-AED4-4BFD-BDB0-0CBEF0F88ED3}">
      <dgm:prSet/>
      <dgm:spPr/>
      <dgm:t>
        <a:bodyPr/>
        <a:lstStyle/>
        <a:p>
          <a:pPr>
            <a:lnSpc>
              <a:spcPct val="100000"/>
            </a:lnSpc>
          </a:pPr>
          <a:r>
            <a:rPr lang="en-GB"/>
            <a:t>The timing is now right to launch this approach, with additional resources to support SMEs in the region through HSHG</a:t>
          </a:r>
          <a:endParaRPr lang="en-US"/>
        </a:p>
      </dgm:t>
    </dgm:pt>
    <dgm:pt modelId="{7213A254-96DB-48EE-A584-39447744C713}" type="parTrans" cxnId="{D0636D99-AF31-41E1-8256-53E5CF342BD0}">
      <dgm:prSet/>
      <dgm:spPr/>
      <dgm:t>
        <a:bodyPr/>
        <a:lstStyle/>
        <a:p>
          <a:endParaRPr lang="en-US"/>
        </a:p>
      </dgm:t>
    </dgm:pt>
    <dgm:pt modelId="{58F83057-C56A-443D-B9BA-0C1854F3F438}" type="sibTrans" cxnId="{D0636D99-AF31-41E1-8256-53E5CF342BD0}">
      <dgm:prSet/>
      <dgm:spPr/>
      <dgm:t>
        <a:bodyPr/>
        <a:lstStyle/>
        <a:p>
          <a:endParaRPr lang="en-US"/>
        </a:p>
      </dgm:t>
    </dgm:pt>
    <dgm:pt modelId="{190FDE28-DE5D-49BA-9721-8364B3C4B019}">
      <dgm:prSet/>
      <dgm:spPr/>
      <dgm:t>
        <a:bodyPr/>
        <a:lstStyle/>
        <a:p>
          <a:pPr>
            <a:lnSpc>
              <a:spcPct val="100000"/>
            </a:lnSpc>
          </a:pPr>
          <a:r>
            <a:rPr lang="en-GB"/>
            <a:t>Lots of delay in implementing this approach – but the timing is right – 1 EP team, HSHG gives resource to focus on SMEs </a:t>
          </a:r>
          <a:endParaRPr lang="en-US"/>
        </a:p>
      </dgm:t>
    </dgm:pt>
    <dgm:pt modelId="{1F6C50DE-0E92-403F-BB0F-39EC3DAEF3B9}" type="parTrans" cxnId="{C67B95FC-3870-4E3A-9CAB-3ECED15565D3}">
      <dgm:prSet/>
      <dgm:spPr/>
      <dgm:t>
        <a:bodyPr/>
        <a:lstStyle/>
        <a:p>
          <a:endParaRPr lang="en-US"/>
        </a:p>
      </dgm:t>
    </dgm:pt>
    <dgm:pt modelId="{AF1B49AA-3F3B-4D3B-9FC6-47B8DECC92A3}" type="sibTrans" cxnId="{C67B95FC-3870-4E3A-9CAB-3ECED15565D3}">
      <dgm:prSet/>
      <dgm:spPr/>
      <dgm:t>
        <a:bodyPr/>
        <a:lstStyle/>
        <a:p>
          <a:endParaRPr lang="en-US"/>
        </a:p>
      </dgm:t>
    </dgm:pt>
    <dgm:pt modelId="{3C955953-DDA0-42F6-ADF6-8BBA9DDB46ED}">
      <dgm:prSet/>
      <dgm:spPr/>
      <dgm:t>
        <a:bodyPr/>
        <a:lstStyle/>
        <a:p>
          <a:pPr>
            <a:lnSpc>
              <a:spcPct val="100000"/>
            </a:lnSpc>
          </a:pPr>
          <a:r>
            <a:rPr lang="en-GB"/>
            <a:t>Common data systems – Use of CRM for all Employer based activity and implementation of Handshake for student facing activity</a:t>
          </a:r>
          <a:endParaRPr lang="en-US"/>
        </a:p>
      </dgm:t>
    </dgm:pt>
    <dgm:pt modelId="{B225379A-ABC5-42E4-8795-99FC224D837C}" type="parTrans" cxnId="{63CE7A1B-A75D-45F4-B8CE-EDA05FBE2690}">
      <dgm:prSet/>
      <dgm:spPr/>
      <dgm:t>
        <a:bodyPr/>
        <a:lstStyle/>
        <a:p>
          <a:endParaRPr lang="en-US"/>
        </a:p>
      </dgm:t>
    </dgm:pt>
    <dgm:pt modelId="{2DF718E6-FF4A-4133-B67E-602A24C763E1}" type="sibTrans" cxnId="{63CE7A1B-A75D-45F4-B8CE-EDA05FBE2690}">
      <dgm:prSet/>
      <dgm:spPr/>
      <dgm:t>
        <a:bodyPr/>
        <a:lstStyle/>
        <a:p>
          <a:endParaRPr lang="en-US"/>
        </a:p>
      </dgm:t>
    </dgm:pt>
    <dgm:pt modelId="{F044A74D-FB55-45F3-8625-1925EFAE0E81}">
      <dgm:prSet/>
      <dgm:spPr/>
      <dgm:t>
        <a:bodyPr/>
        <a:lstStyle/>
        <a:p>
          <a:pPr>
            <a:lnSpc>
              <a:spcPct val="100000"/>
            </a:lnSpc>
          </a:pPr>
          <a:r>
            <a:rPr lang="en-GB"/>
            <a:t>Effective Marketing Support now in place to drive acquisition of new accounts</a:t>
          </a:r>
          <a:endParaRPr lang="en-US"/>
        </a:p>
      </dgm:t>
    </dgm:pt>
    <dgm:pt modelId="{381A94AF-B6A2-4850-BF2D-FC56EBE53E04}" type="parTrans" cxnId="{C9EE82A9-E2CB-47C4-B26D-494F95764D68}">
      <dgm:prSet/>
      <dgm:spPr/>
      <dgm:t>
        <a:bodyPr/>
        <a:lstStyle/>
        <a:p>
          <a:endParaRPr lang="en-US"/>
        </a:p>
      </dgm:t>
    </dgm:pt>
    <dgm:pt modelId="{C0A029A6-E087-4A59-AC74-5C243E995D23}" type="sibTrans" cxnId="{C9EE82A9-E2CB-47C4-B26D-494F95764D68}">
      <dgm:prSet/>
      <dgm:spPr/>
      <dgm:t>
        <a:bodyPr/>
        <a:lstStyle/>
        <a:p>
          <a:endParaRPr lang="en-US"/>
        </a:p>
      </dgm:t>
    </dgm:pt>
    <dgm:pt modelId="{3A56EE2D-1605-4C19-88B3-2DB3FED5CCAD}" type="pres">
      <dgm:prSet presAssocID="{612BD5F7-77FE-467E-81FB-A5E749697BD1}" presName="root" presStyleCnt="0">
        <dgm:presLayoutVars>
          <dgm:dir/>
          <dgm:resizeHandles val="exact"/>
        </dgm:presLayoutVars>
      </dgm:prSet>
      <dgm:spPr/>
    </dgm:pt>
    <dgm:pt modelId="{727F6FDB-488E-4EF6-8B5B-4BAD60C66650}" type="pres">
      <dgm:prSet presAssocID="{CFED710E-FF80-4347-B344-D4C2E3C99491}" presName="compNode" presStyleCnt="0"/>
      <dgm:spPr/>
    </dgm:pt>
    <dgm:pt modelId="{23444708-58C7-4921-BE63-E54A1ED8B1B3}" type="pres">
      <dgm:prSet presAssocID="{CFED710E-FF80-4347-B344-D4C2E3C99491}" presName="bgRect" presStyleLbl="bgShp" presStyleIdx="0" presStyleCnt="7"/>
      <dgm:spPr/>
    </dgm:pt>
    <dgm:pt modelId="{3C301A11-BACF-4401-BC58-1F29B70E3D93}" type="pres">
      <dgm:prSet presAssocID="{CFED710E-FF80-4347-B344-D4C2E3C99491}"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18B17C67-7D14-42BB-BF16-7785CE156589}" type="pres">
      <dgm:prSet presAssocID="{CFED710E-FF80-4347-B344-D4C2E3C99491}" presName="spaceRect" presStyleCnt="0"/>
      <dgm:spPr/>
    </dgm:pt>
    <dgm:pt modelId="{494C1697-834A-40C6-910E-8103B01B246C}" type="pres">
      <dgm:prSet presAssocID="{CFED710E-FF80-4347-B344-D4C2E3C99491}" presName="parTx" presStyleLbl="revTx" presStyleIdx="0" presStyleCnt="7">
        <dgm:presLayoutVars>
          <dgm:chMax val="0"/>
          <dgm:chPref val="0"/>
        </dgm:presLayoutVars>
      </dgm:prSet>
      <dgm:spPr/>
    </dgm:pt>
    <dgm:pt modelId="{9CFA2B93-5B5A-46EB-BE7C-82CBD94F0025}" type="pres">
      <dgm:prSet presAssocID="{C1BD64FF-6386-4A7A-9698-802F6D5E2D62}" presName="sibTrans" presStyleCnt="0"/>
      <dgm:spPr/>
    </dgm:pt>
    <dgm:pt modelId="{4C39F8EA-321D-4EE0-90FC-8ACCDDA8628D}" type="pres">
      <dgm:prSet presAssocID="{A6BE62B9-F495-4DB2-8608-0EBE0844CDC2}" presName="compNode" presStyleCnt="0"/>
      <dgm:spPr/>
    </dgm:pt>
    <dgm:pt modelId="{F0498EBA-F2E9-4FBD-9119-5C78B727C019}" type="pres">
      <dgm:prSet presAssocID="{A6BE62B9-F495-4DB2-8608-0EBE0844CDC2}" presName="bgRect" presStyleLbl="bgShp" presStyleIdx="1" presStyleCnt="7"/>
      <dgm:spPr/>
    </dgm:pt>
    <dgm:pt modelId="{F17F0C01-8A8A-4B3C-BCDA-DF81160EE39E}" type="pres">
      <dgm:prSet presAssocID="{A6BE62B9-F495-4DB2-8608-0EBE0844CDC2}"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ty"/>
        </a:ext>
      </dgm:extLst>
    </dgm:pt>
    <dgm:pt modelId="{C41EF7BD-5DD8-4871-A1C6-294AA42D052C}" type="pres">
      <dgm:prSet presAssocID="{A6BE62B9-F495-4DB2-8608-0EBE0844CDC2}" presName="spaceRect" presStyleCnt="0"/>
      <dgm:spPr/>
    </dgm:pt>
    <dgm:pt modelId="{8A2A900D-4502-4C1F-B20E-64C3222A09E7}" type="pres">
      <dgm:prSet presAssocID="{A6BE62B9-F495-4DB2-8608-0EBE0844CDC2}" presName="parTx" presStyleLbl="revTx" presStyleIdx="1" presStyleCnt="7">
        <dgm:presLayoutVars>
          <dgm:chMax val="0"/>
          <dgm:chPref val="0"/>
        </dgm:presLayoutVars>
      </dgm:prSet>
      <dgm:spPr/>
    </dgm:pt>
    <dgm:pt modelId="{56ED1E5B-0B45-4E15-BE04-C9876BA3E740}" type="pres">
      <dgm:prSet presAssocID="{689FF634-B65C-4565-A687-2189E945DE55}" presName="sibTrans" presStyleCnt="0"/>
      <dgm:spPr/>
    </dgm:pt>
    <dgm:pt modelId="{811F2526-B24E-4633-8BF1-3E4305C16C77}" type="pres">
      <dgm:prSet presAssocID="{8F4B7D66-A9D9-469D-BFBF-15A38C1B4FB0}" presName="compNode" presStyleCnt="0"/>
      <dgm:spPr/>
    </dgm:pt>
    <dgm:pt modelId="{E615AFA4-31C8-4768-9D7D-63AAAA4406DE}" type="pres">
      <dgm:prSet presAssocID="{8F4B7D66-A9D9-469D-BFBF-15A38C1B4FB0}" presName="bgRect" presStyleLbl="bgShp" presStyleIdx="2" presStyleCnt="7"/>
      <dgm:spPr/>
    </dgm:pt>
    <dgm:pt modelId="{7C0358E5-6005-439A-AFB6-A21C0BAF3CF3}" type="pres">
      <dgm:prSet presAssocID="{8F4B7D66-A9D9-469D-BFBF-15A38C1B4FB0}"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8552C30F-F27B-4572-8F08-D2162EADFBCA}" type="pres">
      <dgm:prSet presAssocID="{8F4B7D66-A9D9-469D-BFBF-15A38C1B4FB0}" presName="spaceRect" presStyleCnt="0"/>
      <dgm:spPr/>
    </dgm:pt>
    <dgm:pt modelId="{FCCD4C8F-4C0F-4AAE-8E35-F172BA8274D9}" type="pres">
      <dgm:prSet presAssocID="{8F4B7D66-A9D9-469D-BFBF-15A38C1B4FB0}" presName="parTx" presStyleLbl="revTx" presStyleIdx="2" presStyleCnt="7">
        <dgm:presLayoutVars>
          <dgm:chMax val="0"/>
          <dgm:chPref val="0"/>
        </dgm:presLayoutVars>
      </dgm:prSet>
      <dgm:spPr/>
    </dgm:pt>
    <dgm:pt modelId="{26F46F03-69C4-45D5-9A68-C580654046CF}" type="pres">
      <dgm:prSet presAssocID="{37978A97-75DA-4DBF-A483-E69CCBBD7F50}" presName="sibTrans" presStyleCnt="0"/>
      <dgm:spPr/>
    </dgm:pt>
    <dgm:pt modelId="{A280DEEF-2578-4F01-9A3E-4105F72C89ED}" type="pres">
      <dgm:prSet presAssocID="{281BB511-AED4-4BFD-BDB0-0CBEF0F88ED3}" presName="compNode" presStyleCnt="0"/>
      <dgm:spPr/>
    </dgm:pt>
    <dgm:pt modelId="{12047208-BA5C-45F5-A126-ED2098620BDF}" type="pres">
      <dgm:prSet presAssocID="{281BB511-AED4-4BFD-BDB0-0CBEF0F88ED3}" presName="bgRect" presStyleLbl="bgShp" presStyleIdx="3" presStyleCnt="7"/>
      <dgm:spPr/>
    </dgm:pt>
    <dgm:pt modelId="{FF8746BF-53E1-4778-91AC-B06E98450307}" type="pres">
      <dgm:prSet presAssocID="{281BB511-AED4-4BFD-BDB0-0CBEF0F88ED3}"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042E9F0D-2EA6-4F9D-B897-02535C4D3B81}" type="pres">
      <dgm:prSet presAssocID="{281BB511-AED4-4BFD-BDB0-0CBEF0F88ED3}" presName="spaceRect" presStyleCnt="0"/>
      <dgm:spPr/>
    </dgm:pt>
    <dgm:pt modelId="{3CE088BA-CD2A-4719-B159-B2D8A6FB0558}" type="pres">
      <dgm:prSet presAssocID="{281BB511-AED4-4BFD-BDB0-0CBEF0F88ED3}" presName="parTx" presStyleLbl="revTx" presStyleIdx="3" presStyleCnt="7">
        <dgm:presLayoutVars>
          <dgm:chMax val="0"/>
          <dgm:chPref val="0"/>
        </dgm:presLayoutVars>
      </dgm:prSet>
      <dgm:spPr/>
    </dgm:pt>
    <dgm:pt modelId="{25C92EFB-7444-49DE-B1C9-96D47A1C525E}" type="pres">
      <dgm:prSet presAssocID="{58F83057-C56A-443D-B9BA-0C1854F3F438}" presName="sibTrans" presStyleCnt="0"/>
      <dgm:spPr/>
    </dgm:pt>
    <dgm:pt modelId="{3DA97052-0911-4B5D-B04F-B891013B3EDB}" type="pres">
      <dgm:prSet presAssocID="{190FDE28-DE5D-49BA-9721-8364B3C4B019}" presName="compNode" presStyleCnt="0"/>
      <dgm:spPr/>
    </dgm:pt>
    <dgm:pt modelId="{EB883A5F-0D88-4657-917F-0B7301324286}" type="pres">
      <dgm:prSet presAssocID="{190FDE28-DE5D-49BA-9721-8364B3C4B019}" presName="bgRect" presStyleLbl="bgShp" presStyleIdx="4" presStyleCnt="7"/>
      <dgm:spPr/>
    </dgm:pt>
    <dgm:pt modelId="{D2367167-E007-4896-BD23-D97BB0F45331}" type="pres">
      <dgm:prSet presAssocID="{190FDE28-DE5D-49BA-9721-8364B3C4B019}"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of People"/>
        </a:ext>
      </dgm:extLst>
    </dgm:pt>
    <dgm:pt modelId="{F3A313FF-3210-4F15-9399-292B4C79FA78}" type="pres">
      <dgm:prSet presAssocID="{190FDE28-DE5D-49BA-9721-8364B3C4B019}" presName="spaceRect" presStyleCnt="0"/>
      <dgm:spPr/>
    </dgm:pt>
    <dgm:pt modelId="{58DE535A-C417-447B-8C51-04A6DE2418AE}" type="pres">
      <dgm:prSet presAssocID="{190FDE28-DE5D-49BA-9721-8364B3C4B019}" presName="parTx" presStyleLbl="revTx" presStyleIdx="4" presStyleCnt="7">
        <dgm:presLayoutVars>
          <dgm:chMax val="0"/>
          <dgm:chPref val="0"/>
        </dgm:presLayoutVars>
      </dgm:prSet>
      <dgm:spPr/>
    </dgm:pt>
    <dgm:pt modelId="{8046E763-F0D6-4A08-B6FC-51F003CE515C}" type="pres">
      <dgm:prSet presAssocID="{AF1B49AA-3F3B-4D3B-9FC6-47B8DECC92A3}" presName="sibTrans" presStyleCnt="0"/>
      <dgm:spPr/>
    </dgm:pt>
    <dgm:pt modelId="{DF3413D7-D8E9-4221-BCB1-D1599B988DFE}" type="pres">
      <dgm:prSet presAssocID="{3C955953-DDA0-42F6-ADF6-8BBA9DDB46ED}" presName="compNode" presStyleCnt="0"/>
      <dgm:spPr/>
    </dgm:pt>
    <dgm:pt modelId="{F78F2E57-4EAE-40CB-9B44-EF51B2263140}" type="pres">
      <dgm:prSet presAssocID="{3C955953-DDA0-42F6-ADF6-8BBA9DDB46ED}" presName="bgRect" presStyleLbl="bgShp" presStyleIdx="5" presStyleCnt="7"/>
      <dgm:spPr/>
    </dgm:pt>
    <dgm:pt modelId="{6F7B1185-3839-4C58-B858-D8644909088A}" type="pres">
      <dgm:prSet presAssocID="{3C955953-DDA0-42F6-ADF6-8BBA9DDB46ED}"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Filter"/>
        </a:ext>
      </dgm:extLst>
    </dgm:pt>
    <dgm:pt modelId="{15941079-EBD8-4A2A-BFFA-159389C853D6}" type="pres">
      <dgm:prSet presAssocID="{3C955953-DDA0-42F6-ADF6-8BBA9DDB46ED}" presName="spaceRect" presStyleCnt="0"/>
      <dgm:spPr/>
    </dgm:pt>
    <dgm:pt modelId="{8C8D96B9-A318-427F-863D-3861761C11FA}" type="pres">
      <dgm:prSet presAssocID="{3C955953-DDA0-42F6-ADF6-8BBA9DDB46ED}" presName="parTx" presStyleLbl="revTx" presStyleIdx="5" presStyleCnt="7">
        <dgm:presLayoutVars>
          <dgm:chMax val="0"/>
          <dgm:chPref val="0"/>
        </dgm:presLayoutVars>
      </dgm:prSet>
      <dgm:spPr/>
    </dgm:pt>
    <dgm:pt modelId="{5C40F542-560F-427D-AF66-2C9E3526680F}" type="pres">
      <dgm:prSet presAssocID="{2DF718E6-FF4A-4133-B67E-602A24C763E1}" presName="sibTrans" presStyleCnt="0"/>
      <dgm:spPr/>
    </dgm:pt>
    <dgm:pt modelId="{ADD911B6-A320-4453-AA62-F13A616412D5}" type="pres">
      <dgm:prSet presAssocID="{F044A74D-FB55-45F3-8625-1925EFAE0E81}" presName="compNode" presStyleCnt="0"/>
      <dgm:spPr/>
    </dgm:pt>
    <dgm:pt modelId="{1AEBE14F-2769-4256-B986-88F59A7DCFE3}" type="pres">
      <dgm:prSet presAssocID="{F044A74D-FB55-45F3-8625-1925EFAE0E81}" presName="bgRect" presStyleLbl="bgShp" presStyleIdx="6" presStyleCnt="7"/>
      <dgm:spPr/>
    </dgm:pt>
    <dgm:pt modelId="{1D62499B-6212-4747-A9EA-478398D0EDE6}" type="pres">
      <dgm:prSet presAssocID="{F044A74D-FB55-45F3-8625-1925EFAE0E81}"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Maximize"/>
        </a:ext>
      </dgm:extLst>
    </dgm:pt>
    <dgm:pt modelId="{3CD913E2-9176-46F0-A6D6-0D53CF657ED2}" type="pres">
      <dgm:prSet presAssocID="{F044A74D-FB55-45F3-8625-1925EFAE0E81}" presName="spaceRect" presStyleCnt="0"/>
      <dgm:spPr/>
    </dgm:pt>
    <dgm:pt modelId="{1900E8B8-F73C-445B-9A61-D8EA8D04630E}" type="pres">
      <dgm:prSet presAssocID="{F044A74D-FB55-45F3-8625-1925EFAE0E81}" presName="parTx" presStyleLbl="revTx" presStyleIdx="6" presStyleCnt="7">
        <dgm:presLayoutVars>
          <dgm:chMax val="0"/>
          <dgm:chPref val="0"/>
        </dgm:presLayoutVars>
      </dgm:prSet>
      <dgm:spPr/>
    </dgm:pt>
  </dgm:ptLst>
  <dgm:cxnLst>
    <dgm:cxn modelId="{63CE7A1B-A75D-45F4-B8CE-EDA05FBE2690}" srcId="{612BD5F7-77FE-467E-81FB-A5E749697BD1}" destId="{3C955953-DDA0-42F6-ADF6-8BBA9DDB46ED}" srcOrd="5" destOrd="0" parTransId="{B225379A-ABC5-42E4-8795-99FC224D837C}" sibTransId="{2DF718E6-FF4A-4133-B67E-602A24C763E1}"/>
    <dgm:cxn modelId="{9F7DD81B-5628-46C6-B092-7FEFD265CBD3}" type="presOf" srcId="{281BB511-AED4-4BFD-BDB0-0CBEF0F88ED3}" destId="{3CE088BA-CD2A-4719-B159-B2D8A6FB0558}" srcOrd="0" destOrd="0" presId="urn:microsoft.com/office/officeart/2018/2/layout/IconVerticalSolidList"/>
    <dgm:cxn modelId="{3F93D52F-77B3-4FE3-AAF2-2AA51CEBDAF1}" srcId="{612BD5F7-77FE-467E-81FB-A5E749697BD1}" destId="{A6BE62B9-F495-4DB2-8608-0EBE0844CDC2}" srcOrd="1" destOrd="0" parTransId="{07DE1B83-E14A-4A5F-BA76-1E30CE7B794A}" sibTransId="{689FF634-B65C-4565-A687-2189E945DE55}"/>
    <dgm:cxn modelId="{4741EB2F-1387-41A6-87DA-00C3F4955648}" type="presOf" srcId="{CFED710E-FF80-4347-B344-D4C2E3C99491}" destId="{494C1697-834A-40C6-910E-8103B01B246C}" srcOrd="0" destOrd="0" presId="urn:microsoft.com/office/officeart/2018/2/layout/IconVerticalSolidList"/>
    <dgm:cxn modelId="{76ABB461-1F59-46B6-9DF4-59E40E20E2D9}" type="presOf" srcId="{8F4B7D66-A9D9-469D-BFBF-15A38C1B4FB0}" destId="{FCCD4C8F-4C0F-4AAE-8E35-F172BA8274D9}" srcOrd="0" destOrd="0" presId="urn:microsoft.com/office/officeart/2018/2/layout/IconVerticalSolidList"/>
    <dgm:cxn modelId="{BF59E26C-343E-4523-90BF-AD9AA80BCA5B}" type="presOf" srcId="{612BD5F7-77FE-467E-81FB-A5E749697BD1}" destId="{3A56EE2D-1605-4C19-88B3-2DB3FED5CCAD}" srcOrd="0" destOrd="0" presId="urn:microsoft.com/office/officeart/2018/2/layout/IconVerticalSolidList"/>
    <dgm:cxn modelId="{D9638653-3CE5-4568-B78A-84342599CA55}" type="presOf" srcId="{3C955953-DDA0-42F6-ADF6-8BBA9DDB46ED}" destId="{8C8D96B9-A318-427F-863D-3861761C11FA}" srcOrd="0" destOrd="0" presId="urn:microsoft.com/office/officeart/2018/2/layout/IconVerticalSolidList"/>
    <dgm:cxn modelId="{6C25CF93-5E65-4288-BAC1-50AD874E3371}" type="presOf" srcId="{F044A74D-FB55-45F3-8625-1925EFAE0E81}" destId="{1900E8B8-F73C-445B-9A61-D8EA8D04630E}" srcOrd="0" destOrd="0" presId="urn:microsoft.com/office/officeart/2018/2/layout/IconVerticalSolidList"/>
    <dgm:cxn modelId="{D0636D99-AF31-41E1-8256-53E5CF342BD0}" srcId="{612BD5F7-77FE-467E-81FB-A5E749697BD1}" destId="{281BB511-AED4-4BFD-BDB0-0CBEF0F88ED3}" srcOrd="3" destOrd="0" parTransId="{7213A254-96DB-48EE-A584-39447744C713}" sibTransId="{58F83057-C56A-443D-B9BA-0C1854F3F438}"/>
    <dgm:cxn modelId="{EBC82BA8-5BBC-424D-852A-A883F45342B9}" srcId="{612BD5F7-77FE-467E-81FB-A5E749697BD1}" destId="{CFED710E-FF80-4347-B344-D4C2E3C99491}" srcOrd="0" destOrd="0" parTransId="{057E611B-5FD1-468D-A6A9-1468CB45FB48}" sibTransId="{C1BD64FF-6386-4A7A-9698-802F6D5E2D62}"/>
    <dgm:cxn modelId="{F67157A9-DF41-466D-8C3F-F191098DD3B3}" type="presOf" srcId="{190FDE28-DE5D-49BA-9721-8364B3C4B019}" destId="{58DE535A-C417-447B-8C51-04A6DE2418AE}" srcOrd="0" destOrd="0" presId="urn:microsoft.com/office/officeart/2018/2/layout/IconVerticalSolidList"/>
    <dgm:cxn modelId="{C9EE82A9-E2CB-47C4-B26D-494F95764D68}" srcId="{612BD5F7-77FE-467E-81FB-A5E749697BD1}" destId="{F044A74D-FB55-45F3-8625-1925EFAE0E81}" srcOrd="6" destOrd="0" parTransId="{381A94AF-B6A2-4850-BF2D-FC56EBE53E04}" sibTransId="{C0A029A6-E087-4A59-AC74-5C243E995D23}"/>
    <dgm:cxn modelId="{50407ADB-80A2-424C-947F-528A60604569}" type="presOf" srcId="{A6BE62B9-F495-4DB2-8608-0EBE0844CDC2}" destId="{8A2A900D-4502-4C1F-B20E-64C3222A09E7}" srcOrd="0" destOrd="0" presId="urn:microsoft.com/office/officeart/2018/2/layout/IconVerticalSolidList"/>
    <dgm:cxn modelId="{52196FF7-C697-496A-83AE-7355B2D2B39E}" srcId="{612BD5F7-77FE-467E-81FB-A5E749697BD1}" destId="{8F4B7D66-A9D9-469D-BFBF-15A38C1B4FB0}" srcOrd="2" destOrd="0" parTransId="{B1275627-FFA0-46A9-862D-704C88515874}" sibTransId="{37978A97-75DA-4DBF-A483-E69CCBBD7F50}"/>
    <dgm:cxn modelId="{C67B95FC-3870-4E3A-9CAB-3ECED15565D3}" srcId="{612BD5F7-77FE-467E-81FB-A5E749697BD1}" destId="{190FDE28-DE5D-49BA-9721-8364B3C4B019}" srcOrd="4" destOrd="0" parTransId="{1F6C50DE-0E92-403F-BB0F-39EC3DAEF3B9}" sibTransId="{AF1B49AA-3F3B-4D3B-9FC6-47B8DECC92A3}"/>
    <dgm:cxn modelId="{F835B58C-F1E8-4775-9AA0-988FCC7CCC68}" type="presParOf" srcId="{3A56EE2D-1605-4C19-88B3-2DB3FED5CCAD}" destId="{727F6FDB-488E-4EF6-8B5B-4BAD60C66650}" srcOrd="0" destOrd="0" presId="urn:microsoft.com/office/officeart/2018/2/layout/IconVerticalSolidList"/>
    <dgm:cxn modelId="{581E2A1C-50D5-48A5-9A46-A6122B7911CC}" type="presParOf" srcId="{727F6FDB-488E-4EF6-8B5B-4BAD60C66650}" destId="{23444708-58C7-4921-BE63-E54A1ED8B1B3}" srcOrd="0" destOrd="0" presId="urn:microsoft.com/office/officeart/2018/2/layout/IconVerticalSolidList"/>
    <dgm:cxn modelId="{0BA48F0A-C0FA-460C-812D-ECD318F5F97F}" type="presParOf" srcId="{727F6FDB-488E-4EF6-8B5B-4BAD60C66650}" destId="{3C301A11-BACF-4401-BC58-1F29B70E3D93}" srcOrd="1" destOrd="0" presId="urn:microsoft.com/office/officeart/2018/2/layout/IconVerticalSolidList"/>
    <dgm:cxn modelId="{357320AD-318B-4DA2-8411-53A5E47BA9F4}" type="presParOf" srcId="{727F6FDB-488E-4EF6-8B5B-4BAD60C66650}" destId="{18B17C67-7D14-42BB-BF16-7785CE156589}" srcOrd="2" destOrd="0" presId="urn:microsoft.com/office/officeart/2018/2/layout/IconVerticalSolidList"/>
    <dgm:cxn modelId="{8882C99E-F40A-49D0-AC9A-1A768A58E876}" type="presParOf" srcId="{727F6FDB-488E-4EF6-8B5B-4BAD60C66650}" destId="{494C1697-834A-40C6-910E-8103B01B246C}" srcOrd="3" destOrd="0" presId="urn:microsoft.com/office/officeart/2018/2/layout/IconVerticalSolidList"/>
    <dgm:cxn modelId="{0F635E0A-4A21-46D1-AF77-7E73DB8C4EFF}" type="presParOf" srcId="{3A56EE2D-1605-4C19-88B3-2DB3FED5CCAD}" destId="{9CFA2B93-5B5A-46EB-BE7C-82CBD94F0025}" srcOrd="1" destOrd="0" presId="urn:microsoft.com/office/officeart/2018/2/layout/IconVerticalSolidList"/>
    <dgm:cxn modelId="{5FA8CBFB-3794-4C90-8CFD-F240C5BA41B1}" type="presParOf" srcId="{3A56EE2D-1605-4C19-88B3-2DB3FED5CCAD}" destId="{4C39F8EA-321D-4EE0-90FC-8ACCDDA8628D}" srcOrd="2" destOrd="0" presId="urn:microsoft.com/office/officeart/2018/2/layout/IconVerticalSolidList"/>
    <dgm:cxn modelId="{B31A6BA4-58AD-4FE2-BB9F-3F961C48C28F}" type="presParOf" srcId="{4C39F8EA-321D-4EE0-90FC-8ACCDDA8628D}" destId="{F0498EBA-F2E9-4FBD-9119-5C78B727C019}" srcOrd="0" destOrd="0" presId="urn:microsoft.com/office/officeart/2018/2/layout/IconVerticalSolidList"/>
    <dgm:cxn modelId="{EAA12284-0478-4F9E-82DF-901220C2C067}" type="presParOf" srcId="{4C39F8EA-321D-4EE0-90FC-8ACCDDA8628D}" destId="{F17F0C01-8A8A-4B3C-BCDA-DF81160EE39E}" srcOrd="1" destOrd="0" presId="urn:microsoft.com/office/officeart/2018/2/layout/IconVerticalSolidList"/>
    <dgm:cxn modelId="{5EB77519-3DFC-4124-AA8B-7153D0004C36}" type="presParOf" srcId="{4C39F8EA-321D-4EE0-90FC-8ACCDDA8628D}" destId="{C41EF7BD-5DD8-4871-A1C6-294AA42D052C}" srcOrd="2" destOrd="0" presId="urn:microsoft.com/office/officeart/2018/2/layout/IconVerticalSolidList"/>
    <dgm:cxn modelId="{F211A9D6-BC20-4576-9544-ADFDBEAD04BC}" type="presParOf" srcId="{4C39F8EA-321D-4EE0-90FC-8ACCDDA8628D}" destId="{8A2A900D-4502-4C1F-B20E-64C3222A09E7}" srcOrd="3" destOrd="0" presId="urn:microsoft.com/office/officeart/2018/2/layout/IconVerticalSolidList"/>
    <dgm:cxn modelId="{570ED4E8-6D24-4C05-AC05-FD409ED26FD1}" type="presParOf" srcId="{3A56EE2D-1605-4C19-88B3-2DB3FED5CCAD}" destId="{56ED1E5B-0B45-4E15-BE04-C9876BA3E740}" srcOrd="3" destOrd="0" presId="urn:microsoft.com/office/officeart/2018/2/layout/IconVerticalSolidList"/>
    <dgm:cxn modelId="{86E2D0EE-6D44-40D2-9206-2BCE9050E31F}" type="presParOf" srcId="{3A56EE2D-1605-4C19-88B3-2DB3FED5CCAD}" destId="{811F2526-B24E-4633-8BF1-3E4305C16C77}" srcOrd="4" destOrd="0" presId="urn:microsoft.com/office/officeart/2018/2/layout/IconVerticalSolidList"/>
    <dgm:cxn modelId="{C8F054B0-0BA5-4224-A5FE-78B0B9FCD011}" type="presParOf" srcId="{811F2526-B24E-4633-8BF1-3E4305C16C77}" destId="{E615AFA4-31C8-4768-9D7D-63AAAA4406DE}" srcOrd="0" destOrd="0" presId="urn:microsoft.com/office/officeart/2018/2/layout/IconVerticalSolidList"/>
    <dgm:cxn modelId="{C2D2807B-AAD0-4DF5-ADE1-05F88CB6E3F3}" type="presParOf" srcId="{811F2526-B24E-4633-8BF1-3E4305C16C77}" destId="{7C0358E5-6005-439A-AFB6-A21C0BAF3CF3}" srcOrd="1" destOrd="0" presId="urn:microsoft.com/office/officeart/2018/2/layout/IconVerticalSolidList"/>
    <dgm:cxn modelId="{9D605E4C-64E7-441A-B665-EEE045BEEA65}" type="presParOf" srcId="{811F2526-B24E-4633-8BF1-3E4305C16C77}" destId="{8552C30F-F27B-4572-8F08-D2162EADFBCA}" srcOrd="2" destOrd="0" presId="urn:microsoft.com/office/officeart/2018/2/layout/IconVerticalSolidList"/>
    <dgm:cxn modelId="{D363E813-734C-4D7F-924C-658E5391C8D3}" type="presParOf" srcId="{811F2526-B24E-4633-8BF1-3E4305C16C77}" destId="{FCCD4C8F-4C0F-4AAE-8E35-F172BA8274D9}" srcOrd="3" destOrd="0" presId="urn:microsoft.com/office/officeart/2018/2/layout/IconVerticalSolidList"/>
    <dgm:cxn modelId="{40D0587F-E066-46B4-BA4E-44C02C2B4F33}" type="presParOf" srcId="{3A56EE2D-1605-4C19-88B3-2DB3FED5CCAD}" destId="{26F46F03-69C4-45D5-9A68-C580654046CF}" srcOrd="5" destOrd="0" presId="urn:microsoft.com/office/officeart/2018/2/layout/IconVerticalSolidList"/>
    <dgm:cxn modelId="{3FE1505F-87CD-495F-9E72-7A2DB8C87658}" type="presParOf" srcId="{3A56EE2D-1605-4C19-88B3-2DB3FED5CCAD}" destId="{A280DEEF-2578-4F01-9A3E-4105F72C89ED}" srcOrd="6" destOrd="0" presId="urn:microsoft.com/office/officeart/2018/2/layout/IconVerticalSolidList"/>
    <dgm:cxn modelId="{F413CB80-D0AA-4F34-81DE-E8DF0453B8CD}" type="presParOf" srcId="{A280DEEF-2578-4F01-9A3E-4105F72C89ED}" destId="{12047208-BA5C-45F5-A126-ED2098620BDF}" srcOrd="0" destOrd="0" presId="urn:microsoft.com/office/officeart/2018/2/layout/IconVerticalSolidList"/>
    <dgm:cxn modelId="{F7915994-FA13-4F23-A658-84918879B894}" type="presParOf" srcId="{A280DEEF-2578-4F01-9A3E-4105F72C89ED}" destId="{FF8746BF-53E1-4778-91AC-B06E98450307}" srcOrd="1" destOrd="0" presId="urn:microsoft.com/office/officeart/2018/2/layout/IconVerticalSolidList"/>
    <dgm:cxn modelId="{0099782E-EC00-4EEA-84C0-FE97016DAD95}" type="presParOf" srcId="{A280DEEF-2578-4F01-9A3E-4105F72C89ED}" destId="{042E9F0D-2EA6-4F9D-B897-02535C4D3B81}" srcOrd="2" destOrd="0" presId="urn:microsoft.com/office/officeart/2018/2/layout/IconVerticalSolidList"/>
    <dgm:cxn modelId="{05D7E5A1-FD1B-4199-ADDB-F936CE112388}" type="presParOf" srcId="{A280DEEF-2578-4F01-9A3E-4105F72C89ED}" destId="{3CE088BA-CD2A-4719-B159-B2D8A6FB0558}" srcOrd="3" destOrd="0" presId="urn:microsoft.com/office/officeart/2018/2/layout/IconVerticalSolidList"/>
    <dgm:cxn modelId="{AA90C172-1EC5-4D63-9246-7558EEFFFF7F}" type="presParOf" srcId="{3A56EE2D-1605-4C19-88B3-2DB3FED5CCAD}" destId="{25C92EFB-7444-49DE-B1C9-96D47A1C525E}" srcOrd="7" destOrd="0" presId="urn:microsoft.com/office/officeart/2018/2/layout/IconVerticalSolidList"/>
    <dgm:cxn modelId="{3912FA90-D870-42AA-A42C-7BCECB95D0DB}" type="presParOf" srcId="{3A56EE2D-1605-4C19-88B3-2DB3FED5CCAD}" destId="{3DA97052-0911-4B5D-B04F-B891013B3EDB}" srcOrd="8" destOrd="0" presId="urn:microsoft.com/office/officeart/2018/2/layout/IconVerticalSolidList"/>
    <dgm:cxn modelId="{D0E8D027-CEDA-4B86-97E6-D3E5DEFA707F}" type="presParOf" srcId="{3DA97052-0911-4B5D-B04F-B891013B3EDB}" destId="{EB883A5F-0D88-4657-917F-0B7301324286}" srcOrd="0" destOrd="0" presId="urn:microsoft.com/office/officeart/2018/2/layout/IconVerticalSolidList"/>
    <dgm:cxn modelId="{FFF7ACA2-0EEF-4C74-A1F8-542DB6BCBA16}" type="presParOf" srcId="{3DA97052-0911-4B5D-B04F-B891013B3EDB}" destId="{D2367167-E007-4896-BD23-D97BB0F45331}" srcOrd="1" destOrd="0" presId="urn:microsoft.com/office/officeart/2018/2/layout/IconVerticalSolidList"/>
    <dgm:cxn modelId="{B54EF22B-BCE8-4D62-B9A7-629A01BAFC0A}" type="presParOf" srcId="{3DA97052-0911-4B5D-B04F-B891013B3EDB}" destId="{F3A313FF-3210-4F15-9399-292B4C79FA78}" srcOrd="2" destOrd="0" presId="urn:microsoft.com/office/officeart/2018/2/layout/IconVerticalSolidList"/>
    <dgm:cxn modelId="{EB085BE3-EC99-45F8-AE69-1CD05020E98A}" type="presParOf" srcId="{3DA97052-0911-4B5D-B04F-B891013B3EDB}" destId="{58DE535A-C417-447B-8C51-04A6DE2418AE}" srcOrd="3" destOrd="0" presId="urn:microsoft.com/office/officeart/2018/2/layout/IconVerticalSolidList"/>
    <dgm:cxn modelId="{165D99A1-AB72-4CF5-A59F-B8226153C646}" type="presParOf" srcId="{3A56EE2D-1605-4C19-88B3-2DB3FED5CCAD}" destId="{8046E763-F0D6-4A08-B6FC-51F003CE515C}" srcOrd="9" destOrd="0" presId="urn:microsoft.com/office/officeart/2018/2/layout/IconVerticalSolidList"/>
    <dgm:cxn modelId="{5DD7E386-D33C-4465-882B-7DFBBFEA26CE}" type="presParOf" srcId="{3A56EE2D-1605-4C19-88B3-2DB3FED5CCAD}" destId="{DF3413D7-D8E9-4221-BCB1-D1599B988DFE}" srcOrd="10" destOrd="0" presId="urn:microsoft.com/office/officeart/2018/2/layout/IconVerticalSolidList"/>
    <dgm:cxn modelId="{091915FB-B29C-4F0C-AD86-13582368F494}" type="presParOf" srcId="{DF3413D7-D8E9-4221-BCB1-D1599B988DFE}" destId="{F78F2E57-4EAE-40CB-9B44-EF51B2263140}" srcOrd="0" destOrd="0" presId="urn:microsoft.com/office/officeart/2018/2/layout/IconVerticalSolidList"/>
    <dgm:cxn modelId="{2C92A817-E5FE-4BC4-A455-0D905EF738DD}" type="presParOf" srcId="{DF3413D7-D8E9-4221-BCB1-D1599B988DFE}" destId="{6F7B1185-3839-4C58-B858-D8644909088A}" srcOrd="1" destOrd="0" presId="urn:microsoft.com/office/officeart/2018/2/layout/IconVerticalSolidList"/>
    <dgm:cxn modelId="{34296C27-6DEC-47C6-B780-4570F1D7F911}" type="presParOf" srcId="{DF3413D7-D8E9-4221-BCB1-D1599B988DFE}" destId="{15941079-EBD8-4A2A-BFFA-159389C853D6}" srcOrd="2" destOrd="0" presId="urn:microsoft.com/office/officeart/2018/2/layout/IconVerticalSolidList"/>
    <dgm:cxn modelId="{5793C9B6-B934-4B23-97F1-06A2CF02BE56}" type="presParOf" srcId="{DF3413D7-D8E9-4221-BCB1-D1599B988DFE}" destId="{8C8D96B9-A318-427F-863D-3861761C11FA}" srcOrd="3" destOrd="0" presId="urn:microsoft.com/office/officeart/2018/2/layout/IconVerticalSolidList"/>
    <dgm:cxn modelId="{91B4E991-A845-40CF-86B9-FD4E71DEBE0C}" type="presParOf" srcId="{3A56EE2D-1605-4C19-88B3-2DB3FED5CCAD}" destId="{5C40F542-560F-427D-AF66-2C9E3526680F}" srcOrd="11" destOrd="0" presId="urn:microsoft.com/office/officeart/2018/2/layout/IconVerticalSolidList"/>
    <dgm:cxn modelId="{D40451B6-B69E-4119-81ED-CC9D60FDC95C}" type="presParOf" srcId="{3A56EE2D-1605-4C19-88B3-2DB3FED5CCAD}" destId="{ADD911B6-A320-4453-AA62-F13A616412D5}" srcOrd="12" destOrd="0" presId="urn:microsoft.com/office/officeart/2018/2/layout/IconVerticalSolidList"/>
    <dgm:cxn modelId="{65F24478-F412-4C73-AEC0-ED94D350337B}" type="presParOf" srcId="{ADD911B6-A320-4453-AA62-F13A616412D5}" destId="{1AEBE14F-2769-4256-B986-88F59A7DCFE3}" srcOrd="0" destOrd="0" presId="urn:microsoft.com/office/officeart/2018/2/layout/IconVerticalSolidList"/>
    <dgm:cxn modelId="{6FFF67D4-E724-4994-96CC-73683D99FDDF}" type="presParOf" srcId="{ADD911B6-A320-4453-AA62-F13A616412D5}" destId="{1D62499B-6212-4747-A9EA-478398D0EDE6}" srcOrd="1" destOrd="0" presId="urn:microsoft.com/office/officeart/2018/2/layout/IconVerticalSolidList"/>
    <dgm:cxn modelId="{DB3F985A-1783-4F53-A3E7-85BCD2D533A8}" type="presParOf" srcId="{ADD911B6-A320-4453-AA62-F13A616412D5}" destId="{3CD913E2-9176-46F0-A6D6-0D53CF657ED2}" srcOrd="2" destOrd="0" presId="urn:microsoft.com/office/officeart/2018/2/layout/IconVerticalSolidList"/>
    <dgm:cxn modelId="{CAF7B5A3-8718-4A15-8D19-99C92A6A4A5F}" type="presParOf" srcId="{ADD911B6-A320-4453-AA62-F13A616412D5}" destId="{1900E8B8-F73C-445B-9A61-D8EA8D04630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F8853-6224-4329-AB46-281A3E5FFAE7}">
      <dsp:nvSpPr>
        <dsp:cNvPr id="0" name=""/>
        <dsp:cNvSpPr/>
      </dsp:nvSpPr>
      <dsp:spPr>
        <a:xfrm>
          <a:off x="0" y="4606"/>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055759-D306-4DB2-9A30-276F8B27516A}">
      <dsp:nvSpPr>
        <dsp:cNvPr id="0" name=""/>
        <dsp:cNvSpPr/>
      </dsp:nvSpPr>
      <dsp:spPr>
        <a:xfrm>
          <a:off x="296829" y="225389"/>
          <a:ext cx="539690" cy="5396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9A06F23-7391-4960-A645-B06400A9DF38}">
      <dsp:nvSpPr>
        <dsp:cNvPr id="0" name=""/>
        <dsp:cNvSpPr/>
      </dsp:nvSpPr>
      <dsp:spPr>
        <a:xfrm>
          <a:off x="1133349" y="4606"/>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GB" sz="1900" kern="1200" dirty="0"/>
            <a:t>Semester 2 HSE modules:</a:t>
          </a:r>
          <a:r>
            <a:rPr lang="en-GB" sz="1300" kern="1200" dirty="0"/>
            <a:t> Adapted, high quality and  meaningful work experience modules across all courses.</a:t>
          </a:r>
        </a:p>
      </dsp:txBody>
      <dsp:txXfrm>
        <a:off x="1133349" y="4606"/>
        <a:ext cx="5455341" cy="981254"/>
      </dsp:txXfrm>
    </dsp:sp>
    <dsp:sp modelId="{A5C28595-2CFB-4A04-88BD-7CEFC0946FE0}">
      <dsp:nvSpPr>
        <dsp:cNvPr id="0" name=""/>
        <dsp:cNvSpPr/>
      </dsp:nvSpPr>
      <dsp:spPr>
        <a:xfrm>
          <a:off x="0" y="1231175"/>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2A51BF-642B-43A9-BC2F-94D566B413BD}">
      <dsp:nvSpPr>
        <dsp:cNvPr id="0" name=""/>
        <dsp:cNvSpPr/>
      </dsp:nvSpPr>
      <dsp:spPr>
        <a:xfrm>
          <a:off x="296829" y="1451957"/>
          <a:ext cx="539690" cy="5396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A53E14-37AA-4372-93C3-02625167CB7B}">
      <dsp:nvSpPr>
        <dsp:cNvPr id="0" name=""/>
        <dsp:cNvSpPr/>
      </dsp:nvSpPr>
      <dsp:spPr>
        <a:xfrm>
          <a:off x="1133349" y="1231175"/>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GB" sz="1900" kern="1200" dirty="0"/>
            <a:t>Next Steps: </a:t>
          </a:r>
          <a:r>
            <a:rPr lang="en-GB" sz="1300" kern="1200" dirty="0"/>
            <a:t>A digital resource to influence and empower students academic and employability future progression, facilitated through the Academic Advisor Framework.</a:t>
          </a:r>
        </a:p>
      </dsp:txBody>
      <dsp:txXfrm>
        <a:off x="1133349" y="1231175"/>
        <a:ext cx="5455341" cy="981254"/>
      </dsp:txXfrm>
    </dsp:sp>
    <dsp:sp modelId="{886ACCA7-0E9E-42A1-BBA9-1F036C65EF91}">
      <dsp:nvSpPr>
        <dsp:cNvPr id="0" name=""/>
        <dsp:cNvSpPr/>
      </dsp:nvSpPr>
      <dsp:spPr>
        <a:xfrm>
          <a:off x="0" y="2457744"/>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E552A7-0103-42CD-9E80-56AA33515DAE}">
      <dsp:nvSpPr>
        <dsp:cNvPr id="0" name=""/>
        <dsp:cNvSpPr/>
      </dsp:nvSpPr>
      <dsp:spPr>
        <a:xfrm>
          <a:off x="296829" y="2678526"/>
          <a:ext cx="539690" cy="5396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B979FD4-2B51-4BFE-8054-C68C2F70AD9F}">
      <dsp:nvSpPr>
        <dsp:cNvPr id="0" name=""/>
        <dsp:cNvSpPr/>
      </dsp:nvSpPr>
      <dsp:spPr>
        <a:xfrm>
          <a:off x="1133349" y="2457744"/>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GB" sz="1900" kern="1200"/>
            <a:t>Class of 2021: </a:t>
          </a:r>
          <a:r>
            <a:rPr lang="en-GB" sz="1300" kern="1200"/>
            <a:t>A proven package to enable graduates to best embrace the demands and exploit the opportunities of employment or further study.</a:t>
          </a:r>
          <a:endParaRPr lang="en-US" sz="1300" kern="1200" dirty="0"/>
        </a:p>
      </dsp:txBody>
      <dsp:txXfrm>
        <a:off x="1133349" y="2457744"/>
        <a:ext cx="5455341" cy="981254"/>
      </dsp:txXfrm>
    </dsp:sp>
    <dsp:sp modelId="{E15BE171-34BD-4D8B-A2D2-5A3B5CD65D22}">
      <dsp:nvSpPr>
        <dsp:cNvPr id="0" name=""/>
        <dsp:cNvSpPr/>
      </dsp:nvSpPr>
      <dsp:spPr>
        <a:xfrm>
          <a:off x="0" y="3684312"/>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3F2EA7-4AAE-4C73-897F-A6A9AA88B986}">
      <dsp:nvSpPr>
        <dsp:cNvPr id="0" name=""/>
        <dsp:cNvSpPr/>
      </dsp:nvSpPr>
      <dsp:spPr>
        <a:xfrm>
          <a:off x="296829" y="3905095"/>
          <a:ext cx="539690" cy="5396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EC07DDA-9B08-4A41-99AC-EE7B93F4E150}">
      <dsp:nvSpPr>
        <dsp:cNvPr id="0" name=""/>
        <dsp:cNvSpPr/>
      </dsp:nvSpPr>
      <dsp:spPr>
        <a:xfrm>
          <a:off x="1133349" y="3684312"/>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GB" sz="1900" kern="1200" dirty="0"/>
            <a:t>Placements: </a:t>
          </a:r>
          <a:r>
            <a:rPr lang="en-GB" sz="1300" kern="1200" dirty="0"/>
            <a:t>Exposing students to opportunities and facilitating their preparation and learning from placements. </a:t>
          </a:r>
          <a:endParaRPr lang="en-US" sz="1300" kern="1200" dirty="0"/>
        </a:p>
      </dsp:txBody>
      <dsp:txXfrm>
        <a:off x="1133349" y="3684312"/>
        <a:ext cx="5455341" cy="981254"/>
      </dsp:txXfrm>
    </dsp:sp>
    <dsp:sp modelId="{7F950474-7912-4372-870D-8924AEB3EC01}">
      <dsp:nvSpPr>
        <dsp:cNvPr id="0" name=""/>
        <dsp:cNvSpPr/>
      </dsp:nvSpPr>
      <dsp:spPr>
        <a:xfrm>
          <a:off x="0" y="4910881"/>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956F37-D180-4321-95E1-6D4FFF1B7B5A}">
      <dsp:nvSpPr>
        <dsp:cNvPr id="0" name=""/>
        <dsp:cNvSpPr/>
      </dsp:nvSpPr>
      <dsp:spPr>
        <a:xfrm>
          <a:off x="296829" y="5131663"/>
          <a:ext cx="539690" cy="5396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9095D1-A9B5-480A-837E-E6E1B8C3EBFF}">
      <dsp:nvSpPr>
        <dsp:cNvPr id="0" name=""/>
        <dsp:cNvSpPr/>
      </dsp:nvSpPr>
      <dsp:spPr>
        <a:xfrm>
          <a:off x="1133349" y="4910881"/>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GB" sz="1900" kern="1200" dirty="0"/>
            <a:t>Employer engagement and events: </a:t>
          </a:r>
          <a:r>
            <a:rPr lang="en-GB" sz="1300" kern="1200" dirty="0"/>
            <a:t>Revealing how employers operate, their expectations, showcasing opportunities, and uncovering new career pathways.</a:t>
          </a:r>
          <a:endParaRPr lang="en-US" sz="1300" kern="1200" dirty="0"/>
        </a:p>
      </dsp:txBody>
      <dsp:txXfrm>
        <a:off x="1133349" y="4910881"/>
        <a:ext cx="5455341" cy="9812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7A7EA-E6E0-4637-8109-D3C0C04A442F}">
      <dsp:nvSpPr>
        <dsp:cNvPr id="0" name=""/>
        <dsp:cNvSpPr/>
      </dsp:nvSpPr>
      <dsp:spPr>
        <a:xfrm>
          <a:off x="1774893" y="1939"/>
          <a:ext cx="1352413" cy="87906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Work Experience Management</a:t>
          </a:r>
        </a:p>
      </dsp:txBody>
      <dsp:txXfrm>
        <a:off x="1817806" y="44852"/>
        <a:ext cx="1266587" cy="793242"/>
      </dsp:txXfrm>
    </dsp:sp>
    <dsp:sp modelId="{F5A86C60-6D4C-4619-B408-01CF3A53DA2C}">
      <dsp:nvSpPr>
        <dsp:cNvPr id="0" name=""/>
        <dsp:cNvSpPr/>
      </dsp:nvSpPr>
      <dsp:spPr>
        <a:xfrm>
          <a:off x="998687" y="441473"/>
          <a:ext cx="2904825" cy="2904825"/>
        </a:xfrm>
        <a:custGeom>
          <a:avLst/>
          <a:gdLst/>
          <a:ahLst/>
          <a:cxnLst/>
          <a:rect l="0" t="0" r="0" b="0"/>
          <a:pathLst>
            <a:path>
              <a:moveTo>
                <a:pt x="2138362" y="172187"/>
              </a:moveTo>
              <a:arcTo wR="1452412" hR="1452412" stAng="17890956" swAng="2626019"/>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D32F671-0912-4F79-A0A5-59490C04664B}">
      <dsp:nvSpPr>
        <dsp:cNvPr id="0" name=""/>
        <dsp:cNvSpPr/>
      </dsp:nvSpPr>
      <dsp:spPr>
        <a:xfrm>
          <a:off x="3227306" y="1454352"/>
          <a:ext cx="1352413" cy="87906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Senior Administrator – Work Experience</a:t>
          </a:r>
        </a:p>
      </dsp:txBody>
      <dsp:txXfrm>
        <a:off x="3270219" y="1497265"/>
        <a:ext cx="1266587" cy="793242"/>
      </dsp:txXfrm>
    </dsp:sp>
    <dsp:sp modelId="{A645AFF2-7EAA-4649-802A-27EEF8390FF4}">
      <dsp:nvSpPr>
        <dsp:cNvPr id="0" name=""/>
        <dsp:cNvSpPr/>
      </dsp:nvSpPr>
      <dsp:spPr>
        <a:xfrm>
          <a:off x="998687" y="441473"/>
          <a:ext cx="2904825" cy="2904825"/>
        </a:xfrm>
        <a:custGeom>
          <a:avLst/>
          <a:gdLst/>
          <a:ahLst/>
          <a:cxnLst/>
          <a:rect l="0" t="0" r="0" b="0"/>
          <a:pathLst>
            <a:path>
              <a:moveTo>
                <a:pt x="2833344" y="1902448"/>
              </a:moveTo>
              <a:arcTo wR="1452412" hR="1452412" stAng="1083025" swAng="2626019"/>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7C5516-73EB-4244-AFBC-7D21805554E8}">
      <dsp:nvSpPr>
        <dsp:cNvPr id="0" name=""/>
        <dsp:cNvSpPr/>
      </dsp:nvSpPr>
      <dsp:spPr>
        <a:xfrm>
          <a:off x="1774893" y="2906764"/>
          <a:ext cx="1352413" cy="87906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Administrator- Work experience</a:t>
          </a:r>
        </a:p>
      </dsp:txBody>
      <dsp:txXfrm>
        <a:off x="1817806" y="2949677"/>
        <a:ext cx="1266587" cy="793242"/>
      </dsp:txXfrm>
    </dsp:sp>
    <dsp:sp modelId="{6264069D-C8D8-4DDE-8E44-A83A962169A9}">
      <dsp:nvSpPr>
        <dsp:cNvPr id="0" name=""/>
        <dsp:cNvSpPr/>
      </dsp:nvSpPr>
      <dsp:spPr>
        <a:xfrm>
          <a:off x="998687" y="441473"/>
          <a:ext cx="2904825" cy="2904825"/>
        </a:xfrm>
        <a:custGeom>
          <a:avLst/>
          <a:gdLst/>
          <a:ahLst/>
          <a:cxnLst/>
          <a:rect l="0" t="0" r="0" b="0"/>
          <a:pathLst>
            <a:path>
              <a:moveTo>
                <a:pt x="766462" y="2732637"/>
              </a:moveTo>
              <a:arcTo wR="1452412" hR="1452412" stAng="7090956" swAng="2626019"/>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32FBCF-8EBA-4FE8-81CA-873A9D5CF480}">
      <dsp:nvSpPr>
        <dsp:cNvPr id="0" name=""/>
        <dsp:cNvSpPr/>
      </dsp:nvSpPr>
      <dsp:spPr>
        <a:xfrm>
          <a:off x="322480" y="1454352"/>
          <a:ext cx="1352413" cy="879068"/>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Operations Manager, Applied Projects</a:t>
          </a:r>
        </a:p>
      </dsp:txBody>
      <dsp:txXfrm>
        <a:off x="365393" y="1497265"/>
        <a:ext cx="1266587" cy="793242"/>
      </dsp:txXfrm>
    </dsp:sp>
    <dsp:sp modelId="{4A03599B-3F37-4231-9D9F-2148BD2C5FF7}">
      <dsp:nvSpPr>
        <dsp:cNvPr id="0" name=""/>
        <dsp:cNvSpPr/>
      </dsp:nvSpPr>
      <dsp:spPr>
        <a:xfrm>
          <a:off x="998687" y="441473"/>
          <a:ext cx="2904825" cy="2904825"/>
        </a:xfrm>
        <a:custGeom>
          <a:avLst/>
          <a:gdLst/>
          <a:ahLst/>
          <a:cxnLst/>
          <a:rect l="0" t="0" r="0" b="0"/>
          <a:pathLst>
            <a:path>
              <a:moveTo>
                <a:pt x="71481" y="1002377"/>
              </a:moveTo>
              <a:arcTo wR="1452412" hR="1452412" stAng="11883025" swAng="2626019"/>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98496" y="0"/>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98496" y="0"/>
        <a:ext cx="2555843" cy="1533506"/>
      </dsp:txXfrm>
    </dsp:sp>
    <dsp:sp modelId="{251A3882-1117-4E57-A95E-648535D8175A}">
      <dsp:nvSpPr>
        <dsp:cNvPr id="0" name=""/>
        <dsp:cNvSpPr/>
      </dsp:nvSpPr>
      <dsp:spPr>
        <a:xfrm>
          <a:off x="4296639" y="1618"/>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296639" y="1618"/>
        <a:ext cx="2555843" cy="1533506"/>
      </dsp:txXfrm>
    </dsp:sp>
    <dsp:sp modelId="{57213C99-C69E-4971-952D-FEC6F71BAE55}">
      <dsp:nvSpPr>
        <dsp:cNvPr id="0" name=""/>
        <dsp:cNvSpPr/>
      </dsp:nvSpPr>
      <dsp:spPr>
        <a:xfrm>
          <a:off x="6399" y="1797307"/>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6399" y="1797307"/>
        <a:ext cx="2555843" cy="1533506"/>
      </dsp:txXfrm>
    </dsp:sp>
    <dsp:sp modelId="{35709C99-72BF-472D-9436-A87A846ECBBC}">
      <dsp:nvSpPr>
        <dsp:cNvPr id="0" name=""/>
        <dsp:cNvSpPr/>
      </dsp:nvSpPr>
      <dsp:spPr>
        <a:xfrm>
          <a:off x="2843284" y="1805798"/>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843284" y="1805798"/>
        <a:ext cx="2555843" cy="1533506"/>
      </dsp:txXfrm>
    </dsp:sp>
    <dsp:sp modelId="{38E83B2C-D5FB-44A8-BC9D-4187E33E498F}">
      <dsp:nvSpPr>
        <dsp:cNvPr id="0" name=""/>
        <dsp:cNvSpPr/>
      </dsp:nvSpPr>
      <dsp:spPr>
        <a:xfrm>
          <a:off x="5635656" y="1760529"/>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635656" y="1760529"/>
        <a:ext cx="2555843" cy="1533506"/>
      </dsp:txXfrm>
    </dsp:sp>
    <dsp:sp modelId="{6E57531B-2326-43D3-A6D5-B4CE5CFD1EE5}">
      <dsp:nvSpPr>
        <dsp:cNvPr id="0" name=""/>
        <dsp:cNvSpPr/>
      </dsp:nvSpPr>
      <dsp:spPr>
        <a:xfrm>
          <a:off x="34973" y="3537035"/>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Johnson</a:t>
          </a:r>
        </a:p>
      </dsp:txBody>
      <dsp:txXfrm>
        <a:off x="34973" y="3537035"/>
        <a:ext cx="2555843" cy="1533506"/>
      </dsp:txXfrm>
    </dsp:sp>
    <dsp:sp modelId="{D54F9602-52A0-40F9-B7DF-838B231E4CB4}">
      <dsp:nvSpPr>
        <dsp:cNvPr id="0" name=""/>
        <dsp:cNvSpPr/>
      </dsp:nvSpPr>
      <dsp:spPr>
        <a:xfrm>
          <a:off x="2828204" y="3579799"/>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828204" y="3579799"/>
        <a:ext cx="2555843" cy="1533506"/>
      </dsp:txXfrm>
    </dsp:sp>
    <dsp:sp modelId="{CD1CFDF6-EFBA-427F-AEF7-BC00EF4A5FA9}">
      <dsp:nvSpPr>
        <dsp:cNvPr id="0" name=""/>
        <dsp:cNvSpPr/>
      </dsp:nvSpPr>
      <dsp:spPr>
        <a:xfrm>
          <a:off x="5626879" y="3534530"/>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626879" y="3534530"/>
        <a:ext cx="2555843" cy="153350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22463" y="174803"/>
          <a:ext cx="2406550" cy="1443930"/>
        </a:xfrm>
        <a:prstGeom prst="rect">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22463" y="174803"/>
        <a:ext cx="2406550" cy="1443930"/>
      </dsp:txXfrm>
    </dsp:sp>
    <dsp:sp modelId="{251A3882-1117-4E57-A95E-648535D8175A}">
      <dsp:nvSpPr>
        <dsp:cNvPr id="0" name=""/>
        <dsp:cNvSpPr/>
      </dsp:nvSpPr>
      <dsp:spPr>
        <a:xfrm>
          <a:off x="4039635" y="126503"/>
          <a:ext cx="2406550" cy="156894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039635" y="126503"/>
        <a:ext cx="2406550" cy="1568945"/>
      </dsp:txXfrm>
    </dsp:sp>
    <dsp:sp modelId="{57213C99-C69E-4971-952D-FEC6F71BAE55}">
      <dsp:nvSpPr>
        <dsp:cNvPr id="0" name=""/>
        <dsp:cNvSpPr/>
      </dsp:nvSpPr>
      <dsp:spPr>
        <a:xfrm>
          <a:off x="0" y="1936990"/>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0" y="1936990"/>
        <a:ext cx="2406550" cy="1443930"/>
      </dsp:txXfrm>
    </dsp:sp>
    <dsp:sp modelId="{35709C99-72BF-472D-9436-A87A846ECBBC}">
      <dsp:nvSpPr>
        <dsp:cNvPr id="0" name=""/>
        <dsp:cNvSpPr/>
      </dsp:nvSpPr>
      <dsp:spPr>
        <a:xfrm>
          <a:off x="2671174" y="1950312"/>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671174" y="1950312"/>
        <a:ext cx="2406550" cy="1443930"/>
      </dsp:txXfrm>
    </dsp:sp>
    <dsp:sp modelId="{38E83B2C-D5FB-44A8-BC9D-4187E33E498F}">
      <dsp:nvSpPr>
        <dsp:cNvPr id="0" name=""/>
        <dsp:cNvSpPr/>
      </dsp:nvSpPr>
      <dsp:spPr>
        <a:xfrm>
          <a:off x="5294411" y="1907688"/>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294411" y="1907688"/>
        <a:ext cx="2406550" cy="1443930"/>
      </dsp:txXfrm>
    </dsp:sp>
    <dsp:sp modelId="{6E57531B-2326-43D3-A6D5-B4CE5CFD1EE5}">
      <dsp:nvSpPr>
        <dsp:cNvPr id="0" name=""/>
        <dsp:cNvSpPr/>
      </dsp:nvSpPr>
      <dsp:spPr>
        <a:xfrm>
          <a:off x="26905" y="3580423"/>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Johnson</a:t>
          </a:r>
        </a:p>
      </dsp:txBody>
      <dsp:txXfrm>
        <a:off x="26905" y="3580423"/>
        <a:ext cx="2406550" cy="1443930"/>
      </dsp:txXfrm>
    </dsp:sp>
    <dsp:sp modelId="{D54F9602-52A0-40F9-B7DF-838B231E4CB4}">
      <dsp:nvSpPr>
        <dsp:cNvPr id="0" name=""/>
        <dsp:cNvSpPr/>
      </dsp:nvSpPr>
      <dsp:spPr>
        <a:xfrm>
          <a:off x="2656976" y="3620689"/>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656976" y="3620689"/>
        <a:ext cx="2406550" cy="1443930"/>
      </dsp:txXfrm>
    </dsp:sp>
    <dsp:sp modelId="{CD1CFDF6-EFBA-427F-AEF7-BC00EF4A5FA9}">
      <dsp:nvSpPr>
        <dsp:cNvPr id="0" name=""/>
        <dsp:cNvSpPr/>
      </dsp:nvSpPr>
      <dsp:spPr>
        <a:xfrm>
          <a:off x="5292173" y="3578065"/>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292173" y="3578065"/>
        <a:ext cx="2406550" cy="144393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22463" y="17480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22463" y="174803"/>
        <a:ext cx="2406550" cy="1443930"/>
      </dsp:txXfrm>
    </dsp:sp>
    <dsp:sp modelId="{251A3882-1117-4E57-A95E-648535D8175A}">
      <dsp:nvSpPr>
        <dsp:cNvPr id="0" name=""/>
        <dsp:cNvSpPr/>
      </dsp:nvSpPr>
      <dsp:spPr>
        <a:xfrm>
          <a:off x="4039635" y="126503"/>
          <a:ext cx="2406550" cy="1568945"/>
        </a:xfrm>
        <a:prstGeom prst="rect">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039635" y="126503"/>
        <a:ext cx="2406550" cy="1568945"/>
      </dsp:txXfrm>
    </dsp:sp>
    <dsp:sp modelId="{57213C99-C69E-4971-952D-FEC6F71BAE55}">
      <dsp:nvSpPr>
        <dsp:cNvPr id="0" name=""/>
        <dsp:cNvSpPr/>
      </dsp:nvSpPr>
      <dsp:spPr>
        <a:xfrm>
          <a:off x="0" y="1936990"/>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0" y="1936990"/>
        <a:ext cx="2406550" cy="1443930"/>
      </dsp:txXfrm>
    </dsp:sp>
    <dsp:sp modelId="{35709C99-72BF-472D-9436-A87A846ECBBC}">
      <dsp:nvSpPr>
        <dsp:cNvPr id="0" name=""/>
        <dsp:cNvSpPr/>
      </dsp:nvSpPr>
      <dsp:spPr>
        <a:xfrm>
          <a:off x="2671174" y="1950312"/>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671174" y="1950312"/>
        <a:ext cx="2406550" cy="1443930"/>
      </dsp:txXfrm>
    </dsp:sp>
    <dsp:sp modelId="{38E83B2C-D5FB-44A8-BC9D-4187E33E498F}">
      <dsp:nvSpPr>
        <dsp:cNvPr id="0" name=""/>
        <dsp:cNvSpPr/>
      </dsp:nvSpPr>
      <dsp:spPr>
        <a:xfrm>
          <a:off x="5294411" y="1907688"/>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294411" y="1907688"/>
        <a:ext cx="2406550" cy="1443930"/>
      </dsp:txXfrm>
    </dsp:sp>
    <dsp:sp modelId="{6E57531B-2326-43D3-A6D5-B4CE5CFD1EE5}">
      <dsp:nvSpPr>
        <dsp:cNvPr id="0" name=""/>
        <dsp:cNvSpPr/>
      </dsp:nvSpPr>
      <dsp:spPr>
        <a:xfrm>
          <a:off x="26905" y="3580423"/>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Johnson</a:t>
          </a:r>
        </a:p>
      </dsp:txBody>
      <dsp:txXfrm>
        <a:off x="26905" y="3580423"/>
        <a:ext cx="2406550" cy="1443930"/>
      </dsp:txXfrm>
    </dsp:sp>
    <dsp:sp modelId="{D54F9602-52A0-40F9-B7DF-838B231E4CB4}">
      <dsp:nvSpPr>
        <dsp:cNvPr id="0" name=""/>
        <dsp:cNvSpPr/>
      </dsp:nvSpPr>
      <dsp:spPr>
        <a:xfrm>
          <a:off x="2656976" y="3620689"/>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656976" y="3620689"/>
        <a:ext cx="2406550" cy="1443930"/>
      </dsp:txXfrm>
    </dsp:sp>
    <dsp:sp modelId="{CD1CFDF6-EFBA-427F-AEF7-BC00EF4A5FA9}">
      <dsp:nvSpPr>
        <dsp:cNvPr id="0" name=""/>
        <dsp:cNvSpPr/>
      </dsp:nvSpPr>
      <dsp:spPr>
        <a:xfrm>
          <a:off x="5292173" y="3578065"/>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292173" y="3578065"/>
        <a:ext cx="2406550" cy="14439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22463" y="17480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22463" y="174803"/>
        <a:ext cx="2406550" cy="1443930"/>
      </dsp:txXfrm>
    </dsp:sp>
    <dsp:sp modelId="{251A3882-1117-4E57-A95E-648535D8175A}">
      <dsp:nvSpPr>
        <dsp:cNvPr id="0" name=""/>
        <dsp:cNvSpPr/>
      </dsp:nvSpPr>
      <dsp:spPr>
        <a:xfrm>
          <a:off x="4039635" y="126503"/>
          <a:ext cx="2406550" cy="1568945"/>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039635" y="126503"/>
        <a:ext cx="2406550" cy="1568945"/>
      </dsp:txXfrm>
    </dsp:sp>
    <dsp:sp modelId="{57213C99-C69E-4971-952D-FEC6F71BAE55}">
      <dsp:nvSpPr>
        <dsp:cNvPr id="0" name=""/>
        <dsp:cNvSpPr/>
      </dsp:nvSpPr>
      <dsp:spPr>
        <a:xfrm>
          <a:off x="0" y="1936990"/>
          <a:ext cx="2406550" cy="1443930"/>
        </a:xfrm>
        <a:prstGeom prst="rect">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0" y="1936990"/>
        <a:ext cx="2406550" cy="1443930"/>
      </dsp:txXfrm>
    </dsp:sp>
    <dsp:sp modelId="{35709C99-72BF-472D-9436-A87A846ECBBC}">
      <dsp:nvSpPr>
        <dsp:cNvPr id="0" name=""/>
        <dsp:cNvSpPr/>
      </dsp:nvSpPr>
      <dsp:spPr>
        <a:xfrm>
          <a:off x="2671174" y="1950312"/>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671174" y="1950312"/>
        <a:ext cx="2406550" cy="1443930"/>
      </dsp:txXfrm>
    </dsp:sp>
    <dsp:sp modelId="{38E83B2C-D5FB-44A8-BC9D-4187E33E498F}">
      <dsp:nvSpPr>
        <dsp:cNvPr id="0" name=""/>
        <dsp:cNvSpPr/>
      </dsp:nvSpPr>
      <dsp:spPr>
        <a:xfrm>
          <a:off x="5294411" y="1907688"/>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294411" y="1907688"/>
        <a:ext cx="2406550" cy="1443930"/>
      </dsp:txXfrm>
    </dsp:sp>
    <dsp:sp modelId="{6E57531B-2326-43D3-A6D5-B4CE5CFD1EE5}">
      <dsp:nvSpPr>
        <dsp:cNvPr id="0" name=""/>
        <dsp:cNvSpPr/>
      </dsp:nvSpPr>
      <dsp:spPr>
        <a:xfrm>
          <a:off x="26905" y="3580423"/>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Johnson</a:t>
          </a:r>
        </a:p>
      </dsp:txBody>
      <dsp:txXfrm>
        <a:off x="26905" y="3580423"/>
        <a:ext cx="2406550" cy="1443930"/>
      </dsp:txXfrm>
    </dsp:sp>
    <dsp:sp modelId="{D54F9602-52A0-40F9-B7DF-838B231E4CB4}">
      <dsp:nvSpPr>
        <dsp:cNvPr id="0" name=""/>
        <dsp:cNvSpPr/>
      </dsp:nvSpPr>
      <dsp:spPr>
        <a:xfrm>
          <a:off x="2656976" y="3620689"/>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656976" y="3620689"/>
        <a:ext cx="2406550" cy="1443930"/>
      </dsp:txXfrm>
    </dsp:sp>
    <dsp:sp modelId="{CD1CFDF6-EFBA-427F-AEF7-BC00EF4A5FA9}">
      <dsp:nvSpPr>
        <dsp:cNvPr id="0" name=""/>
        <dsp:cNvSpPr/>
      </dsp:nvSpPr>
      <dsp:spPr>
        <a:xfrm>
          <a:off x="5292173" y="3578065"/>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292173" y="3578065"/>
        <a:ext cx="2406550" cy="144393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22463" y="17480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22463" y="174803"/>
        <a:ext cx="2406550" cy="1443930"/>
      </dsp:txXfrm>
    </dsp:sp>
    <dsp:sp modelId="{251A3882-1117-4E57-A95E-648535D8175A}">
      <dsp:nvSpPr>
        <dsp:cNvPr id="0" name=""/>
        <dsp:cNvSpPr/>
      </dsp:nvSpPr>
      <dsp:spPr>
        <a:xfrm>
          <a:off x="4039635" y="126503"/>
          <a:ext cx="2406550" cy="1568945"/>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039635" y="126503"/>
        <a:ext cx="2406550" cy="1568945"/>
      </dsp:txXfrm>
    </dsp:sp>
    <dsp:sp modelId="{57213C99-C69E-4971-952D-FEC6F71BAE55}">
      <dsp:nvSpPr>
        <dsp:cNvPr id="0" name=""/>
        <dsp:cNvSpPr/>
      </dsp:nvSpPr>
      <dsp:spPr>
        <a:xfrm>
          <a:off x="0" y="1936990"/>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0" y="1936990"/>
        <a:ext cx="2406550" cy="1443930"/>
      </dsp:txXfrm>
    </dsp:sp>
    <dsp:sp modelId="{35709C99-72BF-472D-9436-A87A846ECBBC}">
      <dsp:nvSpPr>
        <dsp:cNvPr id="0" name=""/>
        <dsp:cNvSpPr/>
      </dsp:nvSpPr>
      <dsp:spPr>
        <a:xfrm>
          <a:off x="2671174" y="1950312"/>
          <a:ext cx="2406550" cy="1443930"/>
        </a:xfrm>
        <a:prstGeom prst="rect">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671174" y="1950312"/>
        <a:ext cx="2406550" cy="1443930"/>
      </dsp:txXfrm>
    </dsp:sp>
    <dsp:sp modelId="{38E83B2C-D5FB-44A8-BC9D-4187E33E498F}">
      <dsp:nvSpPr>
        <dsp:cNvPr id="0" name=""/>
        <dsp:cNvSpPr/>
      </dsp:nvSpPr>
      <dsp:spPr>
        <a:xfrm>
          <a:off x="5294411" y="1907688"/>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294411" y="1907688"/>
        <a:ext cx="2406550" cy="1443930"/>
      </dsp:txXfrm>
    </dsp:sp>
    <dsp:sp modelId="{6E57531B-2326-43D3-A6D5-B4CE5CFD1EE5}">
      <dsp:nvSpPr>
        <dsp:cNvPr id="0" name=""/>
        <dsp:cNvSpPr/>
      </dsp:nvSpPr>
      <dsp:spPr>
        <a:xfrm>
          <a:off x="26905" y="3580423"/>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Johnson</a:t>
          </a:r>
        </a:p>
      </dsp:txBody>
      <dsp:txXfrm>
        <a:off x="26905" y="3580423"/>
        <a:ext cx="2406550" cy="1443930"/>
      </dsp:txXfrm>
    </dsp:sp>
    <dsp:sp modelId="{D54F9602-52A0-40F9-B7DF-838B231E4CB4}">
      <dsp:nvSpPr>
        <dsp:cNvPr id="0" name=""/>
        <dsp:cNvSpPr/>
      </dsp:nvSpPr>
      <dsp:spPr>
        <a:xfrm>
          <a:off x="2656976" y="3620689"/>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656976" y="3620689"/>
        <a:ext cx="2406550" cy="1443930"/>
      </dsp:txXfrm>
    </dsp:sp>
    <dsp:sp modelId="{CD1CFDF6-EFBA-427F-AEF7-BC00EF4A5FA9}">
      <dsp:nvSpPr>
        <dsp:cNvPr id="0" name=""/>
        <dsp:cNvSpPr/>
      </dsp:nvSpPr>
      <dsp:spPr>
        <a:xfrm>
          <a:off x="5292173" y="3578065"/>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292173" y="3578065"/>
        <a:ext cx="2406550" cy="144393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22463" y="17480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22463" y="174803"/>
        <a:ext cx="2406550" cy="1443930"/>
      </dsp:txXfrm>
    </dsp:sp>
    <dsp:sp modelId="{251A3882-1117-4E57-A95E-648535D8175A}">
      <dsp:nvSpPr>
        <dsp:cNvPr id="0" name=""/>
        <dsp:cNvSpPr/>
      </dsp:nvSpPr>
      <dsp:spPr>
        <a:xfrm>
          <a:off x="4039635" y="126503"/>
          <a:ext cx="2406550" cy="1568945"/>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039635" y="126503"/>
        <a:ext cx="2406550" cy="1568945"/>
      </dsp:txXfrm>
    </dsp:sp>
    <dsp:sp modelId="{57213C99-C69E-4971-952D-FEC6F71BAE55}">
      <dsp:nvSpPr>
        <dsp:cNvPr id="0" name=""/>
        <dsp:cNvSpPr/>
      </dsp:nvSpPr>
      <dsp:spPr>
        <a:xfrm>
          <a:off x="0" y="1936990"/>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0" y="1936990"/>
        <a:ext cx="2406550" cy="1443930"/>
      </dsp:txXfrm>
    </dsp:sp>
    <dsp:sp modelId="{35709C99-72BF-472D-9436-A87A846ECBBC}">
      <dsp:nvSpPr>
        <dsp:cNvPr id="0" name=""/>
        <dsp:cNvSpPr/>
      </dsp:nvSpPr>
      <dsp:spPr>
        <a:xfrm>
          <a:off x="2671174" y="1950312"/>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671174" y="1950312"/>
        <a:ext cx="2406550" cy="1443930"/>
      </dsp:txXfrm>
    </dsp:sp>
    <dsp:sp modelId="{38E83B2C-D5FB-44A8-BC9D-4187E33E498F}">
      <dsp:nvSpPr>
        <dsp:cNvPr id="0" name=""/>
        <dsp:cNvSpPr/>
      </dsp:nvSpPr>
      <dsp:spPr>
        <a:xfrm>
          <a:off x="5294411" y="1907688"/>
          <a:ext cx="2406550" cy="1443930"/>
        </a:xfrm>
        <a:prstGeom prst="rect">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294411" y="1907688"/>
        <a:ext cx="2406550" cy="1443930"/>
      </dsp:txXfrm>
    </dsp:sp>
    <dsp:sp modelId="{6E57531B-2326-43D3-A6D5-B4CE5CFD1EE5}">
      <dsp:nvSpPr>
        <dsp:cNvPr id="0" name=""/>
        <dsp:cNvSpPr/>
      </dsp:nvSpPr>
      <dsp:spPr>
        <a:xfrm>
          <a:off x="26905" y="358042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Johnson</a:t>
          </a:r>
        </a:p>
      </dsp:txBody>
      <dsp:txXfrm>
        <a:off x="26905" y="3580423"/>
        <a:ext cx="2406550" cy="1443930"/>
      </dsp:txXfrm>
    </dsp:sp>
    <dsp:sp modelId="{D54F9602-52A0-40F9-B7DF-838B231E4CB4}">
      <dsp:nvSpPr>
        <dsp:cNvPr id="0" name=""/>
        <dsp:cNvSpPr/>
      </dsp:nvSpPr>
      <dsp:spPr>
        <a:xfrm>
          <a:off x="2656976" y="3620689"/>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656976" y="3620689"/>
        <a:ext cx="2406550" cy="1443930"/>
      </dsp:txXfrm>
    </dsp:sp>
    <dsp:sp modelId="{CD1CFDF6-EFBA-427F-AEF7-BC00EF4A5FA9}">
      <dsp:nvSpPr>
        <dsp:cNvPr id="0" name=""/>
        <dsp:cNvSpPr/>
      </dsp:nvSpPr>
      <dsp:spPr>
        <a:xfrm>
          <a:off x="5292173" y="3578065"/>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292173" y="3578065"/>
        <a:ext cx="2406550" cy="144393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22463" y="17480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22463" y="174803"/>
        <a:ext cx="2406550" cy="1443930"/>
      </dsp:txXfrm>
    </dsp:sp>
    <dsp:sp modelId="{251A3882-1117-4E57-A95E-648535D8175A}">
      <dsp:nvSpPr>
        <dsp:cNvPr id="0" name=""/>
        <dsp:cNvSpPr/>
      </dsp:nvSpPr>
      <dsp:spPr>
        <a:xfrm>
          <a:off x="4039635" y="126503"/>
          <a:ext cx="2406550" cy="1568945"/>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039635" y="126503"/>
        <a:ext cx="2406550" cy="1568945"/>
      </dsp:txXfrm>
    </dsp:sp>
    <dsp:sp modelId="{57213C99-C69E-4971-952D-FEC6F71BAE55}">
      <dsp:nvSpPr>
        <dsp:cNvPr id="0" name=""/>
        <dsp:cNvSpPr/>
      </dsp:nvSpPr>
      <dsp:spPr>
        <a:xfrm>
          <a:off x="0" y="1936990"/>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0" y="1936990"/>
        <a:ext cx="2406550" cy="1443930"/>
      </dsp:txXfrm>
    </dsp:sp>
    <dsp:sp modelId="{35709C99-72BF-472D-9436-A87A846ECBBC}">
      <dsp:nvSpPr>
        <dsp:cNvPr id="0" name=""/>
        <dsp:cNvSpPr/>
      </dsp:nvSpPr>
      <dsp:spPr>
        <a:xfrm>
          <a:off x="2671174" y="1950312"/>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671174" y="1950312"/>
        <a:ext cx="2406550" cy="1443930"/>
      </dsp:txXfrm>
    </dsp:sp>
    <dsp:sp modelId="{38E83B2C-D5FB-44A8-BC9D-4187E33E498F}">
      <dsp:nvSpPr>
        <dsp:cNvPr id="0" name=""/>
        <dsp:cNvSpPr/>
      </dsp:nvSpPr>
      <dsp:spPr>
        <a:xfrm>
          <a:off x="5294411" y="1907688"/>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294411" y="1907688"/>
        <a:ext cx="2406550" cy="1443930"/>
      </dsp:txXfrm>
    </dsp:sp>
    <dsp:sp modelId="{6E57531B-2326-43D3-A6D5-B4CE5CFD1EE5}">
      <dsp:nvSpPr>
        <dsp:cNvPr id="0" name=""/>
        <dsp:cNvSpPr/>
      </dsp:nvSpPr>
      <dsp:spPr>
        <a:xfrm>
          <a:off x="26905" y="3580423"/>
          <a:ext cx="2406550" cy="1443930"/>
        </a:xfrm>
        <a:prstGeom prst="rect">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Johnson</a:t>
          </a:r>
        </a:p>
      </dsp:txBody>
      <dsp:txXfrm>
        <a:off x="26905" y="3580423"/>
        <a:ext cx="2406550" cy="1443930"/>
      </dsp:txXfrm>
    </dsp:sp>
    <dsp:sp modelId="{D54F9602-52A0-40F9-B7DF-838B231E4CB4}">
      <dsp:nvSpPr>
        <dsp:cNvPr id="0" name=""/>
        <dsp:cNvSpPr/>
      </dsp:nvSpPr>
      <dsp:spPr>
        <a:xfrm>
          <a:off x="2656976" y="3620689"/>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656976" y="3620689"/>
        <a:ext cx="2406550" cy="1443930"/>
      </dsp:txXfrm>
    </dsp:sp>
    <dsp:sp modelId="{CD1CFDF6-EFBA-427F-AEF7-BC00EF4A5FA9}">
      <dsp:nvSpPr>
        <dsp:cNvPr id="0" name=""/>
        <dsp:cNvSpPr/>
      </dsp:nvSpPr>
      <dsp:spPr>
        <a:xfrm>
          <a:off x="5292173" y="3578065"/>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292173" y="3578065"/>
        <a:ext cx="2406550" cy="144393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22463" y="17480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22463" y="174803"/>
        <a:ext cx="2406550" cy="1443930"/>
      </dsp:txXfrm>
    </dsp:sp>
    <dsp:sp modelId="{251A3882-1117-4E57-A95E-648535D8175A}">
      <dsp:nvSpPr>
        <dsp:cNvPr id="0" name=""/>
        <dsp:cNvSpPr/>
      </dsp:nvSpPr>
      <dsp:spPr>
        <a:xfrm>
          <a:off x="4039635" y="126503"/>
          <a:ext cx="2406550" cy="1568945"/>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039635" y="126503"/>
        <a:ext cx="2406550" cy="1568945"/>
      </dsp:txXfrm>
    </dsp:sp>
    <dsp:sp modelId="{57213C99-C69E-4971-952D-FEC6F71BAE55}">
      <dsp:nvSpPr>
        <dsp:cNvPr id="0" name=""/>
        <dsp:cNvSpPr/>
      </dsp:nvSpPr>
      <dsp:spPr>
        <a:xfrm>
          <a:off x="0" y="1936990"/>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0" y="1936990"/>
        <a:ext cx="2406550" cy="1443930"/>
      </dsp:txXfrm>
    </dsp:sp>
    <dsp:sp modelId="{35709C99-72BF-472D-9436-A87A846ECBBC}">
      <dsp:nvSpPr>
        <dsp:cNvPr id="0" name=""/>
        <dsp:cNvSpPr/>
      </dsp:nvSpPr>
      <dsp:spPr>
        <a:xfrm>
          <a:off x="2671174" y="1950312"/>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671174" y="1950312"/>
        <a:ext cx="2406550" cy="1443930"/>
      </dsp:txXfrm>
    </dsp:sp>
    <dsp:sp modelId="{38E83B2C-D5FB-44A8-BC9D-4187E33E498F}">
      <dsp:nvSpPr>
        <dsp:cNvPr id="0" name=""/>
        <dsp:cNvSpPr/>
      </dsp:nvSpPr>
      <dsp:spPr>
        <a:xfrm>
          <a:off x="5294411" y="1907688"/>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294411" y="1907688"/>
        <a:ext cx="2406550" cy="1443930"/>
      </dsp:txXfrm>
    </dsp:sp>
    <dsp:sp modelId="{6E57531B-2326-43D3-A6D5-B4CE5CFD1EE5}">
      <dsp:nvSpPr>
        <dsp:cNvPr id="0" name=""/>
        <dsp:cNvSpPr/>
      </dsp:nvSpPr>
      <dsp:spPr>
        <a:xfrm>
          <a:off x="26905" y="358042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Johnson</a:t>
          </a:r>
        </a:p>
      </dsp:txBody>
      <dsp:txXfrm>
        <a:off x="26905" y="3580423"/>
        <a:ext cx="2406550" cy="1443930"/>
      </dsp:txXfrm>
    </dsp:sp>
    <dsp:sp modelId="{D54F9602-52A0-40F9-B7DF-838B231E4CB4}">
      <dsp:nvSpPr>
        <dsp:cNvPr id="0" name=""/>
        <dsp:cNvSpPr/>
      </dsp:nvSpPr>
      <dsp:spPr>
        <a:xfrm>
          <a:off x="2656976" y="3620689"/>
          <a:ext cx="2406550" cy="1443930"/>
        </a:xfrm>
        <a:prstGeom prst="rect">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656976" y="3620689"/>
        <a:ext cx="2406550" cy="1443930"/>
      </dsp:txXfrm>
    </dsp:sp>
    <dsp:sp modelId="{CD1CFDF6-EFBA-427F-AEF7-BC00EF4A5FA9}">
      <dsp:nvSpPr>
        <dsp:cNvPr id="0" name=""/>
        <dsp:cNvSpPr/>
      </dsp:nvSpPr>
      <dsp:spPr>
        <a:xfrm>
          <a:off x="5292173" y="3578065"/>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292173" y="3578065"/>
        <a:ext cx="2406550" cy="144393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22463" y="17480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22463" y="174803"/>
        <a:ext cx="2406550" cy="1443930"/>
      </dsp:txXfrm>
    </dsp:sp>
    <dsp:sp modelId="{251A3882-1117-4E57-A95E-648535D8175A}">
      <dsp:nvSpPr>
        <dsp:cNvPr id="0" name=""/>
        <dsp:cNvSpPr/>
      </dsp:nvSpPr>
      <dsp:spPr>
        <a:xfrm>
          <a:off x="4039635" y="126503"/>
          <a:ext cx="2406550" cy="1568945"/>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039635" y="126503"/>
        <a:ext cx="2406550" cy="1568945"/>
      </dsp:txXfrm>
    </dsp:sp>
    <dsp:sp modelId="{57213C99-C69E-4971-952D-FEC6F71BAE55}">
      <dsp:nvSpPr>
        <dsp:cNvPr id="0" name=""/>
        <dsp:cNvSpPr/>
      </dsp:nvSpPr>
      <dsp:spPr>
        <a:xfrm>
          <a:off x="0" y="1936990"/>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0" y="1936990"/>
        <a:ext cx="2406550" cy="1443930"/>
      </dsp:txXfrm>
    </dsp:sp>
    <dsp:sp modelId="{35709C99-72BF-472D-9436-A87A846ECBBC}">
      <dsp:nvSpPr>
        <dsp:cNvPr id="0" name=""/>
        <dsp:cNvSpPr/>
      </dsp:nvSpPr>
      <dsp:spPr>
        <a:xfrm>
          <a:off x="2671174" y="1950312"/>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671174" y="1950312"/>
        <a:ext cx="2406550" cy="1443930"/>
      </dsp:txXfrm>
    </dsp:sp>
    <dsp:sp modelId="{38E83B2C-D5FB-44A8-BC9D-4187E33E498F}">
      <dsp:nvSpPr>
        <dsp:cNvPr id="0" name=""/>
        <dsp:cNvSpPr/>
      </dsp:nvSpPr>
      <dsp:spPr>
        <a:xfrm>
          <a:off x="5294411" y="1907688"/>
          <a:ext cx="2406550" cy="14439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294411" y="1907688"/>
        <a:ext cx="2406550" cy="1443930"/>
      </dsp:txXfrm>
    </dsp:sp>
    <dsp:sp modelId="{6E57531B-2326-43D3-A6D5-B4CE5CFD1EE5}">
      <dsp:nvSpPr>
        <dsp:cNvPr id="0" name=""/>
        <dsp:cNvSpPr/>
      </dsp:nvSpPr>
      <dsp:spPr>
        <a:xfrm>
          <a:off x="26905" y="3580423"/>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Johnson</a:t>
          </a:r>
        </a:p>
      </dsp:txBody>
      <dsp:txXfrm>
        <a:off x="26905" y="3580423"/>
        <a:ext cx="2406550" cy="1443930"/>
      </dsp:txXfrm>
    </dsp:sp>
    <dsp:sp modelId="{D54F9602-52A0-40F9-B7DF-838B231E4CB4}">
      <dsp:nvSpPr>
        <dsp:cNvPr id="0" name=""/>
        <dsp:cNvSpPr/>
      </dsp:nvSpPr>
      <dsp:spPr>
        <a:xfrm>
          <a:off x="2656976" y="3620689"/>
          <a:ext cx="2406550" cy="1443930"/>
        </a:xfrm>
        <a:prstGeom prst="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656976" y="3620689"/>
        <a:ext cx="2406550" cy="1443930"/>
      </dsp:txXfrm>
    </dsp:sp>
    <dsp:sp modelId="{CD1CFDF6-EFBA-427F-AEF7-BC00EF4A5FA9}">
      <dsp:nvSpPr>
        <dsp:cNvPr id="0" name=""/>
        <dsp:cNvSpPr/>
      </dsp:nvSpPr>
      <dsp:spPr>
        <a:xfrm>
          <a:off x="5292173" y="3578065"/>
          <a:ext cx="2406550" cy="1443930"/>
        </a:xfrm>
        <a:prstGeom prst="rect">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292173" y="3578065"/>
        <a:ext cx="2406550" cy="1443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9C6FC-DC5B-4280-AF50-367369C27351}">
      <dsp:nvSpPr>
        <dsp:cNvPr id="0" name=""/>
        <dsp:cNvSpPr/>
      </dsp:nvSpPr>
      <dsp:spPr>
        <a:xfrm>
          <a:off x="13987" y="212333"/>
          <a:ext cx="563682" cy="5636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DD7160-048D-43FF-BD04-1B495F10CF34}">
      <dsp:nvSpPr>
        <dsp:cNvPr id="0" name=""/>
        <dsp:cNvSpPr/>
      </dsp:nvSpPr>
      <dsp:spPr>
        <a:xfrm>
          <a:off x="13987" y="989178"/>
          <a:ext cx="1610521"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Your Future, skills and preparing for success</a:t>
          </a:r>
          <a:endParaRPr lang="en-US" sz="1400" kern="1200"/>
        </a:p>
      </dsp:txBody>
      <dsp:txXfrm>
        <a:off x="13987" y="989178"/>
        <a:ext cx="1610521" cy="619649"/>
      </dsp:txXfrm>
    </dsp:sp>
    <dsp:sp modelId="{C9276E31-8841-4D9F-A723-28B2134AEB64}">
      <dsp:nvSpPr>
        <dsp:cNvPr id="0" name=""/>
        <dsp:cNvSpPr/>
      </dsp:nvSpPr>
      <dsp:spPr>
        <a:xfrm>
          <a:off x="13987" y="1707973"/>
          <a:ext cx="1610521" cy="346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
            </a:rPr>
            <a:t>Careers &amp; Employability Team</a:t>
          </a:r>
          <a:endParaRPr lang="en-GB" sz="1100" kern="1200" dirty="0"/>
        </a:p>
        <a:p>
          <a:pPr marL="0" lvl="0" indent="0" algn="l" defTabSz="488950">
            <a:lnSpc>
              <a:spcPct val="100000"/>
            </a:lnSpc>
            <a:spcBef>
              <a:spcPct val="0"/>
            </a:spcBef>
            <a:spcAft>
              <a:spcPct val="35000"/>
            </a:spcAft>
            <a:buNone/>
          </a:pPr>
          <a:r>
            <a:rPr lang="en-GB" sz="1100" kern="1200" dirty="0"/>
            <a:t>Next Steps (Feb 2021)</a:t>
          </a:r>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Information and upskilling: workshops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5"/>
            </a:rPr>
            <a:t>Digital resources</a:t>
          </a:r>
          <a:endParaRPr lang="en-GB" sz="1100" kern="1200" dirty="0"/>
        </a:p>
        <a:p>
          <a:pPr marL="0" lvl="0" indent="0" algn="l" defTabSz="488950">
            <a:lnSpc>
              <a:spcPct val="100000"/>
            </a:lnSpc>
            <a:spcBef>
              <a:spcPct val="0"/>
            </a:spcBef>
            <a:spcAft>
              <a:spcPct val="35000"/>
            </a:spcAft>
            <a:buNone/>
          </a:pPr>
          <a:r>
            <a:rPr lang="en-GB" sz="1100" kern="1200" dirty="0"/>
            <a:t>Handshake – (to come March 2021).</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6"/>
            </a:rPr>
            <a:t>Hallam Award</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7"/>
            </a:rPr>
            <a:t>Hallam Collective-professional networking and mentoring</a:t>
          </a:r>
          <a:br>
            <a:rPr lang="en-GB" sz="1100" kern="1200" dirty="0"/>
          </a:br>
          <a:r>
            <a:rPr lang="en-GB" sz="1100" kern="1200" dirty="0">
              <a:hlinkClick xmlns:r="http://schemas.openxmlformats.org/officeDocument/2006/relationships" r:id="rId4"/>
            </a:rPr>
            <a:t>MyHallam/Careers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8"/>
            </a:rPr>
            <a:t>Equality, Diversity and Inclusion</a:t>
          </a:r>
          <a:endParaRPr lang="en-GB" sz="1100" kern="1200" dirty="0"/>
        </a:p>
        <a:p>
          <a:pPr marL="0" lvl="0" indent="0" algn="l" defTabSz="488950">
            <a:lnSpc>
              <a:spcPct val="100000"/>
            </a:lnSpc>
            <a:spcBef>
              <a:spcPct val="0"/>
            </a:spcBef>
            <a:spcAft>
              <a:spcPct val="35000"/>
            </a:spcAft>
            <a:buNone/>
          </a:pPr>
          <a:r>
            <a:rPr lang="en-US" sz="1100" kern="1200" dirty="0">
              <a:hlinkClick xmlns:r="http://schemas.openxmlformats.org/officeDocument/2006/relationships" r:id="rId9"/>
            </a:rPr>
            <a:t>Alumni Community</a:t>
          </a:r>
          <a:endParaRPr lang="en-US" sz="1100" kern="1200" dirty="0"/>
        </a:p>
        <a:p>
          <a:pPr marL="0" lvl="0" indent="0" algn="l" defTabSz="488950">
            <a:lnSpc>
              <a:spcPct val="100000"/>
            </a:lnSpc>
            <a:spcBef>
              <a:spcPct val="0"/>
            </a:spcBef>
            <a:spcAft>
              <a:spcPct val="35000"/>
            </a:spcAft>
            <a:buNone/>
          </a:pPr>
          <a:r>
            <a:rPr lang="en-US" sz="1100" kern="1200" dirty="0">
              <a:hlinkClick xmlns:r="http://schemas.openxmlformats.org/officeDocument/2006/relationships" r:id="rId10"/>
            </a:rPr>
            <a:t>Find a Graduate Job</a:t>
          </a:r>
          <a:endParaRPr lang="en-US" sz="1100" kern="1200" dirty="0"/>
        </a:p>
        <a:p>
          <a:pPr marL="0" lvl="0" indent="0" algn="l" defTabSz="488950">
            <a:lnSpc>
              <a:spcPct val="100000"/>
            </a:lnSpc>
            <a:spcBef>
              <a:spcPct val="0"/>
            </a:spcBef>
            <a:spcAft>
              <a:spcPct val="35000"/>
            </a:spcAft>
            <a:buNone/>
          </a:pPr>
          <a:r>
            <a:rPr lang="en-US" sz="1100" kern="1200" dirty="0">
              <a:hlinkClick xmlns:r="http://schemas.openxmlformats.org/officeDocument/2006/relationships" r:id="rId11"/>
            </a:rPr>
            <a:t>Graduates First</a:t>
          </a:r>
          <a:endParaRPr lang="en-US" sz="1100" kern="1200" dirty="0"/>
        </a:p>
      </dsp:txBody>
      <dsp:txXfrm>
        <a:off x="13987" y="1707973"/>
        <a:ext cx="1610521" cy="3461623"/>
      </dsp:txXfrm>
    </dsp:sp>
    <dsp:sp modelId="{45BE1A86-619B-4755-A89D-9026ED53A653}">
      <dsp:nvSpPr>
        <dsp:cNvPr id="0" name=""/>
        <dsp:cNvSpPr/>
      </dsp:nvSpPr>
      <dsp:spPr>
        <a:xfrm>
          <a:off x="1906350" y="212333"/>
          <a:ext cx="563682" cy="563682"/>
        </a:xfrm>
        <a:prstGeom prst="rect">
          <a:avLst/>
        </a:prstGeom>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C49300-B214-4136-AB43-32C97A255DA5}">
      <dsp:nvSpPr>
        <dsp:cNvPr id="0" name=""/>
        <dsp:cNvSpPr/>
      </dsp:nvSpPr>
      <dsp:spPr>
        <a:xfrm>
          <a:off x="1906350" y="989178"/>
          <a:ext cx="1610521"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Work experience and jobs</a:t>
          </a:r>
          <a:endParaRPr lang="en-US" sz="1400" kern="1200"/>
        </a:p>
      </dsp:txBody>
      <dsp:txXfrm>
        <a:off x="1906350" y="989178"/>
        <a:ext cx="1610521" cy="619649"/>
      </dsp:txXfrm>
    </dsp:sp>
    <dsp:sp modelId="{057A9601-A238-467D-A102-6DB4CE87B0AE}">
      <dsp:nvSpPr>
        <dsp:cNvPr id="0" name=""/>
        <dsp:cNvSpPr/>
      </dsp:nvSpPr>
      <dsp:spPr>
        <a:xfrm>
          <a:off x="1906350" y="1707973"/>
          <a:ext cx="1610521" cy="346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4"/>
            </a:rPr>
            <a:t>On-campus Jobs</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5"/>
            </a:rPr>
            <a:t>Internships</a:t>
          </a:r>
          <a:r>
            <a:rPr lang="en-GB" sz="1100" kern="1200" dirty="0"/>
            <a:t> </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6"/>
            </a:rPr>
            <a:t>Applied Professional Diploma</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7"/>
            </a:rPr>
            <a:t>Placements</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8"/>
            </a:rPr>
            <a:t>How to find a placement</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9"/>
            </a:rPr>
            <a:t>Placement Funding</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0"/>
            </a:rPr>
            <a:t>Practice interviews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1"/>
            </a:rPr>
            <a:t>CV, Applications and selection events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2"/>
            </a:rPr>
            <a:t>Virtual Placement guidance</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3"/>
            </a:rPr>
            <a:t>International Placements</a:t>
          </a:r>
          <a:endParaRPr lang="en-GB" sz="1100" kern="1200" dirty="0"/>
        </a:p>
        <a:p>
          <a:pPr marL="0" lvl="0" indent="0" algn="l" defTabSz="488950">
            <a:lnSpc>
              <a:spcPct val="100000"/>
            </a:lnSpc>
            <a:spcBef>
              <a:spcPct val="0"/>
            </a:spcBef>
            <a:spcAft>
              <a:spcPct val="35000"/>
            </a:spcAft>
            <a:buNone/>
          </a:pPr>
          <a:r>
            <a:rPr lang="en-GB" sz="1100" kern="1200">
              <a:hlinkClick xmlns:r="http://schemas.openxmlformats.org/officeDocument/2006/relationships" r:id="rId24"/>
            </a:rPr>
            <a:t>UniHub-available </a:t>
          </a:r>
          <a:r>
            <a:rPr lang="en-GB" sz="1100" kern="1200" dirty="0">
              <a:hlinkClick xmlns:r="http://schemas.openxmlformats.org/officeDocument/2006/relationships" r:id="rId24"/>
            </a:rPr>
            <a:t>experiences advertisements</a:t>
          </a:r>
          <a:endParaRPr lang="en-US" sz="1100" kern="1200" dirty="0"/>
        </a:p>
      </dsp:txBody>
      <dsp:txXfrm>
        <a:off x="1906350" y="1707973"/>
        <a:ext cx="1610521" cy="3461623"/>
      </dsp:txXfrm>
    </dsp:sp>
    <dsp:sp modelId="{9C5B8B29-5501-4F12-B1B0-9A1973111AFF}">
      <dsp:nvSpPr>
        <dsp:cNvPr id="0" name=""/>
        <dsp:cNvSpPr/>
      </dsp:nvSpPr>
      <dsp:spPr>
        <a:xfrm>
          <a:off x="3798713" y="212333"/>
          <a:ext cx="563682" cy="563682"/>
        </a:xfrm>
        <a:prstGeom prst="rect">
          <a:avLst/>
        </a:prstGeom>
        <a:blipFill>
          <a:blip xmlns:r="http://schemas.openxmlformats.org/officeDocument/2006/relationships"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9D43C8-5ED3-41A9-A2ED-52FE3A996AE4}">
      <dsp:nvSpPr>
        <dsp:cNvPr id="0" name=""/>
        <dsp:cNvSpPr/>
      </dsp:nvSpPr>
      <dsp:spPr>
        <a:xfrm>
          <a:off x="3798713" y="989178"/>
          <a:ext cx="1610521"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Events and Advice</a:t>
          </a:r>
          <a:endParaRPr lang="en-US" sz="1400" kern="1200"/>
        </a:p>
      </dsp:txBody>
      <dsp:txXfrm>
        <a:off x="3798713" y="989178"/>
        <a:ext cx="1610521" cy="619649"/>
      </dsp:txXfrm>
    </dsp:sp>
    <dsp:sp modelId="{FA844617-7F9C-46B9-87A9-DB9B44C4B86D}">
      <dsp:nvSpPr>
        <dsp:cNvPr id="0" name=""/>
        <dsp:cNvSpPr/>
      </dsp:nvSpPr>
      <dsp:spPr>
        <a:xfrm>
          <a:off x="3798713" y="1707973"/>
          <a:ext cx="1610521" cy="346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Careers and Grad jobs fairs </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7"/>
            </a:rPr>
            <a:t>1-2-1 Advice and guidance</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8"/>
            </a:rPr>
            <a:t>GradVantage</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Events, activities, competitions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Employer Spotlight events</a:t>
          </a:r>
          <a:endParaRPr lang="en-GB" sz="1100" kern="1200" dirty="0"/>
        </a:p>
        <a:p>
          <a:pPr marL="0" lvl="0" indent="0" algn="l" defTabSz="488950">
            <a:lnSpc>
              <a:spcPct val="100000"/>
            </a:lnSpc>
            <a:spcBef>
              <a:spcPct val="0"/>
            </a:spcBef>
            <a:spcAft>
              <a:spcPct val="35000"/>
            </a:spcAft>
            <a:buNone/>
          </a:pPr>
          <a:endParaRPr lang="en-GB" sz="1100" kern="1200" dirty="0"/>
        </a:p>
      </dsp:txBody>
      <dsp:txXfrm>
        <a:off x="3798713" y="1707973"/>
        <a:ext cx="1610521" cy="3461623"/>
      </dsp:txXfrm>
    </dsp:sp>
    <dsp:sp modelId="{0725E959-3863-480B-A257-6F9D591EEA4F}">
      <dsp:nvSpPr>
        <dsp:cNvPr id="0" name=""/>
        <dsp:cNvSpPr/>
      </dsp:nvSpPr>
      <dsp:spPr>
        <a:xfrm>
          <a:off x="5824258" y="113144"/>
          <a:ext cx="563682" cy="563682"/>
        </a:xfrm>
        <a:prstGeom prst="rect">
          <a:avLst/>
        </a:prstGeom>
        <a:blipFill>
          <a:blip xmlns:r="http://schemas.openxmlformats.org/officeDocument/2006/relationships"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574E55-9FEF-40ED-92C2-D69CE3F66E71}">
      <dsp:nvSpPr>
        <dsp:cNvPr id="0" name=""/>
        <dsp:cNvSpPr/>
      </dsp:nvSpPr>
      <dsp:spPr>
        <a:xfrm>
          <a:off x="5824258" y="889989"/>
          <a:ext cx="1610521"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Curriculum</a:t>
          </a:r>
          <a:endParaRPr lang="en-US" sz="1400" kern="1200"/>
        </a:p>
      </dsp:txBody>
      <dsp:txXfrm>
        <a:off x="5824258" y="889989"/>
        <a:ext cx="1610521" cy="619649"/>
      </dsp:txXfrm>
    </dsp:sp>
    <dsp:sp modelId="{FEA013E4-D4D0-4E2A-9B36-34B3878FD38A}">
      <dsp:nvSpPr>
        <dsp:cNvPr id="0" name=""/>
        <dsp:cNvSpPr/>
      </dsp:nvSpPr>
      <dsp:spPr>
        <a:xfrm>
          <a:off x="5691076" y="1410405"/>
          <a:ext cx="1876885" cy="3858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7"/>
            </a:rPr>
            <a:t>Student Placement site</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1"/>
            </a:rPr>
            <a:t>Module design and delivery</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2"/>
            </a:rPr>
            <a:t>Curriculum support for Placement preparation</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3"/>
            </a:rPr>
            <a:t>Placement resources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4"/>
            </a:rPr>
            <a:t>Applied Learning</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1"/>
            </a:rPr>
            <a:t>Integrated Curriculum for Employability </a:t>
          </a:r>
          <a:r>
            <a:rPr lang="en-GB" sz="1100" kern="1200" dirty="0"/>
            <a:t>(</a:t>
          </a:r>
          <a:r>
            <a:rPr lang="en-GB" sz="1100" kern="1200" dirty="0" err="1"/>
            <a:t>ICfE</a:t>
          </a:r>
          <a:r>
            <a:rPr lang="en-GB" sz="1100" kern="1200" dirty="0"/>
            <a:t>) </a:t>
          </a:r>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5"/>
            </a:rPr>
            <a:t>Enterprise Residency model</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6"/>
            </a:rPr>
            <a:t>Virtual placements </a:t>
          </a:r>
          <a:r>
            <a:rPr lang="en-GB" sz="1100" kern="1200" dirty="0"/>
            <a:t>– </a:t>
          </a:r>
          <a:r>
            <a:rPr lang="en-GB" sz="1100" kern="1200" dirty="0">
              <a:hlinkClick xmlns:r="http://schemas.openxmlformats.org/officeDocument/2006/relationships" r:id="rId37"/>
            </a:rPr>
            <a:t>top tips for academics to prepare students</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2"/>
            </a:rPr>
            <a:t>Learning activities for curriculum delivery</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5"/>
            </a:rPr>
            <a:t>Student Guides</a:t>
          </a:r>
          <a:endParaRPr lang="en-US" sz="1100" kern="1200" dirty="0"/>
        </a:p>
        <a:p>
          <a:pPr indent="0" algn="l">
            <a:lnSpc>
              <a:spcPct val="100000"/>
            </a:lnSpc>
            <a:spcBef>
              <a:spcPct val="0"/>
            </a:spcBef>
            <a:buNone/>
          </a:pPr>
          <a:r>
            <a:rPr lang="en-GB" sz="1100" kern="1200" dirty="0">
              <a:hlinkClick xmlns:r="http://schemas.openxmlformats.org/officeDocument/2006/relationships" r:id="rId38"/>
            </a:rPr>
            <a:t>Transition modules into HE</a:t>
          </a:r>
          <a:r>
            <a:rPr lang="en-GB" sz="1100" kern="1200" dirty="0"/>
            <a:t> &amp; </a:t>
          </a:r>
          <a:r>
            <a:rPr lang="en-GB" sz="1100" kern="1200" dirty="0">
              <a:hlinkClick xmlns:r="http://schemas.openxmlformats.org/officeDocument/2006/relationships" r:id="rId39"/>
            </a:rPr>
            <a:t>Toolkit</a:t>
          </a:r>
          <a:endParaRPr lang="en-GB" sz="1100" kern="1200" dirty="0"/>
        </a:p>
        <a:p>
          <a:pPr indent="0" algn="l">
            <a:lnSpc>
              <a:spcPct val="100000"/>
            </a:lnSpc>
            <a:spcBef>
              <a:spcPct val="0"/>
            </a:spcBef>
            <a:buNone/>
          </a:pPr>
          <a:endParaRPr lang="en-GB" sz="1100" kern="1200" dirty="0"/>
        </a:p>
        <a:p>
          <a:pPr indent="0" algn="l">
            <a:lnSpc>
              <a:spcPct val="100000"/>
            </a:lnSpc>
            <a:spcBef>
              <a:spcPct val="0"/>
            </a:spcBef>
            <a:buNone/>
          </a:pPr>
          <a:endParaRPr lang="en-GB" sz="1100" kern="1200" dirty="0"/>
        </a:p>
        <a:p>
          <a:pPr indent="0" algn="l">
            <a:lnSpc>
              <a:spcPct val="100000"/>
            </a:lnSpc>
            <a:spcBef>
              <a:spcPct val="0"/>
            </a:spcBef>
            <a:buNone/>
          </a:pPr>
          <a:endParaRPr lang="en-US" sz="1100" kern="1200" dirty="0"/>
        </a:p>
        <a:p>
          <a:pPr marL="0" lvl="0" indent="0" algn="l" defTabSz="488950">
            <a:spcBef>
              <a:spcPct val="0"/>
            </a:spcBef>
            <a:spcAft>
              <a:spcPct val="35000"/>
            </a:spcAft>
            <a:buNone/>
          </a:pPr>
          <a:endParaRPr lang="en-US" sz="1100" kern="1200" dirty="0"/>
        </a:p>
      </dsp:txBody>
      <dsp:txXfrm>
        <a:off x="5691076" y="1410405"/>
        <a:ext cx="1876885" cy="3858380"/>
      </dsp:txXfrm>
    </dsp:sp>
    <dsp:sp modelId="{46CC34BD-4116-4B31-AF3B-3025DCF74C56}">
      <dsp:nvSpPr>
        <dsp:cNvPr id="0" name=""/>
        <dsp:cNvSpPr/>
      </dsp:nvSpPr>
      <dsp:spPr>
        <a:xfrm>
          <a:off x="7849803" y="212333"/>
          <a:ext cx="563682" cy="563682"/>
        </a:xfrm>
        <a:prstGeom prst="rect">
          <a:avLst/>
        </a:prstGeom>
        <a:blipFill>
          <a:blip xmlns:r="http://schemas.openxmlformats.org/officeDocument/2006/relationships" r:embed="rId40">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E31328-8A68-4D20-B050-3FDBFFDD447F}">
      <dsp:nvSpPr>
        <dsp:cNvPr id="0" name=""/>
        <dsp:cNvSpPr/>
      </dsp:nvSpPr>
      <dsp:spPr>
        <a:xfrm>
          <a:off x="7849803" y="989178"/>
          <a:ext cx="1610521"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Employer Engagement</a:t>
          </a:r>
          <a:endParaRPr lang="en-US" sz="1400" kern="1200"/>
        </a:p>
      </dsp:txBody>
      <dsp:txXfrm>
        <a:off x="7849803" y="989178"/>
        <a:ext cx="1610521" cy="619649"/>
      </dsp:txXfrm>
    </dsp:sp>
    <dsp:sp modelId="{CBA9915A-47D3-461D-AD97-69CDE3ABD5AD}">
      <dsp:nvSpPr>
        <dsp:cNvPr id="0" name=""/>
        <dsp:cNvSpPr/>
      </dsp:nvSpPr>
      <dsp:spPr>
        <a:xfrm>
          <a:off x="7849803" y="1707973"/>
          <a:ext cx="1610521" cy="346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4"/>
            </a:rPr>
            <a:t>Work experience</a:t>
          </a:r>
          <a:endParaRPr lang="en-US" sz="1100" kern="1200" dirty="0"/>
        </a:p>
        <a:p>
          <a:pPr marL="0" lvl="0" indent="0" algn="l" defTabSz="488950">
            <a:lnSpc>
              <a:spcPct val="100000"/>
            </a:lnSpc>
            <a:spcBef>
              <a:spcPct val="0"/>
            </a:spcBef>
            <a:spcAft>
              <a:spcPct val="35000"/>
            </a:spcAft>
            <a:buNone/>
          </a:pPr>
          <a:r>
            <a:rPr lang="en-GB" sz="1100" kern="1200" dirty="0"/>
            <a:t>Relationship building and maintenance</a:t>
          </a:r>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2"/>
            </a:rPr>
            <a:t>Local Market Intelligence</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9"/>
            </a:rPr>
            <a:t>Alumni engagement</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
            </a:rPr>
            <a:t>Course talks/presentation</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Employer Spotlight events</a:t>
          </a:r>
          <a:endParaRPr lang="en-US" sz="1100" kern="1200" dirty="0"/>
        </a:p>
      </dsp:txBody>
      <dsp:txXfrm>
        <a:off x="7849803" y="1707973"/>
        <a:ext cx="1610521" cy="3461623"/>
      </dsp:txXfrm>
    </dsp:sp>
    <dsp:sp modelId="{1DE98916-1699-4ED6-A90A-58FC0A732100}">
      <dsp:nvSpPr>
        <dsp:cNvPr id="0" name=""/>
        <dsp:cNvSpPr/>
      </dsp:nvSpPr>
      <dsp:spPr>
        <a:xfrm>
          <a:off x="9742166" y="212333"/>
          <a:ext cx="563682" cy="563682"/>
        </a:xfrm>
        <a:prstGeom prst="rect">
          <a:avLst/>
        </a:prstGeom>
        <a:blipFill>
          <a:blip xmlns:r="http://schemas.openxmlformats.org/officeDocument/2006/relationships" r:embed="rId43">
            <a:extLst>
              <a:ext uri="{28A0092B-C50C-407E-A947-70E740481C1C}">
                <a14:useLocalDpi xmlns:a14="http://schemas.microsoft.com/office/drawing/2010/main" val="0"/>
              </a:ext>
              <a:ext uri="{96DAC541-7B7A-43D3-8B79-37D633B846F1}">
                <asvg:svgBlip xmlns:asvg="http://schemas.microsoft.com/office/drawing/2016/SVG/main" r:embed="rId4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BABE0D-35F6-4EA6-81FA-D583C83C0F03}">
      <dsp:nvSpPr>
        <dsp:cNvPr id="0" name=""/>
        <dsp:cNvSpPr/>
      </dsp:nvSpPr>
      <dsp:spPr>
        <a:xfrm>
          <a:off x="9742166" y="989178"/>
          <a:ext cx="1610521"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Enterprise</a:t>
          </a:r>
          <a:endParaRPr lang="en-US" sz="1400" kern="1200"/>
        </a:p>
      </dsp:txBody>
      <dsp:txXfrm>
        <a:off x="9742166" y="989178"/>
        <a:ext cx="1610521" cy="619649"/>
      </dsp:txXfrm>
    </dsp:sp>
    <dsp:sp modelId="{91BBFAAF-9A52-4A8A-B8D6-E741E031B327}">
      <dsp:nvSpPr>
        <dsp:cNvPr id="0" name=""/>
        <dsp:cNvSpPr/>
      </dsp:nvSpPr>
      <dsp:spPr>
        <a:xfrm>
          <a:off x="9742166" y="1707973"/>
          <a:ext cx="1610521" cy="346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5"/>
            </a:rPr>
            <a:t>Work for yourself</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6"/>
            </a:rPr>
            <a:t>Access to Hallam I-Lab</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7"/>
            </a:rPr>
            <a:t>1-2-1 Support</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8"/>
            </a:rPr>
            <a:t>Sandwich placements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9"/>
            </a:rPr>
            <a:t>Work as a Freelancer</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50"/>
            </a:rPr>
            <a:t>Workshops, events, challenges </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51"/>
            </a:rPr>
            <a:t>Enactus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52"/>
            </a:rPr>
            <a:t>Graduate Support </a:t>
          </a:r>
          <a:endParaRPr lang="en-US" sz="1100" kern="1200" dirty="0"/>
        </a:p>
        <a:p>
          <a:pPr marL="0" lvl="0" indent="0" algn="l" defTabSz="488950">
            <a:lnSpc>
              <a:spcPct val="100000"/>
            </a:lnSpc>
            <a:spcBef>
              <a:spcPct val="0"/>
            </a:spcBef>
            <a:spcAft>
              <a:spcPct val="35000"/>
            </a:spcAft>
            <a:buNone/>
          </a:pPr>
          <a:endParaRPr lang="en-GB" sz="1100" kern="1200"/>
        </a:p>
        <a:p>
          <a:pPr marL="0" lvl="0" indent="0" algn="l" defTabSz="488950">
            <a:spcBef>
              <a:spcPct val="0"/>
            </a:spcBef>
            <a:spcAft>
              <a:spcPct val="35000"/>
            </a:spcAft>
            <a:buNone/>
            <a:defRPr b="1"/>
          </a:pPr>
          <a:endParaRPr lang="en-US" sz="1100" kern="1200"/>
        </a:p>
      </dsp:txBody>
      <dsp:txXfrm>
        <a:off x="9742166" y="1707973"/>
        <a:ext cx="1610521" cy="3461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9C6FC-DC5B-4280-AF50-367369C27351}">
      <dsp:nvSpPr>
        <dsp:cNvPr id="0" name=""/>
        <dsp:cNvSpPr/>
      </dsp:nvSpPr>
      <dsp:spPr>
        <a:xfrm>
          <a:off x="2898" y="818031"/>
          <a:ext cx="564785" cy="5647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DD7160-048D-43FF-BD04-1B495F10CF34}">
      <dsp:nvSpPr>
        <dsp:cNvPr id="0" name=""/>
        <dsp:cNvSpPr/>
      </dsp:nvSpPr>
      <dsp:spPr>
        <a:xfrm>
          <a:off x="2898" y="1543889"/>
          <a:ext cx="1613671" cy="620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Your Future, skills and preparing for success</a:t>
          </a:r>
          <a:endParaRPr lang="en-US" sz="1400" kern="1200"/>
        </a:p>
      </dsp:txBody>
      <dsp:txXfrm>
        <a:off x="2898" y="1543889"/>
        <a:ext cx="1613671" cy="620255"/>
      </dsp:txXfrm>
    </dsp:sp>
    <dsp:sp modelId="{C9276E31-8841-4D9F-A723-28B2134AEB64}">
      <dsp:nvSpPr>
        <dsp:cNvPr id="0" name=""/>
        <dsp:cNvSpPr/>
      </dsp:nvSpPr>
      <dsp:spPr>
        <a:xfrm>
          <a:off x="2898" y="2239061"/>
          <a:ext cx="1613671" cy="232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
            </a:rPr>
            <a:t>Careers &amp; Employability Team</a:t>
          </a:r>
          <a:endParaRPr lang="en-GB" sz="1100" kern="1200" dirty="0"/>
        </a:p>
        <a:p>
          <a:pPr marL="0" lvl="0" indent="0" algn="l" defTabSz="488950">
            <a:lnSpc>
              <a:spcPct val="100000"/>
            </a:lnSpc>
            <a:spcBef>
              <a:spcPct val="0"/>
            </a:spcBef>
            <a:spcAft>
              <a:spcPct val="35000"/>
            </a:spcAft>
            <a:buNone/>
          </a:pPr>
          <a:r>
            <a:rPr lang="en-GB" sz="1100" kern="1200" dirty="0"/>
            <a:t>Next Steps (Feb 2021)</a:t>
          </a:r>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Information and upskilling: workshops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5"/>
            </a:rPr>
            <a:t>Digital resources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6"/>
            </a:rPr>
            <a:t>Hallam Award</a:t>
          </a:r>
          <a:br>
            <a:rPr lang="en-GB" sz="1100" kern="1200" dirty="0"/>
          </a:br>
          <a:r>
            <a:rPr lang="en-GB" sz="1100" kern="1200" dirty="0">
              <a:hlinkClick xmlns:r="http://schemas.openxmlformats.org/officeDocument/2006/relationships" r:id="rId4"/>
            </a:rPr>
            <a:t>MyHallam/Careers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7"/>
            </a:rPr>
            <a:t>Equality, Diversity and Inclusion</a:t>
          </a:r>
          <a:endParaRPr lang="en-GB" sz="1100" kern="1200" dirty="0"/>
        </a:p>
      </dsp:txBody>
      <dsp:txXfrm>
        <a:off x="2898" y="2239061"/>
        <a:ext cx="1613671" cy="2324837"/>
      </dsp:txXfrm>
    </dsp:sp>
    <dsp:sp modelId="{45BE1A86-619B-4755-A89D-9026ED53A653}">
      <dsp:nvSpPr>
        <dsp:cNvPr id="0" name=""/>
        <dsp:cNvSpPr/>
      </dsp:nvSpPr>
      <dsp:spPr>
        <a:xfrm>
          <a:off x="1898962" y="818031"/>
          <a:ext cx="564785" cy="564785"/>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C49300-B214-4136-AB43-32C97A255DA5}">
      <dsp:nvSpPr>
        <dsp:cNvPr id="0" name=""/>
        <dsp:cNvSpPr/>
      </dsp:nvSpPr>
      <dsp:spPr>
        <a:xfrm>
          <a:off x="1898962" y="1543889"/>
          <a:ext cx="1613671" cy="620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Work experience and jobs</a:t>
          </a:r>
          <a:endParaRPr lang="en-US" sz="1400" kern="1200"/>
        </a:p>
      </dsp:txBody>
      <dsp:txXfrm>
        <a:off x="1898962" y="1543889"/>
        <a:ext cx="1613671" cy="620255"/>
      </dsp:txXfrm>
    </dsp:sp>
    <dsp:sp modelId="{057A9601-A238-467D-A102-6DB4CE87B0AE}">
      <dsp:nvSpPr>
        <dsp:cNvPr id="0" name=""/>
        <dsp:cNvSpPr/>
      </dsp:nvSpPr>
      <dsp:spPr>
        <a:xfrm>
          <a:off x="1898962" y="2239061"/>
          <a:ext cx="1613671" cy="232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0"/>
            </a:rPr>
            <a:t>On-campus Jobs</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1"/>
            </a:rPr>
            <a:t>Internships</a:t>
          </a:r>
          <a:r>
            <a:rPr lang="en-GB" sz="1100" kern="1200" dirty="0"/>
            <a:t> </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2"/>
            </a:rPr>
            <a:t>Placements</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3"/>
            </a:rPr>
            <a:t>How to find a placement</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4"/>
            </a:rPr>
            <a:t>CV, Applications and selection events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5"/>
            </a:rPr>
            <a:t>Virtual Placement guidance</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6"/>
            </a:rPr>
            <a:t>International Placements</a:t>
          </a:r>
          <a:endParaRPr lang="en-GB" sz="1100" kern="1200" dirty="0"/>
        </a:p>
        <a:p>
          <a:pPr marL="0" lvl="0" indent="0" algn="l" defTabSz="488950">
            <a:lnSpc>
              <a:spcPct val="100000"/>
            </a:lnSpc>
            <a:spcBef>
              <a:spcPct val="0"/>
            </a:spcBef>
            <a:spcAft>
              <a:spcPct val="35000"/>
            </a:spcAft>
            <a:buNone/>
          </a:pPr>
          <a:r>
            <a:rPr lang="en-GB" sz="1100" kern="1200">
              <a:hlinkClick xmlns:r="http://schemas.openxmlformats.org/officeDocument/2006/relationships" r:id="rId17"/>
            </a:rPr>
            <a:t>UniHub-available </a:t>
          </a:r>
          <a:r>
            <a:rPr lang="en-GB" sz="1100" kern="1200" dirty="0">
              <a:hlinkClick xmlns:r="http://schemas.openxmlformats.org/officeDocument/2006/relationships" r:id="rId17"/>
            </a:rPr>
            <a:t>experiences advertisements</a:t>
          </a:r>
          <a:endParaRPr lang="en-US" sz="1100" kern="1200" dirty="0"/>
        </a:p>
      </dsp:txBody>
      <dsp:txXfrm>
        <a:off x="1898962" y="2239061"/>
        <a:ext cx="1613671" cy="2324837"/>
      </dsp:txXfrm>
    </dsp:sp>
    <dsp:sp modelId="{9C5B8B29-5501-4F12-B1B0-9A1973111AFF}">
      <dsp:nvSpPr>
        <dsp:cNvPr id="0" name=""/>
        <dsp:cNvSpPr/>
      </dsp:nvSpPr>
      <dsp:spPr>
        <a:xfrm>
          <a:off x="3795027" y="818031"/>
          <a:ext cx="564785" cy="564785"/>
        </a:xfrm>
        <a:prstGeom prst="rect">
          <a:avLst/>
        </a:prstGeom>
        <a:blipFill>
          <a:blip xmlns:r="http://schemas.openxmlformats.org/officeDocument/2006/relationships"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9D43C8-5ED3-41A9-A2ED-52FE3A996AE4}">
      <dsp:nvSpPr>
        <dsp:cNvPr id="0" name=""/>
        <dsp:cNvSpPr/>
      </dsp:nvSpPr>
      <dsp:spPr>
        <a:xfrm>
          <a:off x="3795027" y="1543889"/>
          <a:ext cx="1613671" cy="620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Events and Advice</a:t>
          </a:r>
          <a:endParaRPr lang="en-US" sz="1400" kern="1200"/>
        </a:p>
      </dsp:txBody>
      <dsp:txXfrm>
        <a:off x="3795027" y="1543889"/>
        <a:ext cx="1613671" cy="620255"/>
      </dsp:txXfrm>
    </dsp:sp>
    <dsp:sp modelId="{FA844617-7F9C-46B9-87A9-DB9B44C4B86D}">
      <dsp:nvSpPr>
        <dsp:cNvPr id="0" name=""/>
        <dsp:cNvSpPr/>
      </dsp:nvSpPr>
      <dsp:spPr>
        <a:xfrm>
          <a:off x="3795027" y="2239061"/>
          <a:ext cx="1613671" cy="232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Careers and Grad jobs fairs </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0"/>
            </a:rPr>
            <a:t>1-2-1 Advice and guidance</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Events, activities, competitions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Employer Spotlight events</a:t>
          </a:r>
          <a:endParaRPr lang="en-GB" sz="1100" kern="1200" dirty="0"/>
        </a:p>
        <a:p>
          <a:pPr marL="0" lvl="0" indent="0" algn="l" defTabSz="488950">
            <a:lnSpc>
              <a:spcPct val="100000"/>
            </a:lnSpc>
            <a:spcBef>
              <a:spcPct val="0"/>
            </a:spcBef>
            <a:spcAft>
              <a:spcPct val="35000"/>
            </a:spcAft>
            <a:buNone/>
          </a:pPr>
          <a:endParaRPr lang="en-GB" sz="1100" kern="1200" dirty="0"/>
        </a:p>
      </dsp:txBody>
      <dsp:txXfrm>
        <a:off x="3795027" y="2239061"/>
        <a:ext cx="1613671" cy="2324837"/>
      </dsp:txXfrm>
    </dsp:sp>
    <dsp:sp modelId="{0725E959-3863-480B-A257-6F9D591EEA4F}">
      <dsp:nvSpPr>
        <dsp:cNvPr id="0" name=""/>
        <dsp:cNvSpPr/>
      </dsp:nvSpPr>
      <dsp:spPr>
        <a:xfrm>
          <a:off x="5824534" y="858699"/>
          <a:ext cx="564785" cy="564785"/>
        </a:xfrm>
        <a:prstGeom prst="rect">
          <a:avLst/>
        </a:prstGeom>
        <a:blipFill>
          <a:blip xmlns:r="http://schemas.openxmlformats.org/officeDocument/2006/relationships"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574E55-9FEF-40ED-92C2-D69CE3F66E71}">
      <dsp:nvSpPr>
        <dsp:cNvPr id="0" name=""/>
        <dsp:cNvSpPr/>
      </dsp:nvSpPr>
      <dsp:spPr>
        <a:xfrm>
          <a:off x="5824534" y="1574816"/>
          <a:ext cx="1613671" cy="620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dirty="0"/>
            <a:t>Curriculum</a:t>
          </a:r>
          <a:endParaRPr lang="en-US" sz="1400" kern="1200" dirty="0"/>
        </a:p>
      </dsp:txBody>
      <dsp:txXfrm>
        <a:off x="5824534" y="1574816"/>
        <a:ext cx="1613671" cy="620255"/>
      </dsp:txXfrm>
    </dsp:sp>
    <dsp:sp modelId="{FEA013E4-D4D0-4E2A-9B36-34B3878FD38A}">
      <dsp:nvSpPr>
        <dsp:cNvPr id="0" name=""/>
        <dsp:cNvSpPr/>
      </dsp:nvSpPr>
      <dsp:spPr>
        <a:xfrm>
          <a:off x="5691091" y="1972327"/>
          <a:ext cx="1880557" cy="284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2"/>
            </a:rPr>
            <a:t>Student Placement site</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3"/>
            </a:rPr>
            <a:t>Module design and delivery</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4"/>
            </a:rPr>
            <a:t>Applied Learning</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3"/>
            </a:rPr>
            <a:t>Integrated Curriculum for Employability </a:t>
          </a:r>
          <a:r>
            <a:rPr lang="en-GB" sz="1100" kern="1200" dirty="0"/>
            <a:t>(</a:t>
          </a:r>
          <a:r>
            <a:rPr lang="en-GB" sz="1100" kern="1200" dirty="0" err="1"/>
            <a:t>ICfE</a:t>
          </a:r>
          <a:r>
            <a:rPr lang="en-GB" sz="1100" kern="1200" dirty="0"/>
            <a:t>) </a:t>
          </a:r>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5"/>
            </a:rPr>
            <a:t>Enterprise Residency model</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6"/>
            </a:rPr>
            <a:t>Learning activities for curriculum delivery</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5"/>
            </a:rPr>
            <a:t>Student Guides</a:t>
          </a:r>
          <a:endParaRPr lang="en-US" sz="1100" kern="1200" dirty="0"/>
        </a:p>
        <a:p>
          <a:pPr indent="0" algn="l">
            <a:lnSpc>
              <a:spcPct val="100000"/>
            </a:lnSpc>
            <a:spcBef>
              <a:spcPct val="0"/>
            </a:spcBef>
            <a:buNone/>
          </a:pPr>
          <a:r>
            <a:rPr lang="en-GB" sz="1100" kern="1200" dirty="0">
              <a:hlinkClick xmlns:r="http://schemas.openxmlformats.org/officeDocument/2006/relationships" r:id="rId27"/>
            </a:rPr>
            <a:t>Transition modules into HE</a:t>
          </a:r>
          <a:r>
            <a:rPr lang="en-GB" sz="1100" kern="1200" dirty="0"/>
            <a:t> &amp; </a:t>
          </a:r>
          <a:r>
            <a:rPr lang="en-GB" sz="1100" kern="1200" dirty="0">
              <a:hlinkClick xmlns:r="http://schemas.openxmlformats.org/officeDocument/2006/relationships" r:id="rId28"/>
            </a:rPr>
            <a:t>Toolkit</a:t>
          </a:r>
          <a:endParaRPr lang="en-GB" sz="1100" kern="1200" dirty="0"/>
        </a:p>
        <a:p>
          <a:pPr indent="0" algn="l">
            <a:lnSpc>
              <a:spcPct val="100000"/>
            </a:lnSpc>
            <a:spcBef>
              <a:spcPct val="0"/>
            </a:spcBef>
            <a:buNone/>
          </a:pPr>
          <a:endParaRPr lang="en-GB" sz="1100" kern="1200" dirty="0"/>
        </a:p>
        <a:p>
          <a:pPr indent="0" algn="l">
            <a:lnSpc>
              <a:spcPct val="100000"/>
            </a:lnSpc>
            <a:spcBef>
              <a:spcPct val="0"/>
            </a:spcBef>
            <a:buNone/>
          </a:pPr>
          <a:endParaRPr lang="en-GB" sz="1100" kern="1200" dirty="0"/>
        </a:p>
        <a:p>
          <a:pPr indent="0" algn="l">
            <a:lnSpc>
              <a:spcPct val="100000"/>
            </a:lnSpc>
            <a:spcBef>
              <a:spcPct val="0"/>
            </a:spcBef>
            <a:buNone/>
          </a:pPr>
          <a:endParaRPr lang="en-US" sz="1100" kern="1200" dirty="0"/>
        </a:p>
        <a:p>
          <a:pPr marL="0" lvl="0" indent="0" algn="l" defTabSz="488950">
            <a:spcBef>
              <a:spcPct val="0"/>
            </a:spcBef>
            <a:spcAft>
              <a:spcPct val="35000"/>
            </a:spcAft>
            <a:buNone/>
          </a:pPr>
          <a:endParaRPr lang="en-US" sz="1100" kern="1200" dirty="0"/>
        </a:p>
      </dsp:txBody>
      <dsp:txXfrm>
        <a:off x="5691091" y="1972327"/>
        <a:ext cx="1880557" cy="2849395"/>
      </dsp:txXfrm>
    </dsp:sp>
    <dsp:sp modelId="{46CC34BD-4116-4B31-AF3B-3025DCF74C56}">
      <dsp:nvSpPr>
        <dsp:cNvPr id="0" name=""/>
        <dsp:cNvSpPr/>
      </dsp:nvSpPr>
      <dsp:spPr>
        <a:xfrm>
          <a:off x="7854041" y="818031"/>
          <a:ext cx="564785" cy="564785"/>
        </a:xfrm>
        <a:prstGeom prst="rect">
          <a:avLst/>
        </a:prstGeom>
        <a:blipFill>
          <a:blip xmlns:r="http://schemas.openxmlformats.org/officeDocument/2006/relationships"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E31328-8A68-4D20-B050-3FDBFFDD447F}">
      <dsp:nvSpPr>
        <dsp:cNvPr id="0" name=""/>
        <dsp:cNvSpPr/>
      </dsp:nvSpPr>
      <dsp:spPr>
        <a:xfrm>
          <a:off x="7854041" y="1543889"/>
          <a:ext cx="1613671" cy="620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Employer Engagement</a:t>
          </a:r>
          <a:endParaRPr lang="en-US" sz="1400" kern="1200"/>
        </a:p>
      </dsp:txBody>
      <dsp:txXfrm>
        <a:off x="7854041" y="1543889"/>
        <a:ext cx="1613671" cy="620255"/>
      </dsp:txXfrm>
    </dsp:sp>
    <dsp:sp modelId="{CBA9915A-47D3-461D-AD97-69CDE3ABD5AD}">
      <dsp:nvSpPr>
        <dsp:cNvPr id="0" name=""/>
        <dsp:cNvSpPr/>
      </dsp:nvSpPr>
      <dsp:spPr>
        <a:xfrm>
          <a:off x="7854041" y="2239061"/>
          <a:ext cx="1613671" cy="232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0"/>
            </a:rPr>
            <a:t>Work experience</a:t>
          </a:r>
          <a:endParaRPr lang="en-US" sz="1100" kern="1200" dirty="0"/>
        </a:p>
        <a:p>
          <a:pPr marL="0" lvl="0" indent="0" algn="l" defTabSz="488950">
            <a:lnSpc>
              <a:spcPct val="100000"/>
            </a:lnSpc>
            <a:spcBef>
              <a:spcPct val="0"/>
            </a:spcBef>
            <a:spcAft>
              <a:spcPct val="35000"/>
            </a:spcAft>
            <a:buNone/>
          </a:pPr>
          <a:r>
            <a:rPr lang="en-GB" sz="1100" kern="1200" dirty="0"/>
            <a:t>Relationship building and maintenance</a:t>
          </a:r>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1"/>
            </a:rPr>
            <a:t>Local Market Intelligence</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2"/>
            </a:rPr>
            <a:t>Alumni engagement</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
            </a:rPr>
            <a:t>Course talks/presentation</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Employer Spotlight events</a:t>
          </a:r>
          <a:endParaRPr lang="en-US" sz="1100" kern="1200" dirty="0"/>
        </a:p>
      </dsp:txBody>
      <dsp:txXfrm>
        <a:off x="7854041" y="2239061"/>
        <a:ext cx="1613671" cy="2324837"/>
      </dsp:txXfrm>
    </dsp:sp>
    <dsp:sp modelId="{1DE98916-1699-4ED6-A90A-58FC0A732100}">
      <dsp:nvSpPr>
        <dsp:cNvPr id="0" name=""/>
        <dsp:cNvSpPr/>
      </dsp:nvSpPr>
      <dsp:spPr>
        <a:xfrm>
          <a:off x="9750105" y="818031"/>
          <a:ext cx="564785" cy="564785"/>
        </a:xfrm>
        <a:prstGeom prst="rect">
          <a:avLst/>
        </a:prstGeom>
        <a:blipFill>
          <a:blip xmlns:r="http://schemas.openxmlformats.org/officeDocument/2006/relationships" r:embed="rId33">
            <a:extLst>
              <a:ext uri="{28A0092B-C50C-407E-A947-70E740481C1C}">
                <a14:useLocalDpi xmlns:a14="http://schemas.microsoft.com/office/drawing/2010/main" val="0"/>
              </a:ext>
              <a:ext uri="{96DAC541-7B7A-43D3-8B79-37D633B846F1}">
                <asvg:svgBlip xmlns:asvg="http://schemas.microsoft.com/office/drawing/2016/SVG/main" r:embed="rId3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BABE0D-35F6-4EA6-81FA-D583C83C0F03}">
      <dsp:nvSpPr>
        <dsp:cNvPr id="0" name=""/>
        <dsp:cNvSpPr/>
      </dsp:nvSpPr>
      <dsp:spPr>
        <a:xfrm>
          <a:off x="9750105" y="1543889"/>
          <a:ext cx="1613671" cy="620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Enterprise</a:t>
          </a:r>
          <a:endParaRPr lang="en-US" sz="1400" kern="1200"/>
        </a:p>
      </dsp:txBody>
      <dsp:txXfrm>
        <a:off x="9750105" y="1543889"/>
        <a:ext cx="1613671" cy="620255"/>
      </dsp:txXfrm>
    </dsp:sp>
    <dsp:sp modelId="{91BBFAAF-9A52-4A8A-B8D6-E741E031B327}">
      <dsp:nvSpPr>
        <dsp:cNvPr id="0" name=""/>
        <dsp:cNvSpPr/>
      </dsp:nvSpPr>
      <dsp:spPr>
        <a:xfrm>
          <a:off x="9750105" y="2239061"/>
          <a:ext cx="1613671" cy="232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5"/>
            </a:rPr>
            <a:t>Work for yourself</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6"/>
            </a:rPr>
            <a:t>Access to Hallam I-Lab</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7"/>
            </a:rPr>
            <a:t>1-2-1 Support</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8"/>
            </a:rPr>
            <a:t>Work as a Freelancer</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9"/>
            </a:rPr>
            <a:t>Workshops, events, challenges </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0"/>
            </a:rPr>
            <a:t>Enactus</a:t>
          </a:r>
          <a:endParaRPr lang="en-GB" sz="1100" kern="1200" dirty="0"/>
        </a:p>
        <a:p>
          <a:pPr marL="0" lvl="0" indent="0" algn="l" defTabSz="488950">
            <a:lnSpc>
              <a:spcPct val="100000"/>
            </a:lnSpc>
            <a:spcBef>
              <a:spcPct val="0"/>
            </a:spcBef>
            <a:spcAft>
              <a:spcPct val="35000"/>
            </a:spcAft>
            <a:buNone/>
          </a:pPr>
          <a:endParaRPr lang="en-GB" sz="1100" kern="1200" dirty="0"/>
        </a:p>
      </dsp:txBody>
      <dsp:txXfrm>
        <a:off x="9750105" y="2239061"/>
        <a:ext cx="1613671" cy="23248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9C6FC-DC5B-4280-AF50-367369C27351}">
      <dsp:nvSpPr>
        <dsp:cNvPr id="0" name=""/>
        <dsp:cNvSpPr/>
      </dsp:nvSpPr>
      <dsp:spPr>
        <a:xfrm>
          <a:off x="8445" y="376183"/>
          <a:ext cx="564233" cy="5642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DD7160-048D-43FF-BD04-1B495F10CF34}">
      <dsp:nvSpPr>
        <dsp:cNvPr id="0" name=""/>
        <dsp:cNvSpPr/>
      </dsp:nvSpPr>
      <dsp:spPr>
        <a:xfrm>
          <a:off x="8445" y="1139488"/>
          <a:ext cx="1612096"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Your Future, skills and preparing for success</a:t>
          </a:r>
          <a:endParaRPr lang="en-US" sz="1400" kern="1200"/>
        </a:p>
      </dsp:txBody>
      <dsp:txXfrm>
        <a:off x="8445" y="1139488"/>
        <a:ext cx="1612096" cy="619649"/>
      </dsp:txXfrm>
    </dsp:sp>
    <dsp:sp modelId="{C9276E31-8841-4D9F-A723-28B2134AEB64}">
      <dsp:nvSpPr>
        <dsp:cNvPr id="0" name=""/>
        <dsp:cNvSpPr/>
      </dsp:nvSpPr>
      <dsp:spPr>
        <a:xfrm>
          <a:off x="8445" y="1851728"/>
          <a:ext cx="1612096" cy="3154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
            </a:rPr>
            <a:t>Careers &amp; Employability Team</a:t>
          </a:r>
          <a:endParaRPr lang="en-GB" sz="1100" kern="1200" dirty="0"/>
        </a:p>
        <a:p>
          <a:pPr marL="0" lvl="0" indent="0" algn="l" defTabSz="488950">
            <a:lnSpc>
              <a:spcPct val="100000"/>
            </a:lnSpc>
            <a:spcBef>
              <a:spcPct val="0"/>
            </a:spcBef>
            <a:spcAft>
              <a:spcPct val="35000"/>
            </a:spcAft>
            <a:buNone/>
          </a:pPr>
          <a:r>
            <a:rPr lang="en-GB" sz="1100" kern="1200" dirty="0"/>
            <a:t>Next Steps (Feb 2021)</a:t>
          </a:r>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Information and upskilling: workshops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5"/>
            </a:rPr>
            <a:t>Digital resources</a:t>
          </a:r>
          <a:endParaRPr lang="en-GB" sz="1100" kern="1200" dirty="0"/>
        </a:p>
        <a:p>
          <a:pPr marL="0" lvl="0" indent="0" algn="l" defTabSz="488950">
            <a:lnSpc>
              <a:spcPct val="100000"/>
            </a:lnSpc>
            <a:spcBef>
              <a:spcPct val="0"/>
            </a:spcBef>
            <a:spcAft>
              <a:spcPct val="35000"/>
            </a:spcAft>
            <a:buNone/>
          </a:pPr>
          <a:r>
            <a:rPr lang="en-GB" sz="1100" kern="1200" dirty="0"/>
            <a:t>Handshake – (to come March 2021).</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6"/>
            </a:rPr>
            <a:t>Hallam Award</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7"/>
            </a:rPr>
            <a:t>Hallam Collective-professional networking and mentoring</a:t>
          </a:r>
          <a:br>
            <a:rPr lang="en-GB" sz="1100" kern="1200" dirty="0"/>
          </a:br>
          <a:r>
            <a:rPr lang="en-GB" sz="1100" kern="1200" dirty="0">
              <a:hlinkClick xmlns:r="http://schemas.openxmlformats.org/officeDocument/2006/relationships" r:id="rId4"/>
            </a:rPr>
            <a:t>MyHallam/Careers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8"/>
            </a:rPr>
            <a:t>Equality, Diversity and Inclusion</a:t>
          </a:r>
          <a:endParaRPr lang="en-GB" sz="1100" kern="1200" dirty="0"/>
        </a:p>
        <a:p>
          <a:pPr marL="0" lvl="0" indent="0" algn="l" defTabSz="488950">
            <a:lnSpc>
              <a:spcPct val="100000"/>
            </a:lnSpc>
            <a:spcBef>
              <a:spcPct val="0"/>
            </a:spcBef>
            <a:spcAft>
              <a:spcPct val="35000"/>
            </a:spcAft>
            <a:buNone/>
          </a:pPr>
          <a:r>
            <a:rPr lang="en-US" sz="1100" kern="1200" dirty="0">
              <a:hlinkClick xmlns:r="http://schemas.openxmlformats.org/officeDocument/2006/relationships" r:id="rId9"/>
            </a:rPr>
            <a:t>Alumni Community</a:t>
          </a:r>
          <a:endParaRPr lang="en-US" sz="1100" kern="1200" dirty="0"/>
        </a:p>
      </dsp:txBody>
      <dsp:txXfrm>
        <a:off x="8445" y="1851728"/>
        <a:ext cx="1612096" cy="3154018"/>
      </dsp:txXfrm>
    </dsp:sp>
    <dsp:sp modelId="{45BE1A86-619B-4755-A89D-9026ED53A653}">
      <dsp:nvSpPr>
        <dsp:cNvPr id="0" name=""/>
        <dsp:cNvSpPr/>
      </dsp:nvSpPr>
      <dsp:spPr>
        <a:xfrm>
          <a:off x="1902658" y="376183"/>
          <a:ext cx="564233" cy="564233"/>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C49300-B214-4136-AB43-32C97A255DA5}">
      <dsp:nvSpPr>
        <dsp:cNvPr id="0" name=""/>
        <dsp:cNvSpPr/>
      </dsp:nvSpPr>
      <dsp:spPr>
        <a:xfrm>
          <a:off x="1902658" y="1139488"/>
          <a:ext cx="1612096"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Work experience and jobs</a:t>
          </a:r>
          <a:endParaRPr lang="en-US" sz="1400" kern="1200"/>
        </a:p>
      </dsp:txBody>
      <dsp:txXfrm>
        <a:off x="1902658" y="1139488"/>
        <a:ext cx="1612096" cy="619649"/>
      </dsp:txXfrm>
    </dsp:sp>
    <dsp:sp modelId="{057A9601-A238-467D-A102-6DB4CE87B0AE}">
      <dsp:nvSpPr>
        <dsp:cNvPr id="0" name=""/>
        <dsp:cNvSpPr/>
      </dsp:nvSpPr>
      <dsp:spPr>
        <a:xfrm>
          <a:off x="1902658" y="1851728"/>
          <a:ext cx="1612096" cy="3154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2"/>
            </a:rPr>
            <a:t>On-campus Jobs</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3"/>
            </a:rPr>
            <a:t>Internships</a:t>
          </a:r>
          <a:r>
            <a:rPr lang="en-GB" sz="1100" kern="1200" dirty="0"/>
            <a:t> </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4"/>
            </a:rPr>
            <a:t>Applied Professional Diploma</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5"/>
            </a:rPr>
            <a:t>Placements</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6"/>
            </a:rPr>
            <a:t>How to find a placement</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7"/>
            </a:rPr>
            <a:t>Placement Funding</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8"/>
            </a:rPr>
            <a:t>Practice interviews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9"/>
            </a:rPr>
            <a:t>CV, Applications and selection events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0"/>
            </a:rPr>
            <a:t>Virtual Placement guidance</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1"/>
            </a:rPr>
            <a:t>International Placements</a:t>
          </a:r>
          <a:endParaRPr lang="en-GB" sz="1100" kern="1200" dirty="0"/>
        </a:p>
        <a:p>
          <a:pPr marL="0" lvl="0" indent="0" algn="l" defTabSz="488950">
            <a:lnSpc>
              <a:spcPct val="100000"/>
            </a:lnSpc>
            <a:spcBef>
              <a:spcPct val="0"/>
            </a:spcBef>
            <a:spcAft>
              <a:spcPct val="35000"/>
            </a:spcAft>
            <a:buNone/>
          </a:pPr>
          <a:r>
            <a:rPr lang="en-GB" sz="1100" kern="1200">
              <a:hlinkClick xmlns:r="http://schemas.openxmlformats.org/officeDocument/2006/relationships" r:id="rId22"/>
            </a:rPr>
            <a:t>UniHub-available </a:t>
          </a:r>
          <a:r>
            <a:rPr lang="en-GB" sz="1100" kern="1200" dirty="0">
              <a:hlinkClick xmlns:r="http://schemas.openxmlformats.org/officeDocument/2006/relationships" r:id="rId22"/>
            </a:rPr>
            <a:t>experiences advertisements</a:t>
          </a:r>
          <a:endParaRPr lang="en-US" sz="1100" kern="1200" dirty="0"/>
        </a:p>
      </dsp:txBody>
      <dsp:txXfrm>
        <a:off x="1902658" y="1851728"/>
        <a:ext cx="1612096" cy="3154018"/>
      </dsp:txXfrm>
    </dsp:sp>
    <dsp:sp modelId="{9C5B8B29-5501-4F12-B1B0-9A1973111AFF}">
      <dsp:nvSpPr>
        <dsp:cNvPr id="0" name=""/>
        <dsp:cNvSpPr/>
      </dsp:nvSpPr>
      <dsp:spPr>
        <a:xfrm>
          <a:off x="3796871" y="376183"/>
          <a:ext cx="564233" cy="564233"/>
        </a:xfrm>
        <a:prstGeom prst="rect">
          <a:avLst/>
        </a:prstGeom>
        <a:blipFill>
          <a:blip xmlns:r="http://schemas.openxmlformats.org/officeDocument/2006/relationships"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9D43C8-5ED3-41A9-A2ED-52FE3A996AE4}">
      <dsp:nvSpPr>
        <dsp:cNvPr id="0" name=""/>
        <dsp:cNvSpPr/>
      </dsp:nvSpPr>
      <dsp:spPr>
        <a:xfrm>
          <a:off x="3796871" y="1139488"/>
          <a:ext cx="1612096"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Events and Advice</a:t>
          </a:r>
          <a:endParaRPr lang="en-US" sz="1400" kern="1200"/>
        </a:p>
      </dsp:txBody>
      <dsp:txXfrm>
        <a:off x="3796871" y="1139488"/>
        <a:ext cx="1612096" cy="619649"/>
      </dsp:txXfrm>
    </dsp:sp>
    <dsp:sp modelId="{FA844617-7F9C-46B9-87A9-DB9B44C4B86D}">
      <dsp:nvSpPr>
        <dsp:cNvPr id="0" name=""/>
        <dsp:cNvSpPr/>
      </dsp:nvSpPr>
      <dsp:spPr>
        <a:xfrm>
          <a:off x="3796871" y="1851728"/>
          <a:ext cx="1612096" cy="3154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Careers and Grad jobs fairs </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5"/>
            </a:rPr>
            <a:t>1-2-1 Advice and guidance</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6"/>
            </a:rPr>
            <a:t>GradVantage</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Events, activities, competitions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Employer Spotlight events</a:t>
          </a:r>
          <a:endParaRPr lang="en-GB" sz="1100" kern="1200" dirty="0"/>
        </a:p>
        <a:p>
          <a:pPr marL="0" lvl="0" indent="0" algn="l" defTabSz="488950">
            <a:lnSpc>
              <a:spcPct val="100000"/>
            </a:lnSpc>
            <a:spcBef>
              <a:spcPct val="0"/>
            </a:spcBef>
            <a:spcAft>
              <a:spcPct val="35000"/>
            </a:spcAft>
            <a:buNone/>
          </a:pPr>
          <a:endParaRPr lang="en-GB" sz="1100" kern="1200" dirty="0"/>
        </a:p>
      </dsp:txBody>
      <dsp:txXfrm>
        <a:off x="3796871" y="1851728"/>
        <a:ext cx="1612096" cy="3154018"/>
      </dsp:txXfrm>
    </dsp:sp>
    <dsp:sp modelId="{0725E959-3863-480B-A257-6F9D591EEA4F}">
      <dsp:nvSpPr>
        <dsp:cNvPr id="0" name=""/>
        <dsp:cNvSpPr/>
      </dsp:nvSpPr>
      <dsp:spPr>
        <a:xfrm>
          <a:off x="5824396" y="388203"/>
          <a:ext cx="564233" cy="564233"/>
        </a:xfrm>
        <a:prstGeom prst="rect">
          <a:avLst/>
        </a:prstGeom>
        <a:blipFill>
          <a:blip xmlns:r="http://schemas.openxmlformats.org/officeDocument/2006/relationships"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574E55-9FEF-40ED-92C2-D69CE3F66E71}">
      <dsp:nvSpPr>
        <dsp:cNvPr id="0" name=""/>
        <dsp:cNvSpPr/>
      </dsp:nvSpPr>
      <dsp:spPr>
        <a:xfrm>
          <a:off x="5824396" y="1132455"/>
          <a:ext cx="1612096"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dirty="0"/>
            <a:t>Curriculum</a:t>
          </a:r>
          <a:endParaRPr lang="en-US" sz="1400" kern="1200" dirty="0"/>
        </a:p>
      </dsp:txBody>
      <dsp:txXfrm>
        <a:off x="5824396" y="1132455"/>
        <a:ext cx="1612096" cy="619649"/>
      </dsp:txXfrm>
    </dsp:sp>
    <dsp:sp modelId="{FEA013E4-D4D0-4E2A-9B36-34B3878FD38A}">
      <dsp:nvSpPr>
        <dsp:cNvPr id="0" name=""/>
        <dsp:cNvSpPr/>
      </dsp:nvSpPr>
      <dsp:spPr>
        <a:xfrm>
          <a:off x="5719682" y="1628341"/>
          <a:ext cx="1878720" cy="3753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5"/>
            </a:rPr>
            <a:t>Student Placement site</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9"/>
            </a:rPr>
            <a:t>Module design and delivery</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0"/>
            </a:rPr>
            <a:t>Curriculum support for Placement preparation</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1"/>
            </a:rPr>
            <a:t>Placement resources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2"/>
            </a:rPr>
            <a:t>Applied Learning</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29"/>
            </a:rPr>
            <a:t>Integrated Curriculum for Employability </a:t>
          </a:r>
          <a:r>
            <a:rPr lang="en-GB" sz="1100" kern="1200" dirty="0"/>
            <a:t>(</a:t>
          </a:r>
          <a:r>
            <a:rPr lang="en-GB" sz="1100" kern="1200" dirty="0" err="1"/>
            <a:t>ICfE</a:t>
          </a:r>
          <a:r>
            <a:rPr lang="en-GB" sz="1100" kern="1200" dirty="0"/>
            <a:t>) </a:t>
          </a:r>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3"/>
            </a:rPr>
            <a:t>Virtual placements </a:t>
          </a:r>
          <a:r>
            <a:rPr lang="en-GB" sz="1100" kern="1200" dirty="0"/>
            <a:t>– </a:t>
          </a:r>
          <a:r>
            <a:rPr lang="en-GB" sz="1100" kern="1200" dirty="0">
              <a:hlinkClick xmlns:r="http://schemas.openxmlformats.org/officeDocument/2006/relationships" r:id="rId34"/>
            </a:rPr>
            <a:t>top tips for academics to prepare students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0"/>
            </a:rPr>
            <a:t>Learning activities for curriculum delivery</a:t>
          </a:r>
          <a:endParaRPr lang="en-US"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5"/>
            </a:rPr>
            <a:t>Student Guides</a:t>
          </a:r>
          <a:endParaRPr lang="en-US" sz="1100" kern="1200" dirty="0"/>
        </a:p>
        <a:p>
          <a:pPr indent="0" algn="l">
            <a:lnSpc>
              <a:spcPct val="100000"/>
            </a:lnSpc>
            <a:spcBef>
              <a:spcPct val="0"/>
            </a:spcBef>
            <a:buNone/>
          </a:pPr>
          <a:r>
            <a:rPr lang="en-GB" sz="1100" kern="1200" dirty="0">
              <a:hlinkClick xmlns:r="http://schemas.openxmlformats.org/officeDocument/2006/relationships" r:id="rId35"/>
            </a:rPr>
            <a:t>Transition modules into HE</a:t>
          </a:r>
          <a:r>
            <a:rPr lang="en-GB" sz="1100" kern="1200" dirty="0"/>
            <a:t> &amp; </a:t>
          </a:r>
          <a:r>
            <a:rPr lang="en-GB" sz="1100" kern="1200" dirty="0">
              <a:hlinkClick xmlns:r="http://schemas.openxmlformats.org/officeDocument/2006/relationships" r:id="rId36"/>
            </a:rPr>
            <a:t>Toolkit</a:t>
          </a:r>
          <a:endParaRPr lang="en-GB" sz="1100" kern="1200" dirty="0"/>
        </a:p>
        <a:p>
          <a:pPr indent="0" algn="l">
            <a:lnSpc>
              <a:spcPct val="100000"/>
            </a:lnSpc>
            <a:spcBef>
              <a:spcPct val="0"/>
            </a:spcBef>
            <a:buNone/>
          </a:pPr>
          <a:endParaRPr lang="en-GB" sz="1100" kern="1200" dirty="0"/>
        </a:p>
        <a:p>
          <a:pPr indent="0" algn="l">
            <a:lnSpc>
              <a:spcPct val="100000"/>
            </a:lnSpc>
            <a:spcBef>
              <a:spcPct val="0"/>
            </a:spcBef>
            <a:buNone/>
          </a:pPr>
          <a:endParaRPr lang="en-GB" sz="1100" kern="1200" dirty="0"/>
        </a:p>
        <a:p>
          <a:pPr indent="0" algn="l">
            <a:lnSpc>
              <a:spcPct val="100000"/>
            </a:lnSpc>
            <a:spcBef>
              <a:spcPct val="0"/>
            </a:spcBef>
            <a:buNone/>
          </a:pPr>
          <a:endParaRPr lang="en-US" sz="1100" kern="1200" dirty="0"/>
        </a:p>
        <a:p>
          <a:pPr marL="0" lvl="0" indent="0" algn="l" defTabSz="488950">
            <a:spcBef>
              <a:spcPct val="0"/>
            </a:spcBef>
            <a:spcAft>
              <a:spcPct val="35000"/>
            </a:spcAft>
            <a:buNone/>
          </a:pPr>
          <a:endParaRPr lang="en-US" sz="1100" kern="1200" dirty="0"/>
        </a:p>
      </dsp:txBody>
      <dsp:txXfrm>
        <a:off x="5719682" y="1628341"/>
        <a:ext cx="1878720" cy="3753589"/>
      </dsp:txXfrm>
    </dsp:sp>
    <dsp:sp modelId="{46CC34BD-4116-4B31-AF3B-3025DCF74C56}">
      <dsp:nvSpPr>
        <dsp:cNvPr id="0" name=""/>
        <dsp:cNvSpPr/>
      </dsp:nvSpPr>
      <dsp:spPr>
        <a:xfrm>
          <a:off x="7851921" y="376183"/>
          <a:ext cx="564233" cy="564233"/>
        </a:xfrm>
        <a:prstGeom prst="rect">
          <a:avLst/>
        </a:prstGeom>
        <a:blipFill>
          <a:blip xmlns:r="http://schemas.openxmlformats.org/officeDocument/2006/relationships" r:embed="rId37">
            <a:extLst>
              <a:ext uri="{28A0092B-C50C-407E-A947-70E740481C1C}">
                <a14:useLocalDpi xmlns:a14="http://schemas.microsoft.com/office/drawing/2010/main" val="0"/>
              </a:ext>
              <a:ext uri="{96DAC541-7B7A-43D3-8B79-37D633B846F1}">
                <asvg:svgBlip xmlns:asvg="http://schemas.microsoft.com/office/drawing/2016/SVG/main" r:embed="rId3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E31328-8A68-4D20-B050-3FDBFFDD447F}">
      <dsp:nvSpPr>
        <dsp:cNvPr id="0" name=""/>
        <dsp:cNvSpPr/>
      </dsp:nvSpPr>
      <dsp:spPr>
        <a:xfrm>
          <a:off x="7851921" y="1139488"/>
          <a:ext cx="1612096"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Employer Engagement</a:t>
          </a:r>
          <a:endParaRPr lang="en-US" sz="1400" kern="1200"/>
        </a:p>
      </dsp:txBody>
      <dsp:txXfrm>
        <a:off x="7851921" y="1139488"/>
        <a:ext cx="1612096" cy="619649"/>
      </dsp:txXfrm>
    </dsp:sp>
    <dsp:sp modelId="{CBA9915A-47D3-461D-AD97-69CDE3ABD5AD}">
      <dsp:nvSpPr>
        <dsp:cNvPr id="0" name=""/>
        <dsp:cNvSpPr/>
      </dsp:nvSpPr>
      <dsp:spPr>
        <a:xfrm>
          <a:off x="7851921" y="1851728"/>
          <a:ext cx="1612096" cy="3154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12"/>
            </a:rPr>
            <a:t>Work experience</a:t>
          </a:r>
          <a:endParaRPr lang="en-US" sz="1100" kern="1200" dirty="0"/>
        </a:p>
        <a:p>
          <a:pPr marL="0" lvl="0" indent="0" algn="l" defTabSz="488950">
            <a:lnSpc>
              <a:spcPct val="100000"/>
            </a:lnSpc>
            <a:spcBef>
              <a:spcPct val="0"/>
            </a:spcBef>
            <a:spcAft>
              <a:spcPct val="35000"/>
            </a:spcAft>
            <a:buNone/>
          </a:pPr>
          <a:r>
            <a:rPr lang="en-GB" sz="1100" kern="1200" dirty="0"/>
            <a:t>Relationship building and maintenance</a:t>
          </a:r>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9"/>
            </a:rPr>
            <a:t>Local Market Intelligence</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9"/>
            </a:rPr>
            <a:t>Alumni engagement</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3"/>
            </a:rPr>
            <a:t>Course talks/presentation</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
            </a:rPr>
            <a:t>Employer Spotlight events</a:t>
          </a:r>
          <a:endParaRPr lang="en-US" sz="1100" kern="1200" dirty="0"/>
        </a:p>
      </dsp:txBody>
      <dsp:txXfrm>
        <a:off x="7851921" y="1851728"/>
        <a:ext cx="1612096" cy="3154018"/>
      </dsp:txXfrm>
    </dsp:sp>
    <dsp:sp modelId="{1DE98916-1699-4ED6-A90A-58FC0A732100}">
      <dsp:nvSpPr>
        <dsp:cNvPr id="0" name=""/>
        <dsp:cNvSpPr/>
      </dsp:nvSpPr>
      <dsp:spPr>
        <a:xfrm>
          <a:off x="9746134" y="376183"/>
          <a:ext cx="564233" cy="564233"/>
        </a:xfrm>
        <a:prstGeom prst="rect">
          <a:avLst/>
        </a:prstGeom>
        <a:blipFill>
          <a:blip xmlns:r="http://schemas.openxmlformats.org/officeDocument/2006/relationships" r:embed="rId40">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BABE0D-35F6-4EA6-81FA-D583C83C0F03}">
      <dsp:nvSpPr>
        <dsp:cNvPr id="0" name=""/>
        <dsp:cNvSpPr/>
      </dsp:nvSpPr>
      <dsp:spPr>
        <a:xfrm>
          <a:off x="9746134" y="1139488"/>
          <a:ext cx="1612096" cy="619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GB" sz="1400" kern="1200"/>
            <a:t>Enterprise</a:t>
          </a:r>
          <a:endParaRPr lang="en-US" sz="1400" kern="1200"/>
        </a:p>
      </dsp:txBody>
      <dsp:txXfrm>
        <a:off x="9746134" y="1139488"/>
        <a:ext cx="1612096" cy="619649"/>
      </dsp:txXfrm>
    </dsp:sp>
    <dsp:sp modelId="{91BBFAAF-9A52-4A8A-B8D6-E741E031B327}">
      <dsp:nvSpPr>
        <dsp:cNvPr id="0" name=""/>
        <dsp:cNvSpPr/>
      </dsp:nvSpPr>
      <dsp:spPr>
        <a:xfrm>
          <a:off x="9746134" y="1851728"/>
          <a:ext cx="1612096" cy="3154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2"/>
            </a:rPr>
            <a:t>Work for yourself</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3"/>
            </a:rPr>
            <a:t>Access to Hallam I-Lab</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4"/>
            </a:rPr>
            <a:t>1-2-1 Support</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5"/>
            </a:rPr>
            <a:t>Sandwich placements</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6"/>
            </a:rPr>
            <a:t>Work as a Freelancer</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7"/>
            </a:rPr>
            <a:t>Workshops, events, challenges </a:t>
          </a:r>
          <a:endParaRPr lang="en-GB" sz="1100" kern="1200" dirty="0"/>
        </a:p>
        <a:p>
          <a:pPr marL="0" lvl="0" indent="0" algn="l" defTabSz="488950">
            <a:lnSpc>
              <a:spcPct val="100000"/>
            </a:lnSpc>
            <a:spcBef>
              <a:spcPct val="0"/>
            </a:spcBef>
            <a:spcAft>
              <a:spcPct val="35000"/>
            </a:spcAft>
            <a:buNone/>
          </a:pPr>
          <a:r>
            <a:rPr lang="en-GB" sz="1100" kern="1200" dirty="0">
              <a:hlinkClick xmlns:r="http://schemas.openxmlformats.org/officeDocument/2006/relationships" r:id="rId48"/>
            </a:rPr>
            <a:t>Enactus</a:t>
          </a:r>
          <a:endParaRPr lang="en-GB" sz="1100" kern="1200" dirty="0"/>
        </a:p>
        <a:p>
          <a:pPr marL="0" lvl="0" indent="0" algn="l" defTabSz="488950">
            <a:lnSpc>
              <a:spcPct val="100000"/>
            </a:lnSpc>
            <a:spcBef>
              <a:spcPct val="0"/>
            </a:spcBef>
            <a:spcAft>
              <a:spcPct val="35000"/>
            </a:spcAft>
            <a:buNone/>
          </a:pPr>
          <a:endParaRPr lang="en-GB" sz="1100" kern="1200" dirty="0"/>
        </a:p>
      </dsp:txBody>
      <dsp:txXfrm>
        <a:off x="9746134" y="1851728"/>
        <a:ext cx="1612096" cy="31540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D3813-2E80-472F-B433-AA0B1C6950EC}">
      <dsp:nvSpPr>
        <dsp:cNvPr id="0" name=""/>
        <dsp:cNvSpPr/>
      </dsp:nvSpPr>
      <dsp:spPr>
        <a:xfrm>
          <a:off x="1198496" y="0"/>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Next Steps</a:t>
          </a:r>
        </a:p>
        <a:p>
          <a:pPr marL="0" lvl="0" indent="0" algn="ctr" defTabSz="1066800">
            <a:lnSpc>
              <a:spcPct val="90000"/>
            </a:lnSpc>
            <a:spcBef>
              <a:spcPct val="0"/>
            </a:spcBef>
            <a:spcAft>
              <a:spcPct val="35000"/>
            </a:spcAft>
            <a:buNone/>
          </a:pPr>
          <a:r>
            <a:rPr lang="en-GB" sz="2400" kern="1200" dirty="0"/>
            <a:t>Transition activity</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Melissa Jacobi </a:t>
          </a:r>
        </a:p>
      </dsp:txBody>
      <dsp:txXfrm>
        <a:off x="1198496" y="0"/>
        <a:ext cx="2555843" cy="1533506"/>
      </dsp:txXfrm>
    </dsp:sp>
    <dsp:sp modelId="{251A3882-1117-4E57-A95E-648535D8175A}">
      <dsp:nvSpPr>
        <dsp:cNvPr id="0" name=""/>
        <dsp:cNvSpPr/>
      </dsp:nvSpPr>
      <dsp:spPr>
        <a:xfrm>
          <a:off x="4296639" y="1618"/>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Excellence in Graduate Readiness Award</a:t>
          </a:r>
        </a:p>
        <a:p>
          <a:pPr marL="0" lvl="0" indent="0" algn="ctr" defTabSz="1066800">
            <a:lnSpc>
              <a:spcPct val="90000"/>
            </a:lnSpc>
            <a:spcBef>
              <a:spcPct val="0"/>
            </a:spcBef>
            <a:spcAft>
              <a:spcPct val="35000"/>
            </a:spcAft>
            <a:buNone/>
          </a:pPr>
          <a:r>
            <a:rPr lang="en-GB" sz="1100" kern="1200" dirty="0"/>
            <a:t>(New for 2021) </a:t>
          </a:r>
        </a:p>
        <a:p>
          <a:pPr marL="0" lvl="0" indent="0" algn="ctr" defTabSz="1066800">
            <a:lnSpc>
              <a:spcPct val="90000"/>
            </a:lnSpc>
            <a:spcBef>
              <a:spcPct val="0"/>
            </a:spcBef>
            <a:spcAft>
              <a:spcPct val="35000"/>
            </a:spcAft>
            <a:buNone/>
          </a:pPr>
          <a:r>
            <a:rPr lang="en-GB" sz="1100" kern="1200" dirty="0"/>
            <a:t>Charmaine Myers</a:t>
          </a:r>
        </a:p>
      </dsp:txBody>
      <dsp:txXfrm>
        <a:off x="4296639" y="1618"/>
        <a:ext cx="2555843" cy="1533506"/>
      </dsp:txXfrm>
    </dsp:sp>
    <dsp:sp modelId="{57213C99-C69E-4971-952D-FEC6F71BAE55}">
      <dsp:nvSpPr>
        <dsp:cNvPr id="0" name=""/>
        <dsp:cNvSpPr/>
      </dsp:nvSpPr>
      <dsp:spPr>
        <a:xfrm>
          <a:off x="6399" y="1797307"/>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Careers Support</a:t>
          </a:r>
        </a:p>
        <a:p>
          <a:pPr marL="0" lvl="0" indent="0" algn="ctr" defTabSz="1066800">
            <a:lnSpc>
              <a:spcPct val="90000"/>
            </a:lnSpc>
            <a:spcBef>
              <a:spcPct val="0"/>
            </a:spcBef>
            <a:spcAft>
              <a:spcPct val="35000"/>
            </a:spcAft>
            <a:buNone/>
          </a:pPr>
          <a:r>
            <a:rPr lang="en-GB" sz="1100" kern="1200" dirty="0"/>
            <a:t>Simon Thompson</a:t>
          </a:r>
        </a:p>
      </dsp:txBody>
      <dsp:txXfrm>
        <a:off x="6399" y="1797307"/>
        <a:ext cx="2555843" cy="1533506"/>
      </dsp:txXfrm>
    </dsp:sp>
    <dsp:sp modelId="{35709C99-72BF-472D-9436-A87A846ECBBC}">
      <dsp:nvSpPr>
        <dsp:cNvPr id="0" name=""/>
        <dsp:cNvSpPr/>
      </dsp:nvSpPr>
      <dsp:spPr>
        <a:xfrm>
          <a:off x="2843284" y="1805798"/>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Grad Jobs &amp; Internships</a:t>
          </a:r>
        </a:p>
        <a:p>
          <a:pPr marL="0" lvl="0" indent="0" algn="ctr" defTabSz="1066800">
            <a:lnSpc>
              <a:spcPct val="90000"/>
            </a:lnSpc>
            <a:spcBef>
              <a:spcPct val="0"/>
            </a:spcBef>
            <a:spcAft>
              <a:spcPct val="35000"/>
            </a:spcAft>
            <a:buNone/>
          </a:pPr>
          <a:r>
            <a:rPr lang="en-GB" sz="1100" kern="1200" dirty="0"/>
            <a:t>Jenny Cole</a:t>
          </a:r>
        </a:p>
      </dsp:txBody>
      <dsp:txXfrm>
        <a:off x="2843284" y="1805798"/>
        <a:ext cx="2555843" cy="1533506"/>
      </dsp:txXfrm>
    </dsp:sp>
    <dsp:sp modelId="{38E83B2C-D5FB-44A8-BC9D-4187E33E498F}">
      <dsp:nvSpPr>
        <dsp:cNvPr id="0" name=""/>
        <dsp:cNvSpPr/>
      </dsp:nvSpPr>
      <dsp:spPr>
        <a:xfrm>
          <a:off x="5635656" y="1760529"/>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Start a Busines</a:t>
          </a:r>
        </a:p>
        <a:p>
          <a:pPr marL="0" lvl="0" indent="0" algn="ctr" defTabSz="1066800">
            <a:lnSpc>
              <a:spcPct val="90000"/>
            </a:lnSpc>
            <a:spcBef>
              <a:spcPct val="0"/>
            </a:spcBef>
            <a:spcAft>
              <a:spcPct val="35000"/>
            </a:spcAft>
            <a:buNone/>
          </a:pPr>
          <a:r>
            <a:rPr lang="en-GB" sz="1100" kern="1200" dirty="0"/>
            <a:t>Caroline </a:t>
          </a:r>
          <a:r>
            <a:rPr lang="en-GB" sz="1100" kern="1200" dirty="0" err="1"/>
            <a:t>Nouvellon</a:t>
          </a:r>
          <a:endParaRPr lang="en-GB" sz="1100" kern="1200" dirty="0"/>
        </a:p>
      </dsp:txBody>
      <dsp:txXfrm>
        <a:off x="5635656" y="1760529"/>
        <a:ext cx="2555843" cy="1533506"/>
      </dsp:txXfrm>
    </dsp:sp>
    <dsp:sp modelId="{6E57531B-2326-43D3-A6D5-B4CE5CFD1EE5}">
      <dsp:nvSpPr>
        <dsp:cNvPr id="0" name=""/>
        <dsp:cNvSpPr/>
      </dsp:nvSpPr>
      <dsp:spPr>
        <a:xfrm>
          <a:off x="34973" y="3537035"/>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Alumni &amp; Mentoring</a:t>
          </a:r>
        </a:p>
        <a:p>
          <a:pPr marL="0" lvl="0" indent="0" algn="ctr" defTabSz="1066800">
            <a:lnSpc>
              <a:spcPct val="90000"/>
            </a:lnSpc>
            <a:spcBef>
              <a:spcPct val="0"/>
            </a:spcBef>
            <a:spcAft>
              <a:spcPct val="35000"/>
            </a:spcAft>
            <a:buNone/>
          </a:pPr>
          <a:r>
            <a:rPr lang="en-GB" sz="1100" kern="1200" dirty="0"/>
            <a:t>James Johnston</a:t>
          </a:r>
        </a:p>
      </dsp:txBody>
      <dsp:txXfrm>
        <a:off x="34973" y="3537035"/>
        <a:ext cx="2555843" cy="1533506"/>
      </dsp:txXfrm>
    </dsp:sp>
    <dsp:sp modelId="{D54F9602-52A0-40F9-B7DF-838B231E4CB4}">
      <dsp:nvSpPr>
        <dsp:cNvPr id="0" name=""/>
        <dsp:cNvSpPr/>
      </dsp:nvSpPr>
      <dsp:spPr>
        <a:xfrm>
          <a:off x="2828204" y="3579799"/>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Further study</a:t>
          </a:r>
        </a:p>
      </dsp:txBody>
      <dsp:txXfrm>
        <a:off x="2828204" y="3579799"/>
        <a:ext cx="2555843" cy="1533506"/>
      </dsp:txXfrm>
    </dsp:sp>
    <dsp:sp modelId="{CD1CFDF6-EFBA-427F-AEF7-BC00EF4A5FA9}">
      <dsp:nvSpPr>
        <dsp:cNvPr id="0" name=""/>
        <dsp:cNvSpPr/>
      </dsp:nvSpPr>
      <dsp:spPr>
        <a:xfrm>
          <a:off x="5626879" y="3534530"/>
          <a:ext cx="2555843" cy="15335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Wellbeing</a:t>
          </a:r>
        </a:p>
        <a:p>
          <a:pPr marL="0" lvl="0" indent="0" algn="ctr" defTabSz="1066800">
            <a:lnSpc>
              <a:spcPct val="90000"/>
            </a:lnSpc>
            <a:spcBef>
              <a:spcPct val="0"/>
            </a:spcBef>
            <a:spcAft>
              <a:spcPct val="35000"/>
            </a:spcAft>
            <a:buNone/>
          </a:pPr>
          <a:r>
            <a:rPr lang="en-GB" sz="1100" kern="1200" dirty="0"/>
            <a:t>Ursula Klingel</a:t>
          </a:r>
        </a:p>
      </dsp:txBody>
      <dsp:txXfrm>
        <a:off x="5626879" y="3534530"/>
        <a:ext cx="2555843" cy="15335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A599B-274C-4513-9206-A48C297E08B2}">
      <dsp:nvSpPr>
        <dsp:cNvPr id="0" name=""/>
        <dsp:cNvSpPr/>
      </dsp:nvSpPr>
      <dsp:spPr>
        <a:xfrm>
          <a:off x="1028759" y="104942"/>
          <a:ext cx="1096417" cy="10548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91D0804-44DD-478B-A770-8CA3FE0BF39A}">
      <dsp:nvSpPr>
        <dsp:cNvPr id="0" name=""/>
        <dsp:cNvSpPr/>
      </dsp:nvSpPr>
      <dsp:spPr>
        <a:xfrm>
          <a:off x="10657" y="1383055"/>
          <a:ext cx="3132622" cy="452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defRPr b="1"/>
          </a:pPr>
          <a:r>
            <a:rPr lang="en-GB" sz="2900" kern="1200"/>
            <a:t>Level 4</a:t>
          </a:r>
          <a:endParaRPr lang="en-US" sz="2900" kern="1200"/>
        </a:p>
      </dsp:txBody>
      <dsp:txXfrm>
        <a:off x="10657" y="1383055"/>
        <a:ext cx="3132622" cy="452078"/>
      </dsp:txXfrm>
    </dsp:sp>
    <dsp:sp modelId="{DB6CE26A-1CDB-40E9-AA22-DA820740433B}">
      <dsp:nvSpPr>
        <dsp:cNvPr id="0" name=""/>
        <dsp:cNvSpPr/>
      </dsp:nvSpPr>
      <dsp:spPr>
        <a:xfrm>
          <a:off x="10657" y="1938977"/>
          <a:ext cx="3132622" cy="3358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GB" sz="1700" kern="1200"/>
            <a:t>Next Steps transition activity</a:t>
          </a:r>
          <a:endParaRPr lang="en-US" sz="1700" kern="1200"/>
        </a:p>
        <a:p>
          <a:pPr marL="0" lvl="0" indent="0" algn="ctr" defTabSz="755650">
            <a:lnSpc>
              <a:spcPct val="100000"/>
            </a:lnSpc>
            <a:spcBef>
              <a:spcPct val="0"/>
            </a:spcBef>
            <a:spcAft>
              <a:spcPct val="35000"/>
            </a:spcAft>
            <a:buNone/>
          </a:pPr>
          <a:r>
            <a:rPr lang="en-GB" sz="1700" kern="1200"/>
            <a:t>HSE applied project module</a:t>
          </a:r>
          <a:endParaRPr lang="en-US" sz="1700" kern="1200"/>
        </a:p>
        <a:p>
          <a:pPr marL="0" lvl="0" indent="0" algn="ctr" defTabSz="755650">
            <a:lnSpc>
              <a:spcPct val="100000"/>
            </a:lnSpc>
            <a:spcBef>
              <a:spcPct val="0"/>
            </a:spcBef>
            <a:spcAft>
              <a:spcPct val="35000"/>
            </a:spcAft>
            <a:buNone/>
          </a:pPr>
          <a:r>
            <a:rPr lang="en-GB" sz="1700" kern="1200"/>
            <a:t>Hallam Award</a:t>
          </a:r>
          <a:endParaRPr lang="en-US" sz="1700" kern="1200"/>
        </a:p>
        <a:p>
          <a:pPr marL="0" lvl="0" indent="0" algn="ctr" defTabSz="755650">
            <a:lnSpc>
              <a:spcPct val="100000"/>
            </a:lnSpc>
            <a:spcBef>
              <a:spcPct val="0"/>
            </a:spcBef>
            <a:spcAft>
              <a:spcPct val="35000"/>
            </a:spcAft>
            <a:buNone/>
          </a:pPr>
          <a:r>
            <a:rPr lang="en-GB" sz="1700" kern="1200"/>
            <a:t>Series of relevant careers and employability workshops</a:t>
          </a:r>
          <a:endParaRPr lang="en-US" sz="1700" kern="1200"/>
        </a:p>
        <a:p>
          <a:pPr marL="0" lvl="0" indent="0" algn="ctr" defTabSz="755650">
            <a:lnSpc>
              <a:spcPct val="100000"/>
            </a:lnSpc>
            <a:spcBef>
              <a:spcPct val="0"/>
            </a:spcBef>
            <a:spcAft>
              <a:spcPct val="35000"/>
            </a:spcAft>
            <a:buNone/>
          </a:pPr>
          <a:r>
            <a:rPr lang="en-GB" sz="1700" kern="1200"/>
            <a:t>On campus jobs</a:t>
          </a:r>
          <a:endParaRPr lang="en-US" sz="1700" kern="1200"/>
        </a:p>
        <a:p>
          <a:pPr marL="0" lvl="0" indent="0" algn="ctr" defTabSz="755650">
            <a:lnSpc>
              <a:spcPct val="100000"/>
            </a:lnSpc>
            <a:spcBef>
              <a:spcPct val="0"/>
            </a:spcBef>
            <a:spcAft>
              <a:spcPct val="35000"/>
            </a:spcAft>
            <a:buNone/>
          </a:pPr>
          <a:r>
            <a:rPr lang="en-GB" sz="1700" kern="1200" dirty="0"/>
            <a:t>Recruitment and selection preparation</a:t>
          </a:r>
          <a:endParaRPr lang="en-US" sz="1700" kern="1200" dirty="0"/>
        </a:p>
        <a:p>
          <a:pPr marL="0" lvl="0" indent="0" algn="ctr" defTabSz="755650">
            <a:lnSpc>
              <a:spcPct val="100000"/>
            </a:lnSpc>
            <a:spcBef>
              <a:spcPct val="0"/>
            </a:spcBef>
            <a:spcAft>
              <a:spcPct val="35000"/>
            </a:spcAft>
            <a:buNone/>
          </a:pPr>
          <a:r>
            <a:rPr lang="en-GB" sz="1700" kern="1200"/>
            <a:t>Fairs &amp; Spotlight events</a:t>
          </a:r>
          <a:endParaRPr lang="en-US" sz="1700" kern="1200"/>
        </a:p>
        <a:p>
          <a:pPr marL="0" lvl="0" indent="0" algn="ctr" defTabSz="755650">
            <a:lnSpc>
              <a:spcPct val="100000"/>
            </a:lnSpc>
            <a:spcBef>
              <a:spcPct val="0"/>
            </a:spcBef>
            <a:spcAft>
              <a:spcPct val="35000"/>
            </a:spcAft>
            <a:buNone/>
          </a:pPr>
          <a:r>
            <a:rPr lang="en-GB" sz="1700" kern="1200"/>
            <a:t>Employer talks</a:t>
          </a:r>
          <a:endParaRPr lang="en-US" sz="1700" kern="1200"/>
        </a:p>
      </dsp:txBody>
      <dsp:txXfrm>
        <a:off x="10657" y="1938977"/>
        <a:ext cx="3132622" cy="3358152"/>
      </dsp:txXfrm>
    </dsp:sp>
    <dsp:sp modelId="{6862FBEC-CD7B-42F5-99F8-FA7AB43DE8D9}">
      <dsp:nvSpPr>
        <dsp:cNvPr id="0" name=""/>
        <dsp:cNvSpPr/>
      </dsp:nvSpPr>
      <dsp:spPr>
        <a:xfrm>
          <a:off x="4709591" y="104942"/>
          <a:ext cx="1096417" cy="10548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9970A4-35A8-4D47-8BF2-C40A9B88C923}">
      <dsp:nvSpPr>
        <dsp:cNvPr id="0" name=""/>
        <dsp:cNvSpPr/>
      </dsp:nvSpPr>
      <dsp:spPr>
        <a:xfrm>
          <a:off x="3691488" y="1383055"/>
          <a:ext cx="3132622" cy="452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defRPr b="1"/>
          </a:pPr>
          <a:r>
            <a:rPr lang="en-GB" sz="2900" kern="1200"/>
            <a:t>Level 5</a:t>
          </a:r>
          <a:endParaRPr lang="en-US" sz="2900" kern="1200"/>
        </a:p>
      </dsp:txBody>
      <dsp:txXfrm>
        <a:off x="3691488" y="1383055"/>
        <a:ext cx="3132622" cy="452078"/>
      </dsp:txXfrm>
    </dsp:sp>
    <dsp:sp modelId="{0542CF3B-4734-4CE1-899C-4F47C752D967}">
      <dsp:nvSpPr>
        <dsp:cNvPr id="0" name=""/>
        <dsp:cNvSpPr/>
      </dsp:nvSpPr>
      <dsp:spPr>
        <a:xfrm>
          <a:off x="3691488" y="1938977"/>
          <a:ext cx="3132622" cy="3358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GB" sz="1700" kern="1200"/>
            <a:t>Next Steps transition activity</a:t>
          </a:r>
          <a:endParaRPr lang="en-US" sz="1700" kern="1200"/>
        </a:p>
        <a:p>
          <a:pPr marL="0" lvl="0" indent="0" algn="ctr" defTabSz="755650">
            <a:lnSpc>
              <a:spcPct val="100000"/>
            </a:lnSpc>
            <a:spcBef>
              <a:spcPct val="0"/>
            </a:spcBef>
            <a:spcAft>
              <a:spcPct val="35000"/>
            </a:spcAft>
            <a:buNone/>
          </a:pPr>
          <a:r>
            <a:rPr lang="en-GB" sz="1700" kern="1200"/>
            <a:t>HSE Placement module</a:t>
          </a:r>
          <a:endParaRPr lang="en-US" sz="1700" kern="1200"/>
        </a:p>
        <a:p>
          <a:pPr marL="0" lvl="0" indent="0" algn="ctr" defTabSz="755650">
            <a:lnSpc>
              <a:spcPct val="100000"/>
            </a:lnSpc>
            <a:spcBef>
              <a:spcPct val="0"/>
            </a:spcBef>
            <a:spcAft>
              <a:spcPct val="35000"/>
            </a:spcAft>
            <a:buNone/>
          </a:pPr>
          <a:r>
            <a:rPr lang="en-GB" sz="1700" kern="1200"/>
            <a:t>Hallam Award</a:t>
          </a:r>
          <a:endParaRPr lang="en-US" sz="1700" kern="1200"/>
        </a:p>
        <a:p>
          <a:pPr marL="0" lvl="0" indent="0" algn="ctr" defTabSz="755650">
            <a:lnSpc>
              <a:spcPct val="100000"/>
            </a:lnSpc>
            <a:spcBef>
              <a:spcPct val="0"/>
            </a:spcBef>
            <a:spcAft>
              <a:spcPct val="35000"/>
            </a:spcAft>
            <a:buNone/>
          </a:pPr>
          <a:r>
            <a:rPr lang="en-GB" sz="1700" kern="1200"/>
            <a:t>Employer course talks</a:t>
          </a:r>
          <a:endParaRPr lang="en-US" sz="1700" kern="1200"/>
        </a:p>
        <a:p>
          <a:pPr marL="0" lvl="0" indent="0" algn="ctr" defTabSz="755650">
            <a:lnSpc>
              <a:spcPct val="100000"/>
            </a:lnSpc>
            <a:spcBef>
              <a:spcPct val="0"/>
            </a:spcBef>
            <a:spcAft>
              <a:spcPct val="35000"/>
            </a:spcAft>
            <a:buNone/>
          </a:pPr>
          <a:r>
            <a:rPr lang="en-GB" sz="1700" kern="1200"/>
            <a:t>Fairs &amp; spotlight events</a:t>
          </a:r>
          <a:endParaRPr lang="en-US" sz="1700" kern="1200"/>
        </a:p>
        <a:p>
          <a:pPr marL="0" lvl="0" indent="0" algn="ctr" defTabSz="755650">
            <a:lnSpc>
              <a:spcPct val="100000"/>
            </a:lnSpc>
            <a:spcBef>
              <a:spcPct val="0"/>
            </a:spcBef>
            <a:spcAft>
              <a:spcPct val="35000"/>
            </a:spcAft>
            <a:buNone/>
          </a:pPr>
          <a:r>
            <a:rPr lang="en-GB" sz="1700" kern="1200"/>
            <a:t>Digital first careers thinking</a:t>
          </a:r>
          <a:endParaRPr lang="en-US" sz="1700" kern="1200"/>
        </a:p>
        <a:p>
          <a:pPr marL="0" lvl="0" indent="0" algn="ctr" defTabSz="755650">
            <a:lnSpc>
              <a:spcPct val="100000"/>
            </a:lnSpc>
            <a:spcBef>
              <a:spcPct val="0"/>
            </a:spcBef>
            <a:spcAft>
              <a:spcPct val="35000"/>
            </a:spcAft>
            <a:buNone/>
          </a:pPr>
          <a:r>
            <a:rPr lang="en-GB" sz="1700" kern="1200" dirty="0"/>
            <a:t>Placement preparation and searching</a:t>
          </a:r>
          <a:endParaRPr lang="en-US" sz="1700" kern="1200" dirty="0"/>
        </a:p>
        <a:p>
          <a:pPr marL="0" lvl="0" indent="0" algn="ctr" defTabSz="755650">
            <a:lnSpc>
              <a:spcPct val="100000"/>
            </a:lnSpc>
            <a:spcBef>
              <a:spcPct val="0"/>
            </a:spcBef>
            <a:spcAft>
              <a:spcPct val="35000"/>
            </a:spcAft>
            <a:buNone/>
          </a:pPr>
          <a:r>
            <a:rPr lang="en-GB" sz="1700" kern="1200" dirty="0"/>
            <a:t>Work for yourself </a:t>
          </a:r>
          <a:endParaRPr lang="en-US" sz="1700" kern="1200" dirty="0"/>
        </a:p>
        <a:p>
          <a:pPr marL="0" lvl="0" indent="0" algn="ctr" defTabSz="755650">
            <a:lnSpc>
              <a:spcPct val="100000"/>
            </a:lnSpc>
            <a:spcBef>
              <a:spcPct val="0"/>
            </a:spcBef>
            <a:spcAft>
              <a:spcPct val="35000"/>
            </a:spcAft>
            <a:buNone/>
          </a:pPr>
          <a:r>
            <a:rPr lang="en-GB" sz="1700" kern="1200"/>
            <a:t>Sandwich placement search and support + APDip</a:t>
          </a:r>
          <a:endParaRPr lang="en-US" sz="1700" kern="1200"/>
        </a:p>
      </dsp:txBody>
      <dsp:txXfrm>
        <a:off x="3691488" y="1938977"/>
        <a:ext cx="3132622" cy="3358152"/>
      </dsp:txXfrm>
    </dsp:sp>
    <dsp:sp modelId="{BC953043-A3AE-4DF1-A3E0-A4B4FD703B35}">
      <dsp:nvSpPr>
        <dsp:cNvPr id="0" name=""/>
        <dsp:cNvSpPr/>
      </dsp:nvSpPr>
      <dsp:spPr>
        <a:xfrm>
          <a:off x="8390422" y="104942"/>
          <a:ext cx="1096417" cy="10548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6EC49F-5430-42FA-B9B4-53B8B1193FE5}">
      <dsp:nvSpPr>
        <dsp:cNvPr id="0" name=""/>
        <dsp:cNvSpPr/>
      </dsp:nvSpPr>
      <dsp:spPr>
        <a:xfrm>
          <a:off x="7372320" y="1383055"/>
          <a:ext cx="3132622" cy="452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defRPr b="1"/>
          </a:pPr>
          <a:r>
            <a:rPr lang="en-GB" sz="2900" kern="1200" dirty="0"/>
            <a:t>Level 6 &amp; 7</a:t>
          </a:r>
          <a:endParaRPr lang="en-US" sz="2900" kern="1200" dirty="0"/>
        </a:p>
      </dsp:txBody>
      <dsp:txXfrm>
        <a:off x="7372320" y="1383055"/>
        <a:ext cx="3132622" cy="452078"/>
      </dsp:txXfrm>
    </dsp:sp>
    <dsp:sp modelId="{2C6A0207-F43C-43CB-AEC2-EFCED22027F5}">
      <dsp:nvSpPr>
        <dsp:cNvPr id="0" name=""/>
        <dsp:cNvSpPr/>
      </dsp:nvSpPr>
      <dsp:spPr>
        <a:xfrm>
          <a:off x="7372320" y="1938977"/>
          <a:ext cx="3132622" cy="3358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GB" sz="1700" kern="1200"/>
            <a:t>Next Steps transition activity</a:t>
          </a:r>
          <a:endParaRPr lang="en-US" sz="1700" kern="1200"/>
        </a:p>
        <a:p>
          <a:pPr marL="0" lvl="0" indent="0" algn="ctr" defTabSz="755650">
            <a:lnSpc>
              <a:spcPct val="100000"/>
            </a:lnSpc>
            <a:spcBef>
              <a:spcPct val="0"/>
            </a:spcBef>
            <a:spcAft>
              <a:spcPct val="35000"/>
            </a:spcAft>
            <a:buNone/>
          </a:pPr>
          <a:r>
            <a:rPr lang="en-GB" sz="1700" kern="1200"/>
            <a:t>HSE Enterprise Residency module</a:t>
          </a:r>
          <a:endParaRPr lang="en-US" sz="1700" kern="1200"/>
        </a:p>
        <a:p>
          <a:pPr marL="0" lvl="0" indent="0" algn="ctr" defTabSz="755650">
            <a:lnSpc>
              <a:spcPct val="100000"/>
            </a:lnSpc>
            <a:spcBef>
              <a:spcPct val="0"/>
            </a:spcBef>
            <a:spcAft>
              <a:spcPct val="35000"/>
            </a:spcAft>
            <a:buNone/>
          </a:pPr>
          <a:r>
            <a:rPr lang="en-GB" sz="1700" kern="1200"/>
            <a:t>Fairs and Spotlight events</a:t>
          </a:r>
          <a:endParaRPr lang="en-US" sz="1700" kern="1200"/>
        </a:p>
        <a:p>
          <a:pPr marL="0" lvl="0" indent="0" algn="ctr" defTabSz="755650">
            <a:lnSpc>
              <a:spcPct val="100000"/>
            </a:lnSpc>
            <a:spcBef>
              <a:spcPct val="0"/>
            </a:spcBef>
            <a:spcAft>
              <a:spcPct val="35000"/>
            </a:spcAft>
            <a:buNone/>
          </a:pPr>
          <a:r>
            <a:rPr lang="en-GB" sz="1700" kern="1200"/>
            <a:t>1-2-1 careers advice/guidance</a:t>
          </a:r>
          <a:endParaRPr lang="en-US" sz="1700" kern="1200"/>
        </a:p>
        <a:p>
          <a:pPr marL="0" lvl="0" indent="0" algn="ctr" defTabSz="755650">
            <a:lnSpc>
              <a:spcPct val="100000"/>
            </a:lnSpc>
            <a:spcBef>
              <a:spcPct val="0"/>
            </a:spcBef>
            <a:spcAft>
              <a:spcPct val="35000"/>
            </a:spcAft>
            <a:buNone/>
          </a:pPr>
          <a:r>
            <a:rPr lang="en-GB" sz="1700" kern="1200" dirty="0"/>
            <a:t>C21- Excellence in Graduate readiness Award</a:t>
          </a:r>
          <a:endParaRPr lang="en-US" sz="1700" kern="1200" dirty="0"/>
        </a:p>
        <a:p>
          <a:pPr marL="0" lvl="0" indent="0" algn="ctr" defTabSz="755650">
            <a:lnSpc>
              <a:spcPct val="100000"/>
            </a:lnSpc>
            <a:spcBef>
              <a:spcPct val="0"/>
            </a:spcBef>
            <a:spcAft>
              <a:spcPct val="35000"/>
            </a:spcAft>
            <a:buNone/>
          </a:pPr>
          <a:r>
            <a:rPr lang="en-GB" sz="1700" kern="1200" dirty="0"/>
            <a:t>C21 - Hallam Collective Mentoring</a:t>
          </a:r>
          <a:endParaRPr lang="en-US" sz="1700" kern="1200" dirty="0"/>
        </a:p>
        <a:p>
          <a:pPr marL="0" lvl="0" indent="0" algn="ctr" defTabSz="755650">
            <a:lnSpc>
              <a:spcPct val="100000"/>
            </a:lnSpc>
            <a:spcBef>
              <a:spcPct val="0"/>
            </a:spcBef>
            <a:spcAft>
              <a:spcPct val="35000"/>
            </a:spcAft>
            <a:buNone/>
          </a:pPr>
          <a:r>
            <a:rPr lang="en-GB" sz="1700" kern="1200" dirty="0"/>
            <a:t>C21- </a:t>
          </a:r>
          <a:r>
            <a:rPr lang="en-GB" sz="1700" kern="1200" dirty="0" err="1"/>
            <a:t>FourthRev</a:t>
          </a:r>
          <a:endParaRPr lang="en-US" sz="1700" kern="1200" dirty="0"/>
        </a:p>
        <a:p>
          <a:pPr marL="0" lvl="0" indent="0" algn="ctr" defTabSz="755650">
            <a:lnSpc>
              <a:spcPct val="100000"/>
            </a:lnSpc>
            <a:spcBef>
              <a:spcPct val="0"/>
            </a:spcBef>
            <a:spcAft>
              <a:spcPct val="35000"/>
            </a:spcAft>
            <a:buNone/>
          </a:pPr>
          <a:r>
            <a:rPr lang="en-GB" sz="1700" kern="1200"/>
            <a:t>C21-Internships and Grad jobs </a:t>
          </a:r>
          <a:endParaRPr lang="en-US" sz="1700" kern="1200"/>
        </a:p>
        <a:p>
          <a:pPr indent="0" algn="ctr">
            <a:lnSpc>
              <a:spcPct val="100000"/>
            </a:lnSpc>
            <a:spcBef>
              <a:spcPct val="0"/>
            </a:spcBef>
            <a:buNone/>
          </a:pPr>
          <a:r>
            <a:rPr lang="en-GB" sz="1700" kern="1200" dirty="0"/>
            <a:t>C21- Further Study applications</a:t>
          </a:r>
          <a:br>
            <a:rPr lang="en-GB" sz="1700" kern="1200" dirty="0"/>
          </a:br>
          <a:endParaRPr lang="en-US" sz="1700" kern="1200" dirty="0"/>
        </a:p>
        <a:p>
          <a:pPr marL="0" lvl="0" indent="0" algn="ctr" defTabSz="755650">
            <a:lnSpc>
              <a:spcPct val="90000"/>
            </a:lnSpc>
            <a:spcBef>
              <a:spcPct val="0"/>
            </a:spcBef>
            <a:spcAft>
              <a:spcPct val="35000"/>
            </a:spcAft>
            <a:buNone/>
          </a:pPr>
          <a:endParaRPr lang="en-US" sz="1700" kern="1200" dirty="0"/>
        </a:p>
      </dsp:txBody>
      <dsp:txXfrm>
        <a:off x="7372320" y="1938977"/>
        <a:ext cx="3132622" cy="33581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A8D11-6E5D-405E-99BA-B0C7B302376F}">
      <dsp:nvSpPr>
        <dsp:cNvPr id="0" name=""/>
        <dsp:cNvSpPr/>
      </dsp:nvSpPr>
      <dsp:spPr>
        <a:xfrm>
          <a:off x="1823406" y="811"/>
          <a:ext cx="1379211" cy="89648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Employability Consultant</a:t>
          </a:r>
        </a:p>
      </dsp:txBody>
      <dsp:txXfrm>
        <a:off x="1867169" y="44574"/>
        <a:ext cx="1291685" cy="808961"/>
      </dsp:txXfrm>
    </dsp:sp>
    <dsp:sp modelId="{1993532D-A6F7-404C-A202-B44F7CA8549E}">
      <dsp:nvSpPr>
        <dsp:cNvPr id="0" name=""/>
        <dsp:cNvSpPr/>
      </dsp:nvSpPr>
      <dsp:spPr>
        <a:xfrm>
          <a:off x="1031138" y="449055"/>
          <a:ext cx="2963747" cy="2963747"/>
        </a:xfrm>
        <a:custGeom>
          <a:avLst/>
          <a:gdLst/>
          <a:ahLst/>
          <a:cxnLst/>
          <a:rect l="0" t="0" r="0" b="0"/>
          <a:pathLst>
            <a:path>
              <a:moveTo>
                <a:pt x="2181426" y="175514"/>
              </a:moveTo>
              <a:arcTo wR="1481873" hR="1481873" stAng="17890137" swAng="262732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69C7076-18B7-41D1-A620-3552884F6BFA}">
      <dsp:nvSpPr>
        <dsp:cNvPr id="0" name=""/>
        <dsp:cNvSpPr/>
      </dsp:nvSpPr>
      <dsp:spPr>
        <a:xfrm>
          <a:off x="3305280" y="1482685"/>
          <a:ext cx="1379211" cy="89648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Employability Programmes Manager</a:t>
          </a:r>
        </a:p>
      </dsp:txBody>
      <dsp:txXfrm>
        <a:off x="3349043" y="1526448"/>
        <a:ext cx="1291685" cy="808961"/>
      </dsp:txXfrm>
    </dsp:sp>
    <dsp:sp modelId="{457326B8-7EC9-4C12-BF95-B9D306AE66B8}">
      <dsp:nvSpPr>
        <dsp:cNvPr id="0" name=""/>
        <dsp:cNvSpPr/>
      </dsp:nvSpPr>
      <dsp:spPr>
        <a:xfrm>
          <a:off x="1031138" y="449055"/>
          <a:ext cx="2963747" cy="2963747"/>
        </a:xfrm>
        <a:custGeom>
          <a:avLst/>
          <a:gdLst/>
          <a:ahLst/>
          <a:cxnLst/>
          <a:rect l="0" t="0" r="0" b="0"/>
          <a:pathLst>
            <a:path>
              <a:moveTo>
                <a:pt x="2890880" y="1940837"/>
              </a:moveTo>
              <a:arcTo wR="1481873" hR="1481873" stAng="1082536" swAng="2627327"/>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CD6966-1128-42C6-A8CC-70908938404A}">
      <dsp:nvSpPr>
        <dsp:cNvPr id="0" name=""/>
        <dsp:cNvSpPr/>
      </dsp:nvSpPr>
      <dsp:spPr>
        <a:xfrm>
          <a:off x="1823406" y="2964558"/>
          <a:ext cx="1379211" cy="89648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Senior </a:t>
          </a:r>
          <a:r>
            <a:rPr lang="en-GB" sz="1500" kern="1200"/>
            <a:t>Employability Advisor</a:t>
          </a:r>
          <a:endParaRPr lang="en-GB" sz="1500" kern="1200" dirty="0"/>
        </a:p>
      </dsp:txBody>
      <dsp:txXfrm>
        <a:off x="1867169" y="3008321"/>
        <a:ext cx="1291685" cy="808961"/>
      </dsp:txXfrm>
    </dsp:sp>
    <dsp:sp modelId="{7F3123C2-768F-4761-B108-5C5C68E98624}">
      <dsp:nvSpPr>
        <dsp:cNvPr id="0" name=""/>
        <dsp:cNvSpPr/>
      </dsp:nvSpPr>
      <dsp:spPr>
        <a:xfrm>
          <a:off x="1031138" y="449055"/>
          <a:ext cx="2963747" cy="2963747"/>
        </a:xfrm>
        <a:custGeom>
          <a:avLst/>
          <a:gdLst/>
          <a:ahLst/>
          <a:cxnLst/>
          <a:rect l="0" t="0" r="0" b="0"/>
          <a:pathLst>
            <a:path>
              <a:moveTo>
                <a:pt x="782320" y="2788233"/>
              </a:moveTo>
              <a:arcTo wR="1481873" hR="1481873" stAng="7090137" swAng="2627327"/>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6804B59-494A-47D6-B7EE-FA727CCE5EE8}">
      <dsp:nvSpPr>
        <dsp:cNvPr id="0" name=""/>
        <dsp:cNvSpPr/>
      </dsp:nvSpPr>
      <dsp:spPr>
        <a:xfrm>
          <a:off x="341532" y="1482685"/>
          <a:ext cx="1379211" cy="89648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Employability Advisor</a:t>
          </a:r>
        </a:p>
      </dsp:txBody>
      <dsp:txXfrm>
        <a:off x="385295" y="1526448"/>
        <a:ext cx="1291685" cy="808961"/>
      </dsp:txXfrm>
    </dsp:sp>
    <dsp:sp modelId="{175CADE7-668D-4B1F-9D1D-78425ABB0778}">
      <dsp:nvSpPr>
        <dsp:cNvPr id="0" name=""/>
        <dsp:cNvSpPr/>
      </dsp:nvSpPr>
      <dsp:spPr>
        <a:xfrm>
          <a:off x="1031138" y="449055"/>
          <a:ext cx="2963747" cy="2963747"/>
        </a:xfrm>
        <a:custGeom>
          <a:avLst/>
          <a:gdLst/>
          <a:ahLst/>
          <a:cxnLst/>
          <a:rect l="0" t="0" r="0" b="0"/>
          <a:pathLst>
            <a:path>
              <a:moveTo>
                <a:pt x="72866" y="1022909"/>
              </a:moveTo>
              <a:arcTo wR="1481873" hR="1481873" stAng="11882536" swAng="2627327"/>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C322C-502C-4CEC-BCA6-38B389C247D9}">
      <dsp:nvSpPr>
        <dsp:cNvPr id="0" name=""/>
        <dsp:cNvSpPr/>
      </dsp:nvSpPr>
      <dsp:spPr>
        <a:xfrm>
          <a:off x="1416250" y="1256"/>
          <a:ext cx="1717273" cy="111622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Snr Employer Partnership Manager</a:t>
          </a:r>
        </a:p>
      </dsp:txBody>
      <dsp:txXfrm>
        <a:off x="1470740" y="55746"/>
        <a:ext cx="1608293" cy="1007247"/>
      </dsp:txXfrm>
    </dsp:sp>
    <dsp:sp modelId="{718ED01C-1588-4C01-BDB2-C8F398F5232B}">
      <dsp:nvSpPr>
        <dsp:cNvPr id="0" name=""/>
        <dsp:cNvSpPr/>
      </dsp:nvSpPr>
      <dsp:spPr>
        <a:xfrm>
          <a:off x="786574" y="559370"/>
          <a:ext cx="2976625" cy="2976625"/>
        </a:xfrm>
        <a:custGeom>
          <a:avLst/>
          <a:gdLst/>
          <a:ahLst/>
          <a:cxnLst/>
          <a:rect l="0" t="0" r="0" b="0"/>
          <a:pathLst>
            <a:path>
              <a:moveTo>
                <a:pt x="2359416" y="281559"/>
              </a:moveTo>
              <a:arcTo wR="1488312" hR="1488312" stAng="18349434" swAng="3646035"/>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B428AA4-64D8-4175-9B15-A17245215E67}">
      <dsp:nvSpPr>
        <dsp:cNvPr id="0" name=""/>
        <dsp:cNvSpPr/>
      </dsp:nvSpPr>
      <dsp:spPr>
        <a:xfrm>
          <a:off x="2705167" y="2233725"/>
          <a:ext cx="1717273" cy="111622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Employability Programmes Manager</a:t>
          </a:r>
        </a:p>
        <a:p>
          <a:pPr marL="0" lvl="0" indent="0" algn="ctr" defTabSz="666750">
            <a:lnSpc>
              <a:spcPct val="90000"/>
            </a:lnSpc>
            <a:spcBef>
              <a:spcPct val="0"/>
            </a:spcBef>
            <a:spcAft>
              <a:spcPct val="35000"/>
            </a:spcAft>
            <a:buNone/>
          </a:pPr>
          <a:endParaRPr lang="en-GB" sz="1500" kern="1200" dirty="0"/>
        </a:p>
      </dsp:txBody>
      <dsp:txXfrm>
        <a:off x="2759657" y="2288215"/>
        <a:ext cx="1608293" cy="1007247"/>
      </dsp:txXfrm>
    </dsp:sp>
    <dsp:sp modelId="{FB49DD69-E14F-446F-941F-D08783947655}">
      <dsp:nvSpPr>
        <dsp:cNvPr id="0" name=""/>
        <dsp:cNvSpPr/>
      </dsp:nvSpPr>
      <dsp:spPr>
        <a:xfrm>
          <a:off x="786574" y="559370"/>
          <a:ext cx="2976625" cy="2976625"/>
        </a:xfrm>
        <a:custGeom>
          <a:avLst/>
          <a:gdLst/>
          <a:ahLst/>
          <a:cxnLst/>
          <a:rect l="0" t="0" r="0" b="0"/>
          <a:pathLst>
            <a:path>
              <a:moveTo>
                <a:pt x="2196202" y="2797498"/>
              </a:moveTo>
              <a:arcTo wR="1488312" hR="1488312" stAng="3695968" swAng="3408064"/>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D14E844-73F3-4C42-9174-2205282DDEEE}">
      <dsp:nvSpPr>
        <dsp:cNvPr id="0" name=""/>
        <dsp:cNvSpPr/>
      </dsp:nvSpPr>
      <dsp:spPr>
        <a:xfrm>
          <a:off x="127333" y="2233725"/>
          <a:ext cx="1717273" cy="111622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Employer Partnership Officer</a:t>
          </a:r>
        </a:p>
      </dsp:txBody>
      <dsp:txXfrm>
        <a:off x="181823" y="2288215"/>
        <a:ext cx="1608293" cy="1007247"/>
      </dsp:txXfrm>
    </dsp:sp>
    <dsp:sp modelId="{C3CFB8BE-6E44-41EC-B3F2-E4C9462209D8}">
      <dsp:nvSpPr>
        <dsp:cNvPr id="0" name=""/>
        <dsp:cNvSpPr/>
      </dsp:nvSpPr>
      <dsp:spPr>
        <a:xfrm>
          <a:off x="786574" y="559370"/>
          <a:ext cx="2976625" cy="2976625"/>
        </a:xfrm>
        <a:custGeom>
          <a:avLst/>
          <a:gdLst/>
          <a:ahLst/>
          <a:cxnLst/>
          <a:rect l="0" t="0" r="0" b="0"/>
          <a:pathLst>
            <a:path>
              <a:moveTo>
                <a:pt x="9837" y="1659147"/>
              </a:moveTo>
              <a:arcTo wR="1488312" hR="1488312" stAng="10404531" swAng="3646035"/>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444708-58C7-4921-BE63-E54A1ED8B1B3}">
      <dsp:nvSpPr>
        <dsp:cNvPr id="0" name=""/>
        <dsp:cNvSpPr/>
      </dsp:nvSpPr>
      <dsp:spPr>
        <a:xfrm>
          <a:off x="0" y="431"/>
          <a:ext cx="6910387" cy="59418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301A11-BACF-4401-BC58-1F29B70E3D93}">
      <dsp:nvSpPr>
        <dsp:cNvPr id="0" name=""/>
        <dsp:cNvSpPr/>
      </dsp:nvSpPr>
      <dsp:spPr>
        <a:xfrm>
          <a:off x="179740" y="134122"/>
          <a:ext cx="326801" cy="3268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4C1697-834A-40C6-910E-8103B01B246C}">
      <dsp:nvSpPr>
        <dsp:cNvPr id="0" name=""/>
        <dsp:cNvSpPr/>
      </dsp:nvSpPr>
      <dsp:spPr>
        <a:xfrm>
          <a:off x="686282" y="431"/>
          <a:ext cx="6224104" cy="594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84" tIns="62884" rIns="62884" bIns="62884" numCol="1" spcCol="1270" anchor="ctr" anchorCtr="0">
          <a:noAutofit/>
        </a:bodyPr>
        <a:lstStyle/>
        <a:p>
          <a:pPr marL="0" lvl="0" indent="0" algn="l" defTabSz="711200">
            <a:lnSpc>
              <a:spcPct val="100000"/>
            </a:lnSpc>
            <a:spcBef>
              <a:spcPct val="0"/>
            </a:spcBef>
            <a:spcAft>
              <a:spcPct val="35000"/>
            </a:spcAft>
            <a:buNone/>
          </a:pPr>
          <a:r>
            <a:rPr lang="en-GB" sz="1600" kern="1200"/>
            <a:t>Two-tiered approach to the market – Large Employers and SME to reflect different needs</a:t>
          </a:r>
          <a:endParaRPr lang="en-US" sz="1600" kern="1200"/>
        </a:p>
      </dsp:txBody>
      <dsp:txXfrm>
        <a:off x="686282" y="431"/>
        <a:ext cx="6224104" cy="594183"/>
      </dsp:txXfrm>
    </dsp:sp>
    <dsp:sp modelId="{F0498EBA-F2E9-4FBD-9119-5C78B727C019}">
      <dsp:nvSpPr>
        <dsp:cNvPr id="0" name=""/>
        <dsp:cNvSpPr/>
      </dsp:nvSpPr>
      <dsp:spPr>
        <a:xfrm>
          <a:off x="0" y="743161"/>
          <a:ext cx="6910387" cy="59418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7F0C01-8A8A-4B3C-BCDA-DF81160EE39E}">
      <dsp:nvSpPr>
        <dsp:cNvPr id="0" name=""/>
        <dsp:cNvSpPr/>
      </dsp:nvSpPr>
      <dsp:spPr>
        <a:xfrm>
          <a:off x="179740" y="876852"/>
          <a:ext cx="326801" cy="3268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2A900D-4502-4C1F-B20E-64C3222A09E7}">
      <dsp:nvSpPr>
        <dsp:cNvPr id="0" name=""/>
        <dsp:cNvSpPr/>
      </dsp:nvSpPr>
      <dsp:spPr>
        <a:xfrm>
          <a:off x="686282" y="743161"/>
          <a:ext cx="6224104" cy="594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84" tIns="62884" rIns="62884" bIns="62884" numCol="1" spcCol="1270" anchor="ctr" anchorCtr="0">
          <a:noAutofit/>
        </a:bodyPr>
        <a:lstStyle/>
        <a:p>
          <a:pPr marL="0" lvl="0" indent="0" algn="l" defTabSz="711200">
            <a:lnSpc>
              <a:spcPct val="100000"/>
            </a:lnSpc>
            <a:spcBef>
              <a:spcPct val="0"/>
            </a:spcBef>
            <a:spcAft>
              <a:spcPct val="35000"/>
            </a:spcAft>
            <a:buNone/>
          </a:pPr>
          <a:r>
            <a:rPr lang="en-GB" sz="1600" kern="1200"/>
            <a:t>Strategic Account management of large employers to maximise opportunities across our Employability Products</a:t>
          </a:r>
          <a:endParaRPr lang="en-US" sz="1600" kern="1200"/>
        </a:p>
      </dsp:txBody>
      <dsp:txXfrm>
        <a:off x="686282" y="743161"/>
        <a:ext cx="6224104" cy="594183"/>
      </dsp:txXfrm>
    </dsp:sp>
    <dsp:sp modelId="{E615AFA4-31C8-4768-9D7D-63AAAA4406DE}">
      <dsp:nvSpPr>
        <dsp:cNvPr id="0" name=""/>
        <dsp:cNvSpPr/>
      </dsp:nvSpPr>
      <dsp:spPr>
        <a:xfrm>
          <a:off x="0" y="1485890"/>
          <a:ext cx="6910387" cy="59418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0358E5-6005-439A-AFB6-A21C0BAF3CF3}">
      <dsp:nvSpPr>
        <dsp:cNvPr id="0" name=""/>
        <dsp:cNvSpPr/>
      </dsp:nvSpPr>
      <dsp:spPr>
        <a:xfrm>
          <a:off x="179740" y="1619582"/>
          <a:ext cx="326801" cy="3268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CD4C8F-4C0F-4AAE-8E35-F172BA8274D9}">
      <dsp:nvSpPr>
        <dsp:cNvPr id="0" name=""/>
        <dsp:cNvSpPr/>
      </dsp:nvSpPr>
      <dsp:spPr>
        <a:xfrm>
          <a:off x="686282" y="1485890"/>
          <a:ext cx="6224104" cy="594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84" tIns="62884" rIns="62884" bIns="62884" numCol="1" spcCol="1270" anchor="ctr" anchorCtr="0">
          <a:noAutofit/>
        </a:bodyPr>
        <a:lstStyle/>
        <a:p>
          <a:pPr marL="0" lvl="0" indent="0" algn="l" defTabSz="711200">
            <a:lnSpc>
              <a:spcPct val="100000"/>
            </a:lnSpc>
            <a:spcBef>
              <a:spcPct val="0"/>
            </a:spcBef>
            <a:spcAft>
              <a:spcPct val="35000"/>
            </a:spcAft>
            <a:buNone/>
          </a:pPr>
          <a:r>
            <a:rPr lang="en-GB" sz="1600" kern="1200"/>
            <a:t>SME team focussed on SCR employers, mirroring the sector based approach with Larger Employers</a:t>
          </a:r>
          <a:endParaRPr lang="en-US" sz="1600" kern="1200"/>
        </a:p>
      </dsp:txBody>
      <dsp:txXfrm>
        <a:off x="686282" y="1485890"/>
        <a:ext cx="6224104" cy="594183"/>
      </dsp:txXfrm>
    </dsp:sp>
    <dsp:sp modelId="{12047208-BA5C-45F5-A126-ED2098620BDF}">
      <dsp:nvSpPr>
        <dsp:cNvPr id="0" name=""/>
        <dsp:cNvSpPr/>
      </dsp:nvSpPr>
      <dsp:spPr>
        <a:xfrm>
          <a:off x="0" y="2228620"/>
          <a:ext cx="6910387" cy="59418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8746BF-53E1-4778-91AC-B06E98450307}">
      <dsp:nvSpPr>
        <dsp:cNvPr id="0" name=""/>
        <dsp:cNvSpPr/>
      </dsp:nvSpPr>
      <dsp:spPr>
        <a:xfrm>
          <a:off x="179740" y="2362311"/>
          <a:ext cx="326801" cy="32680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E088BA-CD2A-4719-B159-B2D8A6FB0558}">
      <dsp:nvSpPr>
        <dsp:cNvPr id="0" name=""/>
        <dsp:cNvSpPr/>
      </dsp:nvSpPr>
      <dsp:spPr>
        <a:xfrm>
          <a:off x="686282" y="2228620"/>
          <a:ext cx="6224104" cy="594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84" tIns="62884" rIns="62884" bIns="62884" numCol="1" spcCol="1270" anchor="ctr" anchorCtr="0">
          <a:noAutofit/>
        </a:bodyPr>
        <a:lstStyle/>
        <a:p>
          <a:pPr marL="0" lvl="0" indent="0" algn="l" defTabSz="711200">
            <a:lnSpc>
              <a:spcPct val="100000"/>
            </a:lnSpc>
            <a:spcBef>
              <a:spcPct val="0"/>
            </a:spcBef>
            <a:spcAft>
              <a:spcPct val="35000"/>
            </a:spcAft>
            <a:buNone/>
          </a:pPr>
          <a:r>
            <a:rPr lang="en-GB" sz="1600" kern="1200"/>
            <a:t>The timing is now right to launch this approach, with additional resources to support SMEs in the region through HSHG</a:t>
          </a:r>
          <a:endParaRPr lang="en-US" sz="1600" kern="1200"/>
        </a:p>
      </dsp:txBody>
      <dsp:txXfrm>
        <a:off x="686282" y="2228620"/>
        <a:ext cx="6224104" cy="594183"/>
      </dsp:txXfrm>
    </dsp:sp>
    <dsp:sp modelId="{EB883A5F-0D88-4657-917F-0B7301324286}">
      <dsp:nvSpPr>
        <dsp:cNvPr id="0" name=""/>
        <dsp:cNvSpPr/>
      </dsp:nvSpPr>
      <dsp:spPr>
        <a:xfrm>
          <a:off x="0" y="2971350"/>
          <a:ext cx="6910387" cy="59418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367167-E007-4896-BD23-D97BB0F45331}">
      <dsp:nvSpPr>
        <dsp:cNvPr id="0" name=""/>
        <dsp:cNvSpPr/>
      </dsp:nvSpPr>
      <dsp:spPr>
        <a:xfrm>
          <a:off x="179740" y="3105041"/>
          <a:ext cx="326801" cy="32680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DE535A-C417-447B-8C51-04A6DE2418AE}">
      <dsp:nvSpPr>
        <dsp:cNvPr id="0" name=""/>
        <dsp:cNvSpPr/>
      </dsp:nvSpPr>
      <dsp:spPr>
        <a:xfrm>
          <a:off x="686282" y="2971350"/>
          <a:ext cx="6224104" cy="594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84" tIns="62884" rIns="62884" bIns="62884" numCol="1" spcCol="1270" anchor="ctr" anchorCtr="0">
          <a:noAutofit/>
        </a:bodyPr>
        <a:lstStyle/>
        <a:p>
          <a:pPr marL="0" lvl="0" indent="0" algn="l" defTabSz="711200">
            <a:lnSpc>
              <a:spcPct val="100000"/>
            </a:lnSpc>
            <a:spcBef>
              <a:spcPct val="0"/>
            </a:spcBef>
            <a:spcAft>
              <a:spcPct val="35000"/>
            </a:spcAft>
            <a:buNone/>
          </a:pPr>
          <a:r>
            <a:rPr lang="en-GB" sz="1600" kern="1200"/>
            <a:t>Lots of delay in implementing this approach – but the timing is right – 1 EP team, HSHG gives resource to focus on SMEs </a:t>
          </a:r>
          <a:endParaRPr lang="en-US" sz="1600" kern="1200"/>
        </a:p>
      </dsp:txBody>
      <dsp:txXfrm>
        <a:off x="686282" y="2971350"/>
        <a:ext cx="6224104" cy="594183"/>
      </dsp:txXfrm>
    </dsp:sp>
    <dsp:sp modelId="{F78F2E57-4EAE-40CB-9B44-EF51B2263140}">
      <dsp:nvSpPr>
        <dsp:cNvPr id="0" name=""/>
        <dsp:cNvSpPr/>
      </dsp:nvSpPr>
      <dsp:spPr>
        <a:xfrm>
          <a:off x="0" y="3714079"/>
          <a:ext cx="6910387" cy="59418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7B1185-3839-4C58-B858-D8644909088A}">
      <dsp:nvSpPr>
        <dsp:cNvPr id="0" name=""/>
        <dsp:cNvSpPr/>
      </dsp:nvSpPr>
      <dsp:spPr>
        <a:xfrm>
          <a:off x="179740" y="3847771"/>
          <a:ext cx="326801" cy="32680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8D96B9-A318-427F-863D-3861761C11FA}">
      <dsp:nvSpPr>
        <dsp:cNvPr id="0" name=""/>
        <dsp:cNvSpPr/>
      </dsp:nvSpPr>
      <dsp:spPr>
        <a:xfrm>
          <a:off x="686282" y="3714079"/>
          <a:ext cx="6224104" cy="594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84" tIns="62884" rIns="62884" bIns="62884" numCol="1" spcCol="1270" anchor="ctr" anchorCtr="0">
          <a:noAutofit/>
        </a:bodyPr>
        <a:lstStyle/>
        <a:p>
          <a:pPr marL="0" lvl="0" indent="0" algn="l" defTabSz="711200">
            <a:lnSpc>
              <a:spcPct val="100000"/>
            </a:lnSpc>
            <a:spcBef>
              <a:spcPct val="0"/>
            </a:spcBef>
            <a:spcAft>
              <a:spcPct val="35000"/>
            </a:spcAft>
            <a:buNone/>
          </a:pPr>
          <a:r>
            <a:rPr lang="en-GB" sz="1600" kern="1200"/>
            <a:t>Common data systems – Use of CRM for all Employer based activity and implementation of Handshake for student facing activity</a:t>
          </a:r>
          <a:endParaRPr lang="en-US" sz="1600" kern="1200"/>
        </a:p>
      </dsp:txBody>
      <dsp:txXfrm>
        <a:off x="686282" y="3714079"/>
        <a:ext cx="6224104" cy="594183"/>
      </dsp:txXfrm>
    </dsp:sp>
    <dsp:sp modelId="{1AEBE14F-2769-4256-B986-88F59A7DCFE3}">
      <dsp:nvSpPr>
        <dsp:cNvPr id="0" name=""/>
        <dsp:cNvSpPr/>
      </dsp:nvSpPr>
      <dsp:spPr>
        <a:xfrm>
          <a:off x="0" y="4456809"/>
          <a:ext cx="6910387" cy="59418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62499B-6212-4747-A9EA-478398D0EDE6}">
      <dsp:nvSpPr>
        <dsp:cNvPr id="0" name=""/>
        <dsp:cNvSpPr/>
      </dsp:nvSpPr>
      <dsp:spPr>
        <a:xfrm>
          <a:off x="179740" y="4590500"/>
          <a:ext cx="326801" cy="32680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00E8B8-F73C-445B-9A61-D8EA8D04630E}">
      <dsp:nvSpPr>
        <dsp:cNvPr id="0" name=""/>
        <dsp:cNvSpPr/>
      </dsp:nvSpPr>
      <dsp:spPr>
        <a:xfrm>
          <a:off x="686282" y="4456809"/>
          <a:ext cx="6224104" cy="594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84" tIns="62884" rIns="62884" bIns="62884" numCol="1" spcCol="1270" anchor="ctr" anchorCtr="0">
          <a:noAutofit/>
        </a:bodyPr>
        <a:lstStyle/>
        <a:p>
          <a:pPr marL="0" lvl="0" indent="0" algn="l" defTabSz="711200">
            <a:lnSpc>
              <a:spcPct val="100000"/>
            </a:lnSpc>
            <a:spcBef>
              <a:spcPct val="0"/>
            </a:spcBef>
            <a:spcAft>
              <a:spcPct val="35000"/>
            </a:spcAft>
            <a:buNone/>
          </a:pPr>
          <a:r>
            <a:rPr lang="en-GB" sz="1600" kern="1200"/>
            <a:t>Effective Marketing Support now in place to drive acquisition of new accounts</a:t>
          </a:r>
          <a:endParaRPr lang="en-US" sz="1600" kern="1200"/>
        </a:p>
      </dsp:txBody>
      <dsp:txXfrm>
        <a:off x="686282" y="4456809"/>
        <a:ext cx="6224104" cy="59418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40CB4FF4-1435-4D22-98C2-A9A11E366D85}" type="datetimeFigureOut">
              <a:rPr lang="en-GB" smtClean="0"/>
              <a:t>09/12/2020</a:t>
            </a:fld>
            <a:endParaRPr lang="en-GB"/>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49E0A735-9C47-450B-BF6D-5411B840B5EB}" type="slidenum">
              <a:rPr lang="en-GB" smtClean="0"/>
              <a:t>‹#›</a:t>
            </a:fld>
            <a:endParaRPr lang="en-GB"/>
          </a:p>
        </p:txBody>
      </p:sp>
    </p:spTree>
    <p:extLst>
      <p:ext uri="{BB962C8B-B14F-4D97-AF65-F5344CB8AC3E}">
        <p14:creationId xmlns:p14="http://schemas.microsoft.com/office/powerpoint/2010/main" val="1382029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66155">
              <a:defRPr/>
            </a:pPr>
            <a:fld id="{3EF730EF-103B-4E26-B058-BEA656B50B73}" type="slidenum">
              <a:rPr lang="en-GB">
                <a:solidFill>
                  <a:prstClr val="black"/>
                </a:solidFill>
                <a:latin typeface="Calibri"/>
              </a:rPr>
              <a:pPr defTabSz="966155">
                <a:defRPr/>
              </a:pPr>
              <a:t>1</a:t>
            </a:fld>
            <a:endParaRPr lang="en-GB">
              <a:solidFill>
                <a:prstClr val="black"/>
              </a:solidFill>
              <a:latin typeface="Calibri"/>
            </a:endParaRPr>
          </a:p>
        </p:txBody>
      </p:sp>
    </p:spTree>
    <p:extLst>
      <p:ext uri="{BB962C8B-B14F-4D97-AF65-F5344CB8AC3E}">
        <p14:creationId xmlns:p14="http://schemas.microsoft.com/office/powerpoint/2010/main" val="1411304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66155">
              <a:defRPr/>
            </a:pPr>
            <a:fld id="{3EF730EF-103B-4E26-B058-BEA656B50B73}" type="slidenum">
              <a:rPr lang="en-GB">
                <a:solidFill>
                  <a:prstClr val="black"/>
                </a:solidFill>
                <a:latin typeface="Calibri"/>
              </a:rPr>
              <a:pPr defTabSz="966155">
                <a:defRPr/>
              </a:pPr>
              <a:t>4</a:t>
            </a:fld>
            <a:endParaRPr lang="en-GB">
              <a:solidFill>
                <a:prstClr val="black"/>
              </a:solidFill>
              <a:latin typeface="Calibri"/>
            </a:endParaRPr>
          </a:p>
        </p:txBody>
      </p:sp>
    </p:spTree>
    <p:extLst>
      <p:ext uri="{BB962C8B-B14F-4D97-AF65-F5344CB8AC3E}">
        <p14:creationId xmlns:p14="http://schemas.microsoft.com/office/powerpoint/2010/main" val="1286487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66155">
              <a:defRPr/>
            </a:pPr>
            <a:fld id="{3EF730EF-103B-4E26-B058-BEA656B50B73}" type="slidenum">
              <a:rPr lang="en-GB">
                <a:solidFill>
                  <a:prstClr val="black"/>
                </a:solidFill>
                <a:latin typeface="Calibri"/>
              </a:rPr>
              <a:pPr defTabSz="966155">
                <a:defRPr/>
              </a:pPr>
              <a:t>9</a:t>
            </a:fld>
            <a:endParaRPr lang="en-GB">
              <a:solidFill>
                <a:prstClr val="black"/>
              </a:solidFill>
              <a:latin typeface="Calibri"/>
            </a:endParaRPr>
          </a:p>
        </p:txBody>
      </p:sp>
    </p:spTree>
    <p:extLst>
      <p:ext uri="{BB962C8B-B14F-4D97-AF65-F5344CB8AC3E}">
        <p14:creationId xmlns:p14="http://schemas.microsoft.com/office/powerpoint/2010/main" val="2576700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66155">
              <a:defRPr/>
            </a:pPr>
            <a:fld id="{3EF730EF-103B-4E26-B058-BEA656B50B73}" type="slidenum">
              <a:rPr lang="en-GB">
                <a:solidFill>
                  <a:prstClr val="black"/>
                </a:solidFill>
                <a:latin typeface="Calibri"/>
              </a:rPr>
              <a:pPr defTabSz="966155">
                <a:defRPr/>
              </a:pPr>
              <a:t>11</a:t>
            </a:fld>
            <a:endParaRPr lang="en-GB">
              <a:solidFill>
                <a:prstClr val="black"/>
              </a:solidFill>
              <a:latin typeface="Calibri"/>
            </a:endParaRPr>
          </a:p>
        </p:txBody>
      </p:sp>
    </p:spTree>
    <p:extLst>
      <p:ext uri="{BB962C8B-B14F-4D97-AF65-F5344CB8AC3E}">
        <p14:creationId xmlns:p14="http://schemas.microsoft.com/office/powerpoint/2010/main" val="3430153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66155">
              <a:defRPr/>
            </a:pPr>
            <a:fld id="{3EF730EF-103B-4E26-B058-BEA656B50B73}" type="slidenum">
              <a:rPr lang="en-GB">
                <a:solidFill>
                  <a:prstClr val="black"/>
                </a:solidFill>
                <a:latin typeface="Calibri"/>
              </a:rPr>
              <a:pPr defTabSz="966155">
                <a:defRPr/>
              </a:pPr>
              <a:t>12</a:t>
            </a:fld>
            <a:endParaRPr lang="en-GB">
              <a:solidFill>
                <a:prstClr val="black"/>
              </a:solidFill>
              <a:latin typeface="Calibri"/>
            </a:endParaRPr>
          </a:p>
        </p:txBody>
      </p:sp>
    </p:spTree>
    <p:extLst>
      <p:ext uri="{BB962C8B-B14F-4D97-AF65-F5344CB8AC3E}">
        <p14:creationId xmlns:p14="http://schemas.microsoft.com/office/powerpoint/2010/main" val="3444542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66155">
              <a:defRPr/>
            </a:pPr>
            <a:fld id="{3EF730EF-103B-4E26-B058-BEA656B50B73}" type="slidenum">
              <a:rPr lang="en-GB">
                <a:solidFill>
                  <a:prstClr val="black"/>
                </a:solidFill>
                <a:latin typeface="Calibri"/>
              </a:rPr>
              <a:pPr defTabSz="966155">
                <a:defRPr/>
              </a:pPr>
              <a:t>18</a:t>
            </a:fld>
            <a:endParaRPr lang="en-GB">
              <a:solidFill>
                <a:prstClr val="black"/>
              </a:solidFill>
              <a:latin typeface="Calibri"/>
            </a:endParaRPr>
          </a:p>
        </p:txBody>
      </p:sp>
    </p:spTree>
    <p:extLst>
      <p:ext uri="{BB962C8B-B14F-4D97-AF65-F5344CB8AC3E}">
        <p14:creationId xmlns:p14="http://schemas.microsoft.com/office/powerpoint/2010/main" val="707958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49450D8-3D55-4A0B-9254-4F0C66A1CDCB}" type="datetime1">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245671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8011AB-A253-4486-A024-13163324644F}" type="datetime1">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110026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27E1D0-2C2E-4D88-8F09-96E1C2F6B097}" type="datetime1">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1942587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F93B5-3D39-4E67-A71C-A34959FC5E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E5D2BA8-8152-4819-ADE9-F785DDD35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294717C-BAC9-41A4-AF20-005D4CCF6591}"/>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5" name="Footer Placeholder 4">
            <a:extLst>
              <a:ext uri="{FF2B5EF4-FFF2-40B4-BE49-F238E27FC236}">
                <a16:creationId xmlns:a16="http://schemas.microsoft.com/office/drawing/2014/main" id="{3565C3AF-2416-47C6-8208-744621D673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8F9745-051D-4D1F-9087-DCB661935F2A}"/>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959110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27F6-5E96-4385-9A07-4DE7153400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4AD452-60D2-425B-A9A2-712E6A71D6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5A4DE5-F541-4B7D-9FA7-1DFCADB4FE12}"/>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5" name="Footer Placeholder 4">
            <a:extLst>
              <a:ext uri="{FF2B5EF4-FFF2-40B4-BE49-F238E27FC236}">
                <a16:creationId xmlns:a16="http://schemas.microsoft.com/office/drawing/2014/main" id="{21D2074B-98D4-4BEB-8396-E40673C2C6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389BA2-F87D-4EFB-AA08-B9F20E826409}"/>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2283030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954E2-FFAF-4CB2-9380-B28A3228E3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7B1513-E515-4450-B95C-EFB2D94DC2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A526BD-0515-4850-A910-5380C17DCCAE}"/>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5" name="Footer Placeholder 4">
            <a:extLst>
              <a:ext uri="{FF2B5EF4-FFF2-40B4-BE49-F238E27FC236}">
                <a16:creationId xmlns:a16="http://schemas.microsoft.com/office/drawing/2014/main" id="{C3D14143-64D1-429D-A9CA-2A27AB87EB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41F6D0-E0FB-420D-B623-C29E9C54F42C}"/>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1281347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6E80A-0470-4044-8FCD-1A338EC807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195A58-7D1D-4EC5-A136-8CCD8BD1C4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FC8845-3E6E-4121-9EFB-32AAF41CEB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3E20829-EB47-4536-B114-E11645A26BC5}"/>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6" name="Footer Placeholder 5">
            <a:extLst>
              <a:ext uri="{FF2B5EF4-FFF2-40B4-BE49-F238E27FC236}">
                <a16:creationId xmlns:a16="http://schemas.microsoft.com/office/drawing/2014/main" id="{9AAB414A-AC96-4B99-80BF-04FD5BC89D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B51CE6-4108-4AB9-B2CB-0E5ACABAD304}"/>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1400384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D86E-57CF-45FC-AD71-09EE2FA417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5A6AE8-707F-4046-ADD5-78A9337437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EC46EA-F93F-40A3-B8D8-D6DDCDA31F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5EA145-45FD-4C2E-97C2-8EC074A7AD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142886-894D-401F-AF45-3C7D85F8EE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0FEB125-BAEE-49C7-BDEB-B0BB1351DE7B}"/>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8" name="Footer Placeholder 7">
            <a:extLst>
              <a:ext uri="{FF2B5EF4-FFF2-40B4-BE49-F238E27FC236}">
                <a16:creationId xmlns:a16="http://schemas.microsoft.com/office/drawing/2014/main" id="{97D0C659-B16B-4DFA-A974-439DF203622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16F92DB-A804-4488-80DF-CE59118547F5}"/>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1185073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C3B6-4D29-49AE-AFC7-B31EF4BB27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E2D8F7-BDF8-4415-AB67-5C52F9459B39}"/>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4" name="Footer Placeholder 3">
            <a:extLst>
              <a:ext uri="{FF2B5EF4-FFF2-40B4-BE49-F238E27FC236}">
                <a16:creationId xmlns:a16="http://schemas.microsoft.com/office/drawing/2014/main" id="{FEDFA576-D26B-4112-AF16-0FC3454865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C13B9E-59DD-49E5-AFCB-980BD283832A}"/>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2441555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B18F95-6255-4A27-8522-BE9C01B8BB1E}"/>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3" name="Footer Placeholder 2">
            <a:extLst>
              <a:ext uri="{FF2B5EF4-FFF2-40B4-BE49-F238E27FC236}">
                <a16:creationId xmlns:a16="http://schemas.microsoft.com/office/drawing/2014/main" id="{1324C637-8FCE-48F7-B427-06BE008C465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9F1DE8-837F-4360-AE31-5E920B280630}"/>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12811651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32FF-DCE3-4330-B4AC-B82F8012C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2E0FE9-C937-4CDF-AADD-1AC02F27F1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E034F4-26FE-4393-BB59-F34261469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2D5CE3-03F9-451D-8C9F-CA747B2FD40F}"/>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6" name="Footer Placeholder 5">
            <a:extLst>
              <a:ext uri="{FF2B5EF4-FFF2-40B4-BE49-F238E27FC236}">
                <a16:creationId xmlns:a16="http://schemas.microsoft.com/office/drawing/2014/main" id="{2DD25E06-40D2-43F5-9DC4-4A7C159DA8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2E764B-D835-4196-9AD1-A6D59831DC50}"/>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136349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69977F-BD47-4E69-AEC5-26B1BA14793C}" type="datetime1">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3381608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B7D1A-3DB3-4552-A6EB-9D01BACF34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4F9DD5E-26C1-4BBF-BE27-F8896964C9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D48DDF-2634-4DE3-97D7-78B59278AA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EFBB1D-6EEC-4E8A-B464-5F9F41D4B790}"/>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6" name="Footer Placeholder 5">
            <a:extLst>
              <a:ext uri="{FF2B5EF4-FFF2-40B4-BE49-F238E27FC236}">
                <a16:creationId xmlns:a16="http://schemas.microsoft.com/office/drawing/2014/main" id="{6A3910A6-3B4E-4259-B784-12AEDEF084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3D6B54-731F-4CC8-BE36-B1EE9D37C3AD}"/>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1710401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DF2E0-E163-4426-ABDD-56DF80C1E5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C028AD-C3FF-43BF-A5A9-CBC60C26D6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2754F3-C98E-49DB-BCE4-5B7B33F0F34A}"/>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5" name="Footer Placeholder 4">
            <a:extLst>
              <a:ext uri="{FF2B5EF4-FFF2-40B4-BE49-F238E27FC236}">
                <a16:creationId xmlns:a16="http://schemas.microsoft.com/office/drawing/2014/main" id="{E33DCEFA-0811-4C01-A5A2-416E29A678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C3F74A-D36E-47B3-9C79-8784CD029497}"/>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2932958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107350-CDE8-47D4-B41B-370923CD42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8305E09-1A62-44C5-B458-D215669736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F57B3A-D669-483C-9118-A51DDC77BB88}"/>
              </a:ext>
            </a:extLst>
          </p:cNvPr>
          <p:cNvSpPr>
            <a:spLocks noGrp="1"/>
          </p:cNvSpPr>
          <p:nvPr>
            <p:ph type="dt" sz="half" idx="10"/>
          </p:nvPr>
        </p:nvSpPr>
        <p:spPr/>
        <p:txBody>
          <a:bodyPr/>
          <a:lstStyle/>
          <a:p>
            <a:fld id="{EA461B5F-1970-4DE2-81DE-01928462E409}" type="datetimeFigureOut">
              <a:rPr lang="en-GB" smtClean="0"/>
              <a:t>09/12/2020</a:t>
            </a:fld>
            <a:endParaRPr lang="en-GB"/>
          </a:p>
        </p:txBody>
      </p:sp>
      <p:sp>
        <p:nvSpPr>
          <p:cNvPr id="5" name="Footer Placeholder 4">
            <a:extLst>
              <a:ext uri="{FF2B5EF4-FFF2-40B4-BE49-F238E27FC236}">
                <a16:creationId xmlns:a16="http://schemas.microsoft.com/office/drawing/2014/main" id="{0890C938-21B5-40A0-9B84-BB62B07A8E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F316B4-3F8A-4FAF-89DA-3BF19F5587AE}"/>
              </a:ext>
            </a:extLst>
          </p:cNvPr>
          <p:cNvSpPr>
            <a:spLocks noGrp="1"/>
          </p:cNvSpPr>
          <p:nvPr>
            <p:ph type="sldNum" sz="quarter" idx="12"/>
          </p:nvPr>
        </p:nvSpPr>
        <p:spPr/>
        <p:txBody>
          <a:bodyPr/>
          <a:lstStyle/>
          <a:p>
            <a:fld id="{2838A91F-1B3E-440D-A3BA-3DEB978B6579}" type="slidenum">
              <a:rPr lang="en-GB" smtClean="0"/>
              <a:t>‹#›</a:t>
            </a:fld>
            <a:endParaRPr lang="en-GB"/>
          </a:p>
        </p:txBody>
      </p:sp>
    </p:spTree>
    <p:extLst>
      <p:ext uri="{BB962C8B-B14F-4D97-AF65-F5344CB8AC3E}">
        <p14:creationId xmlns:p14="http://schemas.microsoft.com/office/powerpoint/2010/main" val="224759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D412FF-A182-4DFF-B1E3-8973F1B6FD0C}" type="datetime1">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283473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A4A82EF-4954-4AD3-830E-9285DD797E96}" type="datetime1">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2400326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61BAA-C696-46D3-AC77-6731C4A10239}" type="datetime1">
              <a:rPr lang="en-GB" smtClean="0"/>
              <a:t>09/12/2020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177689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AD2BDC-EA56-491A-8600-7AD680D0B774}" type="datetime1">
              <a:rPr lang="en-GB" smtClean="0"/>
              <a:t>09/12/2020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143039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BEC3B-CB5A-483B-8B80-5489F0AEEB04}" type="datetime1">
              <a:rPr lang="en-GB" smtClean="0"/>
              <a:t>09/12/2020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3869896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19D1D7-6906-4684-AAB6-0E8F4A3BD33A}" type="datetime1">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28952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E5ECD8-CD43-49CB-A654-8271890E2110}" type="datetime1">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15914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5846F-06B3-493F-84F5-CC602FEC985C}" type="datetime1">
              <a:rPr lang="en-GB" smtClean="0"/>
              <a:t>09/12/2020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23AC5-E736-42FC-804D-CE08A2C83742}" type="slidenum">
              <a:rPr lang="en-GB" smtClean="0"/>
              <a:t>‹#›</a:t>
            </a:fld>
            <a:endParaRPr lang="en-GB"/>
          </a:p>
        </p:txBody>
      </p:sp>
    </p:spTree>
    <p:extLst>
      <p:ext uri="{BB962C8B-B14F-4D97-AF65-F5344CB8AC3E}">
        <p14:creationId xmlns:p14="http://schemas.microsoft.com/office/powerpoint/2010/main" val="5510236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81DEE3-E784-46ED-A7DB-8347B196FD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3A0B2E-3459-446A-9A5D-36C5A40C6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B9C3F4-3DC8-4143-A6A7-9770A23CE8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61B5F-1970-4DE2-81DE-01928462E409}" type="datetimeFigureOut">
              <a:rPr lang="en-GB" smtClean="0"/>
              <a:t>09/12/2020</a:t>
            </a:fld>
            <a:endParaRPr lang="en-GB"/>
          </a:p>
        </p:txBody>
      </p:sp>
      <p:sp>
        <p:nvSpPr>
          <p:cNvPr id="5" name="Footer Placeholder 4">
            <a:extLst>
              <a:ext uri="{FF2B5EF4-FFF2-40B4-BE49-F238E27FC236}">
                <a16:creationId xmlns:a16="http://schemas.microsoft.com/office/drawing/2014/main" id="{68F0693D-FD30-4083-81AB-1FEB511385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291B51-AFC9-4052-808A-835E102511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8A91F-1B3E-440D-A3BA-3DEB978B6579}" type="slidenum">
              <a:rPr lang="en-GB" smtClean="0"/>
              <a:t>‹#›</a:t>
            </a:fld>
            <a:endParaRPr lang="en-GB"/>
          </a:p>
        </p:txBody>
      </p:sp>
    </p:spTree>
    <p:extLst>
      <p:ext uri="{BB962C8B-B14F-4D97-AF65-F5344CB8AC3E}">
        <p14:creationId xmlns:p14="http://schemas.microsoft.com/office/powerpoint/2010/main" val="40193771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a:solidFill>
                  <a:srgbClr val="B70D50"/>
                </a:solidFill>
                <a:latin typeface="Calibri" panose="020F0502020204030204" pitchFamily="34" charset="0"/>
              </a:rPr>
              <a:t>Semester 2</a:t>
            </a:r>
            <a:br>
              <a:rPr lang="en-GB" b="1">
                <a:solidFill>
                  <a:srgbClr val="B70D50"/>
                </a:solidFill>
                <a:latin typeface="Calibri" panose="020F0502020204030204" pitchFamily="34" charset="0"/>
              </a:rPr>
            </a:br>
            <a:r>
              <a:rPr lang="en-GB" b="1">
                <a:solidFill>
                  <a:srgbClr val="B70D50"/>
                </a:solidFill>
                <a:latin typeface="Calibri" panose="020F0502020204030204" pitchFamily="34" charset="0"/>
              </a:rPr>
              <a:t>Employability and Transition </a:t>
            </a:r>
            <a:endParaRPr lang="en-GB" b="1" dirty="0">
              <a:solidFill>
                <a:srgbClr val="B70D50"/>
              </a:solidFill>
              <a:latin typeface="Calibri" panose="020F0502020204030204" pitchFamily="34" charset="0"/>
            </a:endParaRPr>
          </a:p>
        </p:txBody>
      </p:sp>
      <p:sp>
        <p:nvSpPr>
          <p:cNvPr id="3" name="Subtitle 2"/>
          <p:cNvSpPr>
            <a:spLocks noGrp="1"/>
          </p:cNvSpPr>
          <p:nvPr>
            <p:ph type="subTitle" idx="1"/>
          </p:nvPr>
        </p:nvSpPr>
        <p:spPr/>
        <p:txBody>
          <a:bodyPr>
            <a:normAutofit/>
          </a:bodyPr>
          <a:lstStyle/>
          <a:p>
            <a:pPr marL="0" indent="0">
              <a:buNone/>
            </a:pPr>
            <a:endParaRPr lang="en-GB" b="1">
              <a:solidFill>
                <a:srgbClr val="621B40"/>
              </a:solidFill>
              <a:latin typeface="Calibri" panose="020F0502020204030204" pitchFamily="34" charset="0"/>
            </a:endParaRPr>
          </a:p>
          <a:p>
            <a:pPr marL="0" indent="0">
              <a:buNone/>
            </a:pPr>
            <a:endParaRPr lang="en-GB" b="1">
              <a:solidFill>
                <a:srgbClr val="621B40"/>
              </a:solidFill>
              <a:latin typeface="Calibri" panose="020F0502020204030204" pitchFamily="34" charset="0"/>
            </a:endParaRPr>
          </a:p>
          <a:p>
            <a:endParaRPr lang="en-GB" b="1" dirty="0">
              <a:solidFill>
                <a:srgbClr val="621B40"/>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C6623AC5-E736-42FC-804D-CE08A2C83742}" type="slidenum">
              <a:rPr lang="en-GB" smtClean="0">
                <a:solidFill>
                  <a:prstClr val="black">
                    <a:tint val="75000"/>
                  </a:prstClr>
                </a:solidFill>
                <a:latin typeface="Calibri" panose="020F0502020204030204" pitchFamily="34" charset="0"/>
              </a:rPr>
              <a:pPr/>
              <a:t>1</a:t>
            </a:fld>
            <a:endParaRPr lang="en-GB" dirty="0">
              <a:solidFill>
                <a:prstClr val="black">
                  <a:tint val="75000"/>
                </a:prstClr>
              </a:solidFill>
              <a:latin typeface="Calibri" panose="020F050202020403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222" y="323669"/>
            <a:ext cx="1863561" cy="100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265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E1868CA-F06E-4DAB-AFC2-0FFEB7787628}"/>
              </a:ext>
            </a:extLst>
          </p:cNvPr>
          <p:cNvSpPr>
            <a:spLocks noGrp="1"/>
          </p:cNvSpPr>
          <p:nvPr>
            <p:ph type="title"/>
          </p:nvPr>
        </p:nvSpPr>
        <p:spPr>
          <a:xfrm>
            <a:off x="838200" y="352401"/>
            <a:ext cx="10515600" cy="1133499"/>
          </a:xfrm>
        </p:spPr>
        <p:txBody>
          <a:bodyPr>
            <a:normAutofit/>
          </a:bodyPr>
          <a:lstStyle/>
          <a:p>
            <a:pPr algn="ctr"/>
            <a:r>
              <a:rPr lang="en-GB" sz="3100" b="1" dirty="0">
                <a:latin typeface="Calibri" panose="020F0502020204030204" pitchFamily="34" charset="0"/>
              </a:rPr>
              <a:t>Employability: Example course differentiation across each level</a:t>
            </a:r>
            <a:br>
              <a:rPr lang="en-GB" sz="3600" b="1" dirty="0">
                <a:latin typeface="Calibri" panose="020F0502020204030204" pitchFamily="34" charset="0"/>
              </a:rPr>
            </a:br>
            <a:r>
              <a:rPr lang="en-GB" sz="2400" b="1" dirty="0">
                <a:latin typeface="Calibri" panose="020F0502020204030204" pitchFamily="34" charset="0"/>
              </a:rPr>
              <a:t>Menu choice to suit students and course needs</a:t>
            </a:r>
            <a:endParaRPr lang="en-GB" sz="3600" dirty="0"/>
          </a:p>
        </p:txBody>
      </p:sp>
      <p:graphicFrame>
        <p:nvGraphicFramePr>
          <p:cNvPr id="9" name="Content Placeholder 4">
            <a:extLst>
              <a:ext uri="{FF2B5EF4-FFF2-40B4-BE49-F238E27FC236}">
                <a16:creationId xmlns:a16="http://schemas.microsoft.com/office/drawing/2014/main" id="{A22156C3-4122-44E4-8409-CCB01515E76E}"/>
              </a:ext>
            </a:extLst>
          </p:cNvPr>
          <p:cNvGraphicFramePr>
            <a:graphicFrameLocks noGrp="1"/>
          </p:cNvGraphicFramePr>
          <p:nvPr>
            <p:ph idx="1"/>
            <p:extLst>
              <p:ext uri="{D42A27DB-BD31-4B8C-83A1-F6EECF244321}">
                <p14:modId xmlns:p14="http://schemas.microsoft.com/office/powerpoint/2010/main" val="3755263364"/>
              </p:ext>
            </p:extLst>
          </p:nvPr>
        </p:nvGraphicFramePr>
        <p:xfrm>
          <a:off x="836675" y="1034614"/>
          <a:ext cx="10515600" cy="540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9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4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Rectangle 5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lnSpc>
                <a:spcPct val="90000"/>
              </a:lnSpc>
            </a:pPr>
            <a:r>
              <a:rPr lang="en-GB" sz="3400" b="1">
                <a:solidFill>
                  <a:srgbClr val="FFFFFF"/>
                </a:solidFill>
                <a:latin typeface="Calibri" panose="020F0502020204030204" pitchFamily="34" charset="0"/>
              </a:rPr>
              <a:t>Making this work in practice: Business Engagement Skills and Employability (BESE)</a:t>
            </a:r>
          </a:p>
        </p:txBody>
      </p:sp>
      <p:sp>
        <p:nvSpPr>
          <p:cNvPr id="9" name="Content Placeholder 8">
            <a:extLst>
              <a:ext uri="{FF2B5EF4-FFF2-40B4-BE49-F238E27FC236}">
                <a16:creationId xmlns:a16="http://schemas.microsoft.com/office/drawing/2014/main" id="{B3DD9208-C789-45AB-858A-3251EB92815D}"/>
              </a:ext>
            </a:extLst>
          </p:cNvPr>
          <p:cNvSpPr>
            <a:spLocks noGrp="1"/>
          </p:cNvSpPr>
          <p:nvPr>
            <p:ph idx="1"/>
          </p:nvPr>
        </p:nvSpPr>
        <p:spPr>
          <a:xfrm>
            <a:off x="4287520" y="649480"/>
            <a:ext cx="7548879" cy="5546047"/>
          </a:xfrm>
        </p:spPr>
        <p:txBody>
          <a:bodyPr anchor="ctr">
            <a:normAutofit/>
          </a:bodyPr>
          <a:lstStyle/>
          <a:p>
            <a:pPr>
              <a:lnSpc>
                <a:spcPct val="90000"/>
              </a:lnSpc>
            </a:pPr>
            <a:r>
              <a:rPr lang="en-GB" sz="2000" dirty="0"/>
              <a:t>BESE has a number of roles that provide in curriculum and co-curriculum support to Courses, Departments and Colleges:</a:t>
            </a:r>
          </a:p>
          <a:p>
            <a:pPr lvl="1">
              <a:lnSpc>
                <a:spcPct val="90000"/>
              </a:lnSpc>
            </a:pPr>
            <a:r>
              <a:rPr lang="en-GB" sz="2000" dirty="0"/>
              <a:t>BESE SMT provide support to ADs and ECs on prioritising resources and planning (one attached per College) </a:t>
            </a:r>
          </a:p>
          <a:p>
            <a:pPr lvl="1">
              <a:lnSpc>
                <a:spcPct val="90000"/>
              </a:lnSpc>
            </a:pPr>
            <a:r>
              <a:rPr lang="en-GB" sz="2000" dirty="0"/>
              <a:t>Employability Consultants join College planning discussions for Semester 2</a:t>
            </a:r>
          </a:p>
          <a:p>
            <a:pPr lvl="1">
              <a:lnSpc>
                <a:spcPct val="90000"/>
              </a:lnSpc>
            </a:pPr>
            <a:r>
              <a:rPr lang="en-GB" sz="2000" dirty="0"/>
              <a:t>ADBEs liaise with Employability Consultants on prospective plans and prioritisation of resource/activity</a:t>
            </a:r>
          </a:p>
          <a:p>
            <a:pPr lvl="1">
              <a:lnSpc>
                <a:spcPct val="90000"/>
              </a:lnSpc>
            </a:pPr>
            <a:r>
              <a:rPr lang="en-GB" sz="2000" dirty="0"/>
              <a:t>Employability Consultant act as interface for the broader BESE employability roles.  </a:t>
            </a:r>
          </a:p>
          <a:p>
            <a:pPr lvl="1">
              <a:lnSpc>
                <a:spcPct val="90000"/>
              </a:lnSpc>
            </a:pPr>
            <a:r>
              <a:rPr lang="en-GB" sz="2000" dirty="0"/>
              <a:t>Senior Employability and Employability Advisors work at Departmental and Course Level to align plans. </a:t>
            </a:r>
          </a:p>
        </p:txBody>
      </p:sp>
    </p:spTree>
    <p:extLst>
      <p:ext uri="{BB962C8B-B14F-4D97-AF65-F5344CB8AC3E}">
        <p14:creationId xmlns:p14="http://schemas.microsoft.com/office/powerpoint/2010/main" val="899564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623AC5-E736-42FC-804D-CE08A2C83742}" type="slidenum">
              <a:rPr lang="en-GB">
                <a:solidFill>
                  <a:prstClr val="black">
                    <a:tint val="75000"/>
                  </a:prstClr>
                </a:solidFill>
                <a:latin typeface="Calibri" panose="020F0502020204030204" pitchFamily="34" charset="0"/>
              </a:rPr>
              <a:pPr/>
              <a:t>12</a:t>
            </a:fld>
            <a:endParaRPr lang="en-GB" dirty="0">
              <a:solidFill>
                <a:prstClr val="black">
                  <a:tint val="75000"/>
                </a:prstClr>
              </a:solidFill>
              <a:latin typeface="Calibri" panose="020F050202020403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222" y="323669"/>
            <a:ext cx="1863561" cy="100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1">
            <a:extLst>
              <a:ext uri="{FF2B5EF4-FFF2-40B4-BE49-F238E27FC236}">
                <a16:creationId xmlns:a16="http://schemas.microsoft.com/office/drawing/2014/main" id="{CC6C1D39-2B4C-42A3-AE06-04FF2D420D5B}"/>
              </a:ext>
            </a:extLst>
          </p:cNvPr>
          <p:cNvGrpSpPr>
            <a:grpSpLocks/>
          </p:cNvGrpSpPr>
          <p:nvPr/>
        </p:nvGrpSpPr>
        <p:grpSpPr bwMode="auto">
          <a:xfrm>
            <a:off x="1919909" y="2425310"/>
            <a:ext cx="238125" cy="539750"/>
            <a:chOff x="0" y="0"/>
            <a:chExt cx="376" cy="851"/>
          </a:xfrm>
        </p:grpSpPr>
        <p:sp>
          <p:nvSpPr>
            <p:cNvPr id="7" name="AutoShape 2">
              <a:extLst>
                <a:ext uri="{FF2B5EF4-FFF2-40B4-BE49-F238E27FC236}">
                  <a16:creationId xmlns:a16="http://schemas.microsoft.com/office/drawing/2014/main" id="{C4964EF5-ED3F-4DF4-AD23-CFC527603262}"/>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5 h 851"/>
                <a:gd name="T14" fmla="*/ 171 w 376"/>
                <a:gd name="T15" fmla="*/ 135 h 851"/>
                <a:gd name="T16" fmla="*/ 203 w 376"/>
                <a:gd name="T17" fmla="*/ 135 h 851"/>
                <a:gd name="T18" fmla="*/ 231 w 376"/>
                <a:gd name="T19" fmla="*/ 125 h 851"/>
                <a:gd name="T20" fmla="*/ 253 w 376"/>
                <a:gd name="T21" fmla="*/ 107 h 851"/>
                <a:gd name="T22" fmla="*/ 264 w 376"/>
                <a:gd name="T23" fmla="*/ 82 h 851"/>
                <a:gd name="T24" fmla="*/ 264 w 376"/>
                <a:gd name="T25" fmla="*/ 54 h 851"/>
                <a:gd name="T26" fmla="*/ 253 w 376"/>
                <a:gd name="T27" fmla="*/ 29 h 851"/>
                <a:gd name="T28" fmla="*/ 231 w 376"/>
                <a:gd name="T29" fmla="*/ 11 h 851"/>
                <a:gd name="T30" fmla="*/ 203 w 376"/>
                <a:gd name="T31" fmla="*/ 2 h 851"/>
                <a:gd name="T32" fmla="*/ 280 w 376"/>
                <a:gd name="T33" fmla="*/ 279 h 851"/>
                <a:gd name="T34" fmla="*/ 96 w 376"/>
                <a:gd name="T35" fmla="*/ 823 h 851"/>
                <a:gd name="T36" fmla="*/ 102 w 376"/>
                <a:gd name="T37" fmla="*/ 837 h 851"/>
                <a:gd name="T38" fmla="*/ 109 w 376"/>
                <a:gd name="T39" fmla="*/ 846 h 851"/>
                <a:gd name="T40" fmla="*/ 123 w 376"/>
                <a:gd name="T41" fmla="*/ 849 h 851"/>
                <a:gd name="T42" fmla="*/ 141 w 376"/>
                <a:gd name="T43" fmla="*/ 849 h 851"/>
                <a:gd name="T44" fmla="*/ 155 w 376"/>
                <a:gd name="T45" fmla="*/ 846 h 851"/>
                <a:gd name="T46" fmla="*/ 164 w 376"/>
                <a:gd name="T47" fmla="*/ 837 h 851"/>
                <a:gd name="T48" fmla="*/ 167 w 376"/>
                <a:gd name="T49" fmla="*/ 823 h 851"/>
                <a:gd name="T50" fmla="*/ 280 w 376"/>
                <a:gd name="T51" fmla="*/ 502 h 851"/>
                <a:gd name="T52" fmla="*/ 280 w 376"/>
                <a:gd name="T53" fmla="*/ 502 h 851"/>
                <a:gd name="T54" fmla="*/ 207 w 376"/>
                <a:gd name="T55" fmla="*/ 815 h 851"/>
                <a:gd name="T56" fmla="*/ 208 w 376"/>
                <a:gd name="T57" fmla="*/ 830 h 851"/>
                <a:gd name="T58" fmla="*/ 215 w 376"/>
                <a:gd name="T59" fmla="*/ 841 h 851"/>
                <a:gd name="T60" fmla="*/ 226 w 376"/>
                <a:gd name="T61" fmla="*/ 847 h 851"/>
                <a:gd name="T62" fmla="*/ 244 w 376"/>
                <a:gd name="T63" fmla="*/ 850 h 851"/>
                <a:gd name="T64" fmla="*/ 267 w 376"/>
                <a:gd name="T65" fmla="*/ 846 h 851"/>
                <a:gd name="T66" fmla="*/ 276 w 376"/>
                <a:gd name="T67" fmla="*/ 837 h 851"/>
                <a:gd name="T68" fmla="*/ 280 w 376"/>
                <a:gd name="T69" fmla="*/ 823 h 851"/>
                <a:gd name="T70" fmla="*/ 276 w 376"/>
                <a:gd name="T71" fmla="*/ 169 h 851"/>
                <a:gd name="T72" fmla="*/ 80 w 376"/>
                <a:gd name="T73" fmla="*/ 172 h 851"/>
                <a:gd name="T74" fmla="*/ 45 w 376"/>
                <a:gd name="T75" fmla="*/ 184 h 851"/>
                <a:gd name="T76" fmla="*/ 16 w 376"/>
                <a:gd name="T77" fmla="*/ 209 h 851"/>
                <a:gd name="T78" fmla="*/ 2 w 376"/>
                <a:gd name="T79" fmla="*/ 240 h 851"/>
                <a:gd name="T80" fmla="*/ 0 w 376"/>
                <a:gd name="T81" fmla="*/ 471 h 851"/>
                <a:gd name="T82" fmla="*/ 5 w 376"/>
                <a:gd name="T83" fmla="*/ 488 h 851"/>
                <a:gd name="T84" fmla="*/ 11 w 376"/>
                <a:gd name="T85" fmla="*/ 496 h 851"/>
                <a:gd name="T86" fmla="*/ 21 w 376"/>
                <a:gd name="T87" fmla="*/ 499 h 851"/>
                <a:gd name="T88" fmla="*/ 46 w 376"/>
                <a:gd name="T89" fmla="*/ 496 h 851"/>
                <a:gd name="T90" fmla="*/ 53 w 376"/>
                <a:gd name="T91" fmla="*/ 488 h 851"/>
                <a:gd name="T92" fmla="*/ 59 w 376"/>
                <a:gd name="T93" fmla="*/ 471 h 851"/>
                <a:gd name="T94" fmla="*/ 376 w 376"/>
                <a:gd name="T95" fmla="*/ 279 h 851"/>
                <a:gd name="T96" fmla="*/ 374 w 376"/>
                <a:gd name="T97" fmla="*/ 240 h 851"/>
                <a:gd name="T98" fmla="*/ 360 w 376"/>
                <a:gd name="T99" fmla="*/ 209 h 851"/>
                <a:gd name="T100" fmla="*/ 331 w 376"/>
                <a:gd name="T101" fmla="*/ 184 h 851"/>
                <a:gd name="T102" fmla="*/ 294 w 376"/>
                <a:gd name="T103" fmla="*/ 172 h 851"/>
                <a:gd name="T104" fmla="*/ 376 w 376"/>
                <a:gd name="T105" fmla="*/ 279 h 851"/>
                <a:gd name="T106" fmla="*/ 317 w 376"/>
                <a:gd name="T107" fmla="*/ 471 h 851"/>
                <a:gd name="T108" fmla="*/ 320 w 376"/>
                <a:gd name="T109" fmla="*/ 488 h 851"/>
                <a:gd name="T110" fmla="*/ 329 w 376"/>
                <a:gd name="T111" fmla="*/ 496 h 851"/>
                <a:gd name="T112" fmla="*/ 340 w 376"/>
                <a:gd name="T113" fmla="*/ 499 h 851"/>
                <a:gd name="T114" fmla="*/ 360 w 376"/>
                <a:gd name="T115" fmla="*/ 497 h 851"/>
                <a:gd name="T116" fmla="*/ 369 w 376"/>
                <a:gd name="T117" fmla="*/ 491 h 851"/>
                <a:gd name="T118" fmla="*/ 374 w 376"/>
                <a:gd name="T119" fmla="*/ 482 h 851"/>
                <a:gd name="T120" fmla="*/ 376 w 376"/>
                <a:gd name="T121"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5"/>
                  </a:lnTo>
                  <a:lnTo>
                    <a:pt x="157" y="132"/>
                  </a:lnTo>
                  <a:lnTo>
                    <a:pt x="171" y="135"/>
                  </a:lnTo>
                  <a:lnTo>
                    <a:pt x="189" y="136"/>
                  </a:lnTo>
                  <a:lnTo>
                    <a:pt x="203" y="135"/>
                  </a:lnTo>
                  <a:lnTo>
                    <a:pt x="219" y="132"/>
                  </a:lnTo>
                  <a:lnTo>
                    <a:pt x="231" y="125"/>
                  </a:lnTo>
                  <a:lnTo>
                    <a:pt x="244" y="116"/>
                  </a:lnTo>
                  <a:lnTo>
                    <a:pt x="253" y="107"/>
                  </a:lnTo>
                  <a:lnTo>
                    <a:pt x="260" y="96"/>
                  </a:lnTo>
                  <a:lnTo>
                    <a:pt x="264" y="82"/>
                  </a:lnTo>
                  <a:lnTo>
                    <a:pt x="267" y="68"/>
                  </a:lnTo>
                  <a:lnTo>
                    <a:pt x="264" y="54"/>
                  </a:lnTo>
                  <a:lnTo>
                    <a:pt x="260" y="42"/>
                  </a:lnTo>
                  <a:lnTo>
                    <a:pt x="253" y="29"/>
                  </a:lnTo>
                  <a:lnTo>
                    <a:pt x="244" y="20"/>
                  </a:lnTo>
                  <a:lnTo>
                    <a:pt x="231" y="11"/>
                  </a:lnTo>
                  <a:lnTo>
                    <a:pt x="219" y="5"/>
                  </a:lnTo>
                  <a:lnTo>
                    <a:pt x="203" y="2"/>
                  </a:lnTo>
                  <a:lnTo>
                    <a:pt x="189" y="0"/>
                  </a:lnTo>
                  <a:close/>
                  <a:moveTo>
                    <a:pt x="280" y="279"/>
                  </a:moveTo>
                  <a:lnTo>
                    <a:pt x="96" y="279"/>
                  </a:lnTo>
                  <a:lnTo>
                    <a:pt x="96" y="823"/>
                  </a:lnTo>
                  <a:lnTo>
                    <a:pt x="98" y="830"/>
                  </a:lnTo>
                  <a:lnTo>
                    <a:pt x="102" y="837"/>
                  </a:lnTo>
                  <a:lnTo>
                    <a:pt x="105" y="841"/>
                  </a:lnTo>
                  <a:lnTo>
                    <a:pt x="109" y="846"/>
                  </a:lnTo>
                  <a:lnTo>
                    <a:pt x="114" y="847"/>
                  </a:lnTo>
                  <a:lnTo>
                    <a:pt x="123" y="849"/>
                  </a:lnTo>
                  <a:lnTo>
                    <a:pt x="132" y="850"/>
                  </a:lnTo>
                  <a:lnTo>
                    <a:pt x="141" y="849"/>
                  </a:lnTo>
                  <a:lnTo>
                    <a:pt x="150" y="847"/>
                  </a:lnTo>
                  <a:lnTo>
                    <a:pt x="155" y="846"/>
                  </a:lnTo>
                  <a:lnTo>
                    <a:pt x="160" y="841"/>
                  </a:lnTo>
                  <a:lnTo>
                    <a:pt x="164" y="837"/>
                  </a:lnTo>
                  <a:lnTo>
                    <a:pt x="166" y="830"/>
                  </a:lnTo>
                  <a:lnTo>
                    <a:pt x="167" y="823"/>
                  </a:lnTo>
                  <a:lnTo>
                    <a:pt x="167" y="502"/>
                  </a:lnTo>
                  <a:lnTo>
                    <a:pt x="280" y="502"/>
                  </a:lnTo>
                  <a:lnTo>
                    <a:pt x="280" y="279"/>
                  </a:lnTo>
                  <a:close/>
                  <a:moveTo>
                    <a:pt x="280" y="502"/>
                  </a:moveTo>
                  <a:lnTo>
                    <a:pt x="207" y="502"/>
                  </a:lnTo>
                  <a:lnTo>
                    <a:pt x="207" y="815"/>
                  </a:lnTo>
                  <a:lnTo>
                    <a:pt x="208" y="823"/>
                  </a:lnTo>
                  <a:lnTo>
                    <a:pt x="208" y="830"/>
                  </a:lnTo>
                  <a:lnTo>
                    <a:pt x="212" y="837"/>
                  </a:lnTo>
                  <a:lnTo>
                    <a:pt x="215" y="841"/>
                  </a:lnTo>
                  <a:lnTo>
                    <a:pt x="221" y="846"/>
                  </a:lnTo>
                  <a:lnTo>
                    <a:pt x="226" y="847"/>
                  </a:lnTo>
                  <a:lnTo>
                    <a:pt x="233" y="849"/>
                  </a:lnTo>
                  <a:lnTo>
                    <a:pt x="244" y="850"/>
                  </a:lnTo>
                  <a:lnTo>
                    <a:pt x="253" y="849"/>
                  </a:lnTo>
                  <a:lnTo>
                    <a:pt x="267" y="846"/>
                  </a:lnTo>
                  <a:lnTo>
                    <a:pt x="272" y="841"/>
                  </a:lnTo>
                  <a:lnTo>
                    <a:pt x="276" y="837"/>
                  </a:lnTo>
                  <a:lnTo>
                    <a:pt x="278" y="830"/>
                  </a:lnTo>
                  <a:lnTo>
                    <a:pt x="280" y="823"/>
                  </a:lnTo>
                  <a:lnTo>
                    <a:pt x="280" y="502"/>
                  </a:lnTo>
                  <a:close/>
                  <a:moveTo>
                    <a:pt x="276" y="169"/>
                  </a:moveTo>
                  <a:lnTo>
                    <a:pt x="102"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6" y="496"/>
                  </a:lnTo>
                  <a:lnTo>
                    <a:pt x="50" y="491"/>
                  </a:lnTo>
                  <a:lnTo>
                    <a:pt x="53" y="488"/>
                  </a:lnTo>
                  <a:lnTo>
                    <a:pt x="57" y="482"/>
                  </a:lnTo>
                  <a:lnTo>
                    <a:pt x="59" y="471"/>
                  </a:lnTo>
                  <a:lnTo>
                    <a:pt x="59" y="279"/>
                  </a:lnTo>
                  <a:lnTo>
                    <a:pt x="376" y="279"/>
                  </a:lnTo>
                  <a:lnTo>
                    <a:pt x="376" y="257"/>
                  </a:lnTo>
                  <a:lnTo>
                    <a:pt x="374" y="240"/>
                  </a:lnTo>
                  <a:lnTo>
                    <a:pt x="369"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3" y="499"/>
                  </a:lnTo>
                  <a:lnTo>
                    <a:pt x="360" y="497"/>
                  </a:lnTo>
                  <a:lnTo>
                    <a:pt x="365" y="496"/>
                  </a:lnTo>
                  <a:lnTo>
                    <a:pt x="369" y="491"/>
                  </a:lnTo>
                  <a:lnTo>
                    <a:pt x="372" y="488"/>
                  </a:lnTo>
                  <a:lnTo>
                    <a:pt x="374" y="482"/>
                  </a:lnTo>
                  <a:lnTo>
                    <a:pt x="376" y="471"/>
                  </a:lnTo>
                  <a:lnTo>
                    <a:pt x="376" y="279"/>
                  </a:lnTo>
                  <a:close/>
                </a:path>
              </a:pathLst>
            </a:custGeom>
            <a:solidFill>
              <a:srgbClr val="006F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 name="Rectangle 37">
            <a:extLst>
              <a:ext uri="{FF2B5EF4-FFF2-40B4-BE49-F238E27FC236}">
                <a16:creationId xmlns:a16="http://schemas.microsoft.com/office/drawing/2014/main" id="{6E66BED2-E3F3-4AE5-AB61-5A0A4B0EC4D7}"/>
              </a:ext>
            </a:extLst>
          </p:cNvPr>
          <p:cNvSpPr>
            <a:spLocks noChangeArrowheads="1"/>
          </p:cNvSpPr>
          <p:nvPr/>
        </p:nvSpPr>
        <p:spPr bwMode="auto">
          <a:xfrm>
            <a:off x="2963178" y="36207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0" name="Table 40">
            <a:extLst>
              <a:ext uri="{FF2B5EF4-FFF2-40B4-BE49-F238E27FC236}">
                <a16:creationId xmlns:a16="http://schemas.microsoft.com/office/drawing/2014/main" id="{50683A58-3D4E-4FE9-B7A2-023834B3A919}"/>
              </a:ext>
            </a:extLst>
          </p:cNvPr>
          <p:cNvGraphicFramePr>
            <a:graphicFrameLocks noGrp="1"/>
          </p:cNvGraphicFramePr>
          <p:nvPr>
            <p:extLst>
              <p:ext uri="{D42A27DB-BD31-4B8C-83A1-F6EECF244321}">
                <p14:modId xmlns:p14="http://schemas.microsoft.com/office/powerpoint/2010/main" val="1886878088"/>
              </p:ext>
            </p:extLst>
          </p:nvPr>
        </p:nvGraphicFramePr>
        <p:xfrm>
          <a:off x="1676528" y="3087003"/>
          <a:ext cx="858109" cy="502920"/>
        </p:xfrm>
        <a:graphic>
          <a:graphicData uri="http://schemas.openxmlformats.org/drawingml/2006/table">
            <a:tbl>
              <a:tblPr firstRow="1" bandRow="1">
                <a:tableStyleId>{2D5ABB26-0587-4C30-8999-92F81FD0307C}</a:tableStyleId>
              </a:tblPr>
              <a:tblGrid>
                <a:gridCol w="858109">
                  <a:extLst>
                    <a:ext uri="{9D8B030D-6E8A-4147-A177-3AD203B41FA5}">
                      <a16:colId xmlns:a16="http://schemas.microsoft.com/office/drawing/2014/main" val="1317549396"/>
                    </a:ext>
                  </a:extLst>
                </a:gridCol>
              </a:tblGrid>
              <a:tr h="292743">
                <a:tc>
                  <a:txBody>
                    <a:bodyPr/>
                    <a:lstStyle/>
                    <a:p>
                      <a:r>
                        <a:rPr lang="en-GB" sz="900" dirty="0"/>
                        <a:t>Employer Partnerships Manager</a:t>
                      </a:r>
                    </a:p>
                  </a:txBody>
                  <a:tcPr/>
                </a:tc>
                <a:extLst>
                  <a:ext uri="{0D108BD9-81ED-4DB2-BD59-A6C34878D82A}">
                    <a16:rowId xmlns:a16="http://schemas.microsoft.com/office/drawing/2014/main" val="3957799684"/>
                  </a:ext>
                </a:extLst>
              </a:tr>
            </a:tbl>
          </a:graphicData>
        </a:graphic>
      </p:graphicFrame>
      <p:sp>
        <p:nvSpPr>
          <p:cNvPr id="11" name="Rectangle 40">
            <a:extLst>
              <a:ext uri="{FF2B5EF4-FFF2-40B4-BE49-F238E27FC236}">
                <a16:creationId xmlns:a16="http://schemas.microsoft.com/office/drawing/2014/main" id="{E1641485-A136-4968-A6CA-920E44E2D8F8}"/>
              </a:ext>
            </a:extLst>
          </p:cNvPr>
          <p:cNvSpPr>
            <a:spLocks noChangeArrowheads="1"/>
          </p:cNvSpPr>
          <p:nvPr/>
        </p:nvSpPr>
        <p:spPr bwMode="auto">
          <a:xfrm>
            <a:off x="3183626" y="243297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12" name="Group 38">
            <a:extLst>
              <a:ext uri="{FF2B5EF4-FFF2-40B4-BE49-F238E27FC236}">
                <a16:creationId xmlns:a16="http://schemas.microsoft.com/office/drawing/2014/main" id="{14BC7C81-9C60-47A0-A574-1ED259466A8A}"/>
              </a:ext>
            </a:extLst>
          </p:cNvPr>
          <p:cNvGrpSpPr>
            <a:grpSpLocks/>
          </p:cNvGrpSpPr>
          <p:nvPr/>
        </p:nvGrpSpPr>
        <p:grpSpPr bwMode="auto">
          <a:xfrm>
            <a:off x="3337968" y="2417619"/>
            <a:ext cx="238125" cy="539750"/>
            <a:chOff x="0" y="0"/>
            <a:chExt cx="376" cy="851"/>
          </a:xfrm>
        </p:grpSpPr>
        <p:sp>
          <p:nvSpPr>
            <p:cNvPr id="13" name="AutoShape 39">
              <a:extLst>
                <a:ext uri="{FF2B5EF4-FFF2-40B4-BE49-F238E27FC236}">
                  <a16:creationId xmlns:a16="http://schemas.microsoft.com/office/drawing/2014/main" id="{9261A221-5DE1-47E8-9D63-22B0559B096E}"/>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5 h 851"/>
                <a:gd name="T14" fmla="*/ 171 w 376"/>
                <a:gd name="T15" fmla="*/ 135 h 851"/>
                <a:gd name="T16" fmla="*/ 203 w 376"/>
                <a:gd name="T17" fmla="*/ 135 h 851"/>
                <a:gd name="T18" fmla="*/ 231 w 376"/>
                <a:gd name="T19" fmla="*/ 125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32 w 376"/>
                <a:gd name="T41" fmla="*/ 850 h 851"/>
                <a:gd name="T42" fmla="*/ 150 w 376"/>
                <a:gd name="T43" fmla="*/ 847 h 851"/>
                <a:gd name="T44" fmla="*/ 160 w 376"/>
                <a:gd name="T45" fmla="*/ 841 h 851"/>
                <a:gd name="T46" fmla="*/ 166 w 376"/>
                <a:gd name="T47" fmla="*/ 830 h 851"/>
                <a:gd name="T48" fmla="*/ 167 w 376"/>
                <a:gd name="T49" fmla="*/ 502 h 851"/>
                <a:gd name="T50" fmla="*/ 279 w 376"/>
                <a:gd name="T51" fmla="*/ 279 h 851"/>
                <a:gd name="T52" fmla="*/ 207 w 376"/>
                <a:gd name="T53" fmla="*/ 502 h 851"/>
                <a:gd name="T54" fmla="*/ 208 w 376"/>
                <a:gd name="T55" fmla="*/ 823 h 851"/>
                <a:gd name="T56" fmla="*/ 212 w 376"/>
                <a:gd name="T57" fmla="*/ 837 h 851"/>
                <a:gd name="T58" fmla="*/ 221 w 376"/>
                <a:gd name="T59" fmla="*/ 846 h 851"/>
                <a:gd name="T60" fmla="*/ 233 w 376"/>
                <a:gd name="T61" fmla="*/ 849 h 851"/>
                <a:gd name="T62" fmla="*/ 253 w 376"/>
                <a:gd name="T63" fmla="*/ 849 h 851"/>
                <a:gd name="T64" fmla="*/ 272 w 376"/>
                <a:gd name="T65" fmla="*/ 841 h 851"/>
                <a:gd name="T66" fmla="*/ 278 w 376"/>
                <a:gd name="T67" fmla="*/ 830 h 851"/>
                <a:gd name="T68" fmla="*/ 279 w 376"/>
                <a:gd name="T69" fmla="*/ 502 h 851"/>
                <a:gd name="T70" fmla="*/ 101 w 376"/>
                <a:gd name="T71" fmla="*/ 169 h 851"/>
                <a:gd name="T72" fmla="*/ 62 w 376"/>
                <a:gd name="T73" fmla="*/ 177 h 851"/>
                <a:gd name="T74" fmla="*/ 30 w 376"/>
                <a:gd name="T75" fmla="*/ 195 h 851"/>
                <a:gd name="T76" fmla="*/ 7 w 376"/>
                <a:gd name="T77" fmla="*/ 225 h 851"/>
                <a:gd name="T78" fmla="*/ 0 w 376"/>
                <a:gd name="T79" fmla="*/ 257 h 851"/>
                <a:gd name="T80" fmla="*/ 2 w 376"/>
                <a:gd name="T81" fmla="*/ 482 h 851"/>
                <a:gd name="T82" fmla="*/ 7 w 376"/>
                <a:gd name="T83" fmla="*/ 491 h 851"/>
                <a:gd name="T84" fmla="*/ 16 w 376"/>
                <a:gd name="T85" fmla="*/ 497 h 851"/>
                <a:gd name="T86" fmla="*/ 36 w 376"/>
                <a:gd name="T87" fmla="*/ 499 h 851"/>
                <a:gd name="T88" fmla="*/ 46 w 376"/>
                <a:gd name="T89" fmla="*/ 496 h 851"/>
                <a:gd name="T90" fmla="*/ 53 w 376"/>
                <a:gd name="T91" fmla="*/ 488 h 851"/>
                <a:gd name="T92" fmla="*/ 59 w 376"/>
                <a:gd name="T93" fmla="*/ 471 h 851"/>
                <a:gd name="T94" fmla="*/ 376 w 376"/>
                <a:gd name="T95" fmla="*/ 279 h 851"/>
                <a:gd name="T96" fmla="*/ 374 w 376"/>
                <a:gd name="T97" fmla="*/ 240 h 851"/>
                <a:gd name="T98" fmla="*/ 360 w 376"/>
                <a:gd name="T99" fmla="*/ 209 h 851"/>
                <a:gd name="T100" fmla="*/ 331 w 376"/>
                <a:gd name="T101" fmla="*/ 184 h 851"/>
                <a:gd name="T102" fmla="*/ 294 w 376"/>
                <a:gd name="T103" fmla="*/ 172 h 851"/>
                <a:gd name="T104" fmla="*/ 376 w 376"/>
                <a:gd name="T105" fmla="*/ 279 h 851"/>
                <a:gd name="T106" fmla="*/ 317 w 376"/>
                <a:gd name="T107" fmla="*/ 471 h 851"/>
                <a:gd name="T108" fmla="*/ 320 w 376"/>
                <a:gd name="T109" fmla="*/ 488 h 851"/>
                <a:gd name="T110" fmla="*/ 329 w 376"/>
                <a:gd name="T111" fmla="*/ 496 h 851"/>
                <a:gd name="T112" fmla="*/ 340 w 376"/>
                <a:gd name="T113" fmla="*/ 499 h 851"/>
                <a:gd name="T114" fmla="*/ 360 w 376"/>
                <a:gd name="T115" fmla="*/ 497 h 851"/>
                <a:gd name="T116" fmla="*/ 368 w 376"/>
                <a:gd name="T117" fmla="*/ 491 h 851"/>
                <a:gd name="T118" fmla="*/ 374 w 376"/>
                <a:gd name="T119" fmla="*/ 482 h 851"/>
                <a:gd name="T120" fmla="*/ 376 w 376"/>
                <a:gd name="T121"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5"/>
                  </a:lnTo>
                  <a:lnTo>
                    <a:pt x="157" y="132"/>
                  </a:lnTo>
                  <a:lnTo>
                    <a:pt x="171" y="135"/>
                  </a:lnTo>
                  <a:lnTo>
                    <a:pt x="189" y="136"/>
                  </a:lnTo>
                  <a:lnTo>
                    <a:pt x="203" y="135"/>
                  </a:lnTo>
                  <a:lnTo>
                    <a:pt x="219" y="132"/>
                  </a:lnTo>
                  <a:lnTo>
                    <a:pt x="231" y="125"/>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23" y="849"/>
                  </a:lnTo>
                  <a:lnTo>
                    <a:pt x="132" y="850"/>
                  </a:lnTo>
                  <a:lnTo>
                    <a:pt x="141" y="849"/>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0"/>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GB"/>
            </a:p>
          </p:txBody>
        </p:sp>
      </p:grpSp>
      <p:graphicFrame>
        <p:nvGraphicFramePr>
          <p:cNvPr id="14" name="Table 40">
            <a:extLst>
              <a:ext uri="{FF2B5EF4-FFF2-40B4-BE49-F238E27FC236}">
                <a16:creationId xmlns:a16="http://schemas.microsoft.com/office/drawing/2014/main" id="{53C83045-EC11-465B-857C-98E3EB3A2D0E}"/>
              </a:ext>
            </a:extLst>
          </p:cNvPr>
          <p:cNvGraphicFramePr>
            <a:graphicFrameLocks noGrp="1"/>
          </p:cNvGraphicFramePr>
          <p:nvPr>
            <p:extLst>
              <p:ext uri="{D42A27DB-BD31-4B8C-83A1-F6EECF244321}">
                <p14:modId xmlns:p14="http://schemas.microsoft.com/office/powerpoint/2010/main" val="1537534815"/>
              </p:ext>
            </p:extLst>
          </p:nvPr>
        </p:nvGraphicFramePr>
        <p:xfrm>
          <a:off x="3163970" y="3087867"/>
          <a:ext cx="864096" cy="914400"/>
        </p:xfrm>
        <a:graphic>
          <a:graphicData uri="http://schemas.openxmlformats.org/drawingml/2006/table">
            <a:tbl>
              <a:tblPr firstRow="1" bandRow="1">
                <a:tableStyleId>{2D5ABB26-0587-4C30-8999-92F81FD0307C}</a:tableStyleId>
              </a:tblPr>
              <a:tblGrid>
                <a:gridCol w="864096">
                  <a:extLst>
                    <a:ext uri="{9D8B030D-6E8A-4147-A177-3AD203B41FA5}">
                      <a16:colId xmlns:a16="http://schemas.microsoft.com/office/drawing/2014/main" val="1317549396"/>
                    </a:ext>
                  </a:extLst>
                </a:gridCol>
              </a:tblGrid>
              <a:tr h="370840">
                <a:tc>
                  <a:txBody>
                    <a:bodyPr/>
                    <a:lstStyle/>
                    <a:p>
                      <a:r>
                        <a:rPr lang="en-GB" sz="900" dirty="0"/>
                        <a:t>Senior Administrator (Work Experience)</a:t>
                      </a:r>
                    </a:p>
                    <a:p>
                      <a:endParaRPr lang="en-GB" dirty="0"/>
                    </a:p>
                  </a:txBody>
                  <a:tcPr/>
                </a:tc>
                <a:extLst>
                  <a:ext uri="{0D108BD9-81ED-4DB2-BD59-A6C34878D82A}">
                    <a16:rowId xmlns:a16="http://schemas.microsoft.com/office/drawing/2014/main" val="3957799684"/>
                  </a:ext>
                </a:extLst>
              </a:tr>
            </a:tbl>
          </a:graphicData>
        </a:graphic>
      </p:graphicFrame>
      <p:sp>
        <p:nvSpPr>
          <p:cNvPr id="15" name="Rectangle 43">
            <a:extLst>
              <a:ext uri="{FF2B5EF4-FFF2-40B4-BE49-F238E27FC236}">
                <a16:creationId xmlns:a16="http://schemas.microsoft.com/office/drawing/2014/main" id="{C4119300-A3B1-46E2-BA93-79C43A48B9C1}"/>
              </a:ext>
            </a:extLst>
          </p:cNvPr>
          <p:cNvSpPr>
            <a:spLocks noChangeArrowheads="1"/>
          </p:cNvSpPr>
          <p:nvPr/>
        </p:nvSpPr>
        <p:spPr bwMode="auto">
          <a:xfrm>
            <a:off x="4129863" y="243297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16" name="Group 41">
            <a:extLst>
              <a:ext uri="{FF2B5EF4-FFF2-40B4-BE49-F238E27FC236}">
                <a16:creationId xmlns:a16="http://schemas.microsoft.com/office/drawing/2014/main" id="{9A0A679A-A9CB-48BC-AEB0-B5B59A312E69}"/>
              </a:ext>
            </a:extLst>
          </p:cNvPr>
          <p:cNvGrpSpPr>
            <a:grpSpLocks/>
          </p:cNvGrpSpPr>
          <p:nvPr/>
        </p:nvGrpSpPr>
        <p:grpSpPr bwMode="auto">
          <a:xfrm>
            <a:off x="5625637" y="2451778"/>
            <a:ext cx="238125" cy="539750"/>
            <a:chOff x="0" y="0"/>
            <a:chExt cx="376" cy="851"/>
          </a:xfrm>
        </p:grpSpPr>
        <p:sp>
          <p:nvSpPr>
            <p:cNvPr id="17" name="AutoShape 42">
              <a:extLst>
                <a:ext uri="{FF2B5EF4-FFF2-40B4-BE49-F238E27FC236}">
                  <a16:creationId xmlns:a16="http://schemas.microsoft.com/office/drawing/2014/main" id="{58F62C58-0F19-4BB6-8DAC-D4F9BE627436}"/>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6 h 851"/>
                <a:gd name="T14" fmla="*/ 171 w 376"/>
                <a:gd name="T15" fmla="*/ 135 h 851"/>
                <a:gd name="T16" fmla="*/ 203 w 376"/>
                <a:gd name="T17" fmla="*/ 135 h 851"/>
                <a:gd name="T18" fmla="*/ 231 w 376"/>
                <a:gd name="T19" fmla="*/ 126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50 w 376"/>
                <a:gd name="T41" fmla="*/ 847 h 851"/>
                <a:gd name="T42" fmla="*/ 160 w 376"/>
                <a:gd name="T43" fmla="*/ 841 h 851"/>
                <a:gd name="T44" fmla="*/ 166 w 376"/>
                <a:gd name="T45" fmla="*/ 830 h 851"/>
                <a:gd name="T46" fmla="*/ 167 w 376"/>
                <a:gd name="T47" fmla="*/ 502 h 851"/>
                <a:gd name="T48" fmla="*/ 279 w 376"/>
                <a:gd name="T49" fmla="*/ 279 h 851"/>
                <a:gd name="T50" fmla="*/ 207 w 376"/>
                <a:gd name="T51" fmla="*/ 502 h 851"/>
                <a:gd name="T52" fmla="*/ 208 w 376"/>
                <a:gd name="T53" fmla="*/ 823 h 851"/>
                <a:gd name="T54" fmla="*/ 212 w 376"/>
                <a:gd name="T55" fmla="*/ 837 h 851"/>
                <a:gd name="T56" fmla="*/ 221 w 376"/>
                <a:gd name="T57" fmla="*/ 846 h 851"/>
                <a:gd name="T58" fmla="*/ 233 w 376"/>
                <a:gd name="T59" fmla="*/ 849 h 851"/>
                <a:gd name="T60" fmla="*/ 253 w 376"/>
                <a:gd name="T61" fmla="*/ 849 h 851"/>
                <a:gd name="T62" fmla="*/ 272 w 376"/>
                <a:gd name="T63" fmla="*/ 841 h 851"/>
                <a:gd name="T64" fmla="*/ 278 w 376"/>
                <a:gd name="T65" fmla="*/ 830 h 851"/>
                <a:gd name="T66" fmla="*/ 279 w 376"/>
                <a:gd name="T67" fmla="*/ 502 h 851"/>
                <a:gd name="T68" fmla="*/ 101 w 376"/>
                <a:gd name="T69" fmla="*/ 169 h 851"/>
                <a:gd name="T70" fmla="*/ 62 w 376"/>
                <a:gd name="T71" fmla="*/ 177 h 851"/>
                <a:gd name="T72" fmla="*/ 30 w 376"/>
                <a:gd name="T73" fmla="*/ 195 h 851"/>
                <a:gd name="T74" fmla="*/ 7 w 376"/>
                <a:gd name="T75" fmla="*/ 225 h 851"/>
                <a:gd name="T76" fmla="*/ 0 w 376"/>
                <a:gd name="T77" fmla="*/ 257 h 851"/>
                <a:gd name="T78" fmla="*/ 2 w 376"/>
                <a:gd name="T79" fmla="*/ 482 h 851"/>
                <a:gd name="T80" fmla="*/ 7 w 376"/>
                <a:gd name="T81" fmla="*/ 491 h 851"/>
                <a:gd name="T82" fmla="*/ 16 w 376"/>
                <a:gd name="T83" fmla="*/ 497 h 851"/>
                <a:gd name="T84" fmla="*/ 36 w 376"/>
                <a:gd name="T85" fmla="*/ 499 h 851"/>
                <a:gd name="T86" fmla="*/ 46 w 376"/>
                <a:gd name="T87" fmla="*/ 496 h 851"/>
                <a:gd name="T88" fmla="*/ 53 w 376"/>
                <a:gd name="T89" fmla="*/ 488 h 851"/>
                <a:gd name="T90" fmla="*/ 59 w 376"/>
                <a:gd name="T91" fmla="*/ 471 h 851"/>
                <a:gd name="T92" fmla="*/ 376 w 376"/>
                <a:gd name="T93" fmla="*/ 279 h 851"/>
                <a:gd name="T94" fmla="*/ 374 w 376"/>
                <a:gd name="T95" fmla="*/ 240 h 851"/>
                <a:gd name="T96" fmla="*/ 360 w 376"/>
                <a:gd name="T97" fmla="*/ 209 h 851"/>
                <a:gd name="T98" fmla="*/ 331 w 376"/>
                <a:gd name="T99" fmla="*/ 184 h 851"/>
                <a:gd name="T100" fmla="*/ 294 w 376"/>
                <a:gd name="T101" fmla="*/ 172 h 851"/>
                <a:gd name="T102" fmla="*/ 376 w 376"/>
                <a:gd name="T103" fmla="*/ 279 h 851"/>
                <a:gd name="T104" fmla="*/ 317 w 376"/>
                <a:gd name="T105" fmla="*/ 471 h 851"/>
                <a:gd name="T106" fmla="*/ 320 w 376"/>
                <a:gd name="T107" fmla="*/ 488 h 851"/>
                <a:gd name="T108" fmla="*/ 329 w 376"/>
                <a:gd name="T109" fmla="*/ 496 h 851"/>
                <a:gd name="T110" fmla="*/ 340 w 376"/>
                <a:gd name="T111" fmla="*/ 499 h 851"/>
                <a:gd name="T112" fmla="*/ 360 w 376"/>
                <a:gd name="T113" fmla="*/ 497 h 851"/>
                <a:gd name="T114" fmla="*/ 368 w 376"/>
                <a:gd name="T115" fmla="*/ 491 h 851"/>
                <a:gd name="T116" fmla="*/ 374 w 376"/>
                <a:gd name="T117" fmla="*/ 482 h 851"/>
                <a:gd name="T118" fmla="*/ 376 w 376"/>
                <a:gd name="T119"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6"/>
                  </a:lnTo>
                  <a:lnTo>
                    <a:pt x="157" y="132"/>
                  </a:lnTo>
                  <a:lnTo>
                    <a:pt x="171" y="135"/>
                  </a:lnTo>
                  <a:lnTo>
                    <a:pt x="189" y="136"/>
                  </a:lnTo>
                  <a:lnTo>
                    <a:pt x="203" y="135"/>
                  </a:lnTo>
                  <a:lnTo>
                    <a:pt x="219" y="132"/>
                  </a:lnTo>
                  <a:lnTo>
                    <a:pt x="231" y="126"/>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32" y="851"/>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1"/>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solidFill>
              <a:srgbClr val="43AF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aphicFrame>
        <p:nvGraphicFramePr>
          <p:cNvPr id="18" name="Table 40">
            <a:extLst>
              <a:ext uri="{FF2B5EF4-FFF2-40B4-BE49-F238E27FC236}">
                <a16:creationId xmlns:a16="http://schemas.microsoft.com/office/drawing/2014/main" id="{AB449E2B-F715-453E-880B-FB4A794D55AE}"/>
              </a:ext>
            </a:extLst>
          </p:cNvPr>
          <p:cNvGraphicFramePr>
            <a:graphicFrameLocks noGrp="1"/>
          </p:cNvGraphicFramePr>
          <p:nvPr>
            <p:extLst>
              <p:ext uri="{D42A27DB-BD31-4B8C-83A1-F6EECF244321}">
                <p14:modId xmlns:p14="http://schemas.microsoft.com/office/powerpoint/2010/main" val="3888593990"/>
              </p:ext>
            </p:extLst>
          </p:nvPr>
        </p:nvGraphicFramePr>
        <p:xfrm>
          <a:off x="5483745" y="3116261"/>
          <a:ext cx="941922" cy="370838"/>
        </p:xfrm>
        <a:graphic>
          <a:graphicData uri="http://schemas.openxmlformats.org/drawingml/2006/table">
            <a:tbl>
              <a:tblPr firstRow="1" bandRow="1">
                <a:tableStyleId>{2D5ABB26-0587-4C30-8999-92F81FD0307C}</a:tableStyleId>
              </a:tblPr>
              <a:tblGrid>
                <a:gridCol w="941922">
                  <a:extLst>
                    <a:ext uri="{9D8B030D-6E8A-4147-A177-3AD203B41FA5}">
                      <a16:colId xmlns:a16="http://schemas.microsoft.com/office/drawing/2014/main" val="1317549396"/>
                    </a:ext>
                  </a:extLst>
                </a:gridCol>
              </a:tblGrid>
              <a:tr h="370838">
                <a:tc>
                  <a:txBody>
                    <a:bodyPr/>
                    <a:lstStyle/>
                    <a:p>
                      <a:r>
                        <a:rPr lang="en-GB" sz="900" dirty="0"/>
                        <a:t>Employability Consultant</a:t>
                      </a:r>
                    </a:p>
                  </a:txBody>
                  <a:tcPr/>
                </a:tc>
                <a:extLst>
                  <a:ext uri="{0D108BD9-81ED-4DB2-BD59-A6C34878D82A}">
                    <a16:rowId xmlns:a16="http://schemas.microsoft.com/office/drawing/2014/main" val="3957799684"/>
                  </a:ext>
                </a:extLst>
              </a:tr>
            </a:tbl>
          </a:graphicData>
        </a:graphic>
      </p:graphicFrame>
      <p:sp>
        <p:nvSpPr>
          <p:cNvPr id="19" name="Rectangle 46">
            <a:extLst>
              <a:ext uri="{FF2B5EF4-FFF2-40B4-BE49-F238E27FC236}">
                <a16:creationId xmlns:a16="http://schemas.microsoft.com/office/drawing/2014/main" id="{6220067C-7164-49CD-A9A8-B08E971F1C55}"/>
              </a:ext>
            </a:extLst>
          </p:cNvPr>
          <p:cNvSpPr>
            <a:spLocks noChangeArrowheads="1"/>
          </p:cNvSpPr>
          <p:nvPr/>
        </p:nvSpPr>
        <p:spPr bwMode="auto">
          <a:xfrm>
            <a:off x="5530558" y="24280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20" name="Group 1">
            <a:extLst>
              <a:ext uri="{FF2B5EF4-FFF2-40B4-BE49-F238E27FC236}">
                <a16:creationId xmlns:a16="http://schemas.microsoft.com/office/drawing/2014/main" id="{2F73591D-6023-43D7-B15A-214A75FA986D}"/>
              </a:ext>
            </a:extLst>
          </p:cNvPr>
          <p:cNvGrpSpPr>
            <a:grpSpLocks/>
          </p:cNvGrpSpPr>
          <p:nvPr/>
        </p:nvGrpSpPr>
        <p:grpSpPr bwMode="auto">
          <a:xfrm>
            <a:off x="1842495" y="4734239"/>
            <a:ext cx="238053" cy="370840"/>
            <a:chOff x="0" y="0"/>
            <a:chExt cx="376" cy="851"/>
          </a:xfrm>
        </p:grpSpPr>
        <p:sp>
          <p:nvSpPr>
            <p:cNvPr id="21" name="AutoShape 2">
              <a:extLst>
                <a:ext uri="{FF2B5EF4-FFF2-40B4-BE49-F238E27FC236}">
                  <a16:creationId xmlns:a16="http://schemas.microsoft.com/office/drawing/2014/main" id="{81696FFD-7954-449E-961C-CBE2C485446E}"/>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5 h 851"/>
                <a:gd name="T14" fmla="*/ 171 w 376"/>
                <a:gd name="T15" fmla="*/ 135 h 851"/>
                <a:gd name="T16" fmla="*/ 203 w 376"/>
                <a:gd name="T17" fmla="*/ 135 h 851"/>
                <a:gd name="T18" fmla="*/ 231 w 376"/>
                <a:gd name="T19" fmla="*/ 125 h 851"/>
                <a:gd name="T20" fmla="*/ 253 w 376"/>
                <a:gd name="T21" fmla="*/ 107 h 851"/>
                <a:gd name="T22" fmla="*/ 264 w 376"/>
                <a:gd name="T23" fmla="*/ 82 h 851"/>
                <a:gd name="T24" fmla="*/ 264 w 376"/>
                <a:gd name="T25" fmla="*/ 54 h 851"/>
                <a:gd name="T26" fmla="*/ 253 w 376"/>
                <a:gd name="T27" fmla="*/ 29 h 851"/>
                <a:gd name="T28" fmla="*/ 231 w 376"/>
                <a:gd name="T29" fmla="*/ 11 h 851"/>
                <a:gd name="T30" fmla="*/ 203 w 376"/>
                <a:gd name="T31" fmla="*/ 2 h 851"/>
                <a:gd name="T32" fmla="*/ 280 w 376"/>
                <a:gd name="T33" fmla="*/ 279 h 851"/>
                <a:gd name="T34" fmla="*/ 96 w 376"/>
                <a:gd name="T35" fmla="*/ 823 h 851"/>
                <a:gd name="T36" fmla="*/ 102 w 376"/>
                <a:gd name="T37" fmla="*/ 837 h 851"/>
                <a:gd name="T38" fmla="*/ 109 w 376"/>
                <a:gd name="T39" fmla="*/ 846 h 851"/>
                <a:gd name="T40" fmla="*/ 123 w 376"/>
                <a:gd name="T41" fmla="*/ 849 h 851"/>
                <a:gd name="T42" fmla="*/ 141 w 376"/>
                <a:gd name="T43" fmla="*/ 849 h 851"/>
                <a:gd name="T44" fmla="*/ 155 w 376"/>
                <a:gd name="T45" fmla="*/ 846 h 851"/>
                <a:gd name="T46" fmla="*/ 164 w 376"/>
                <a:gd name="T47" fmla="*/ 837 h 851"/>
                <a:gd name="T48" fmla="*/ 167 w 376"/>
                <a:gd name="T49" fmla="*/ 823 h 851"/>
                <a:gd name="T50" fmla="*/ 280 w 376"/>
                <a:gd name="T51" fmla="*/ 502 h 851"/>
                <a:gd name="T52" fmla="*/ 280 w 376"/>
                <a:gd name="T53" fmla="*/ 502 h 851"/>
                <a:gd name="T54" fmla="*/ 207 w 376"/>
                <a:gd name="T55" fmla="*/ 815 h 851"/>
                <a:gd name="T56" fmla="*/ 208 w 376"/>
                <a:gd name="T57" fmla="*/ 830 h 851"/>
                <a:gd name="T58" fmla="*/ 215 w 376"/>
                <a:gd name="T59" fmla="*/ 841 h 851"/>
                <a:gd name="T60" fmla="*/ 226 w 376"/>
                <a:gd name="T61" fmla="*/ 847 h 851"/>
                <a:gd name="T62" fmla="*/ 244 w 376"/>
                <a:gd name="T63" fmla="*/ 850 h 851"/>
                <a:gd name="T64" fmla="*/ 267 w 376"/>
                <a:gd name="T65" fmla="*/ 846 h 851"/>
                <a:gd name="T66" fmla="*/ 276 w 376"/>
                <a:gd name="T67" fmla="*/ 837 h 851"/>
                <a:gd name="T68" fmla="*/ 280 w 376"/>
                <a:gd name="T69" fmla="*/ 823 h 851"/>
                <a:gd name="T70" fmla="*/ 276 w 376"/>
                <a:gd name="T71" fmla="*/ 169 h 851"/>
                <a:gd name="T72" fmla="*/ 80 w 376"/>
                <a:gd name="T73" fmla="*/ 172 h 851"/>
                <a:gd name="T74" fmla="*/ 45 w 376"/>
                <a:gd name="T75" fmla="*/ 184 h 851"/>
                <a:gd name="T76" fmla="*/ 16 w 376"/>
                <a:gd name="T77" fmla="*/ 209 h 851"/>
                <a:gd name="T78" fmla="*/ 2 w 376"/>
                <a:gd name="T79" fmla="*/ 240 h 851"/>
                <a:gd name="T80" fmla="*/ 0 w 376"/>
                <a:gd name="T81" fmla="*/ 471 h 851"/>
                <a:gd name="T82" fmla="*/ 5 w 376"/>
                <a:gd name="T83" fmla="*/ 488 h 851"/>
                <a:gd name="T84" fmla="*/ 11 w 376"/>
                <a:gd name="T85" fmla="*/ 496 h 851"/>
                <a:gd name="T86" fmla="*/ 21 w 376"/>
                <a:gd name="T87" fmla="*/ 499 h 851"/>
                <a:gd name="T88" fmla="*/ 46 w 376"/>
                <a:gd name="T89" fmla="*/ 496 h 851"/>
                <a:gd name="T90" fmla="*/ 53 w 376"/>
                <a:gd name="T91" fmla="*/ 488 h 851"/>
                <a:gd name="T92" fmla="*/ 59 w 376"/>
                <a:gd name="T93" fmla="*/ 471 h 851"/>
                <a:gd name="T94" fmla="*/ 376 w 376"/>
                <a:gd name="T95" fmla="*/ 279 h 851"/>
                <a:gd name="T96" fmla="*/ 374 w 376"/>
                <a:gd name="T97" fmla="*/ 240 h 851"/>
                <a:gd name="T98" fmla="*/ 360 w 376"/>
                <a:gd name="T99" fmla="*/ 209 h 851"/>
                <a:gd name="T100" fmla="*/ 331 w 376"/>
                <a:gd name="T101" fmla="*/ 184 h 851"/>
                <a:gd name="T102" fmla="*/ 294 w 376"/>
                <a:gd name="T103" fmla="*/ 172 h 851"/>
                <a:gd name="T104" fmla="*/ 376 w 376"/>
                <a:gd name="T105" fmla="*/ 279 h 851"/>
                <a:gd name="T106" fmla="*/ 317 w 376"/>
                <a:gd name="T107" fmla="*/ 471 h 851"/>
                <a:gd name="T108" fmla="*/ 320 w 376"/>
                <a:gd name="T109" fmla="*/ 488 h 851"/>
                <a:gd name="T110" fmla="*/ 329 w 376"/>
                <a:gd name="T111" fmla="*/ 496 h 851"/>
                <a:gd name="T112" fmla="*/ 340 w 376"/>
                <a:gd name="T113" fmla="*/ 499 h 851"/>
                <a:gd name="T114" fmla="*/ 360 w 376"/>
                <a:gd name="T115" fmla="*/ 497 h 851"/>
                <a:gd name="T116" fmla="*/ 369 w 376"/>
                <a:gd name="T117" fmla="*/ 491 h 851"/>
                <a:gd name="T118" fmla="*/ 374 w 376"/>
                <a:gd name="T119" fmla="*/ 482 h 851"/>
                <a:gd name="T120" fmla="*/ 376 w 376"/>
                <a:gd name="T121"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5"/>
                  </a:lnTo>
                  <a:lnTo>
                    <a:pt x="157" y="132"/>
                  </a:lnTo>
                  <a:lnTo>
                    <a:pt x="171" y="135"/>
                  </a:lnTo>
                  <a:lnTo>
                    <a:pt x="189" y="136"/>
                  </a:lnTo>
                  <a:lnTo>
                    <a:pt x="203" y="135"/>
                  </a:lnTo>
                  <a:lnTo>
                    <a:pt x="219" y="132"/>
                  </a:lnTo>
                  <a:lnTo>
                    <a:pt x="231" y="125"/>
                  </a:lnTo>
                  <a:lnTo>
                    <a:pt x="244" y="116"/>
                  </a:lnTo>
                  <a:lnTo>
                    <a:pt x="253" y="107"/>
                  </a:lnTo>
                  <a:lnTo>
                    <a:pt x="260" y="96"/>
                  </a:lnTo>
                  <a:lnTo>
                    <a:pt x="264" y="82"/>
                  </a:lnTo>
                  <a:lnTo>
                    <a:pt x="267" y="68"/>
                  </a:lnTo>
                  <a:lnTo>
                    <a:pt x="264" y="54"/>
                  </a:lnTo>
                  <a:lnTo>
                    <a:pt x="260" y="42"/>
                  </a:lnTo>
                  <a:lnTo>
                    <a:pt x="253" y="29"/>
                  </a:lnTo>
                  <a:lnTo>
                    <a:pt x="244" y="20"/>
                  </a:lnTo>
                  <a:lnTo>
                    <a:pt x="231" y="11"/>
                  </a:lnTo>
                  <a:lnTo>
                    <a:pt x="219" y="5"/>
                  </a:lnTo>
                  <a:lnTo>
                    <a:pt x="203" y="2"/>
                  </a:lnTo>
                  <a:lnTo>
                    <a:pt x="189" y="0"/>
                  </a:lnTo>
                  <a:close/>
                  <a:moveTo>
                    <a:pt x="280" y="279"/>
                  </a:moveTo>
                  <a:lnTo>
                    <a:pt x="96" y="279"/>
                  </a:lnTo>
                  <a:lnTo>
                    <a:pt x="96" y="823"/>
                  </a:lnTo>
                  <a:lnTo>
                    <a:pt x="98" y="830"/>
                  </a:lnTo>
                  <a:lnTo>
                    <a:pt x="102" y="837"/>
                  </a:lnTo>
                  <a:lnTo>
                    <a:pt x="105" y="841"/>
                  </a:lnTo>
                  <a:lnTo>
                    <a:pt x="109" y="846"/>
                  </a:lnTo>
                  <a:lnTo>
                    <a:pt x="114" y="847"/>
                  </a:lnTo>
                  <a:lnTo>
                    <a:pt x="123" y="849"/>
                  </a:lnTo>
                  <a:lnTo>
                    <a:pt x="132" y="850"/>
                  </a:lnTo>
                  <a:lnTo>
                    <a:pt x="141" y="849"/>
                  </a:lnTo>
                  <a:lnTo>
                    <a:pt x="150" y="847"/>
                  </a:lnTo>
                  <a:lnTo>
                    <a:pt x="155" y="846"/>
                  </a:lnTo>
                  <a:lnTo>
                    <a:pt x="160" y="841"/>
                  </a:lnTo>
                  <a:lnTo>
                    <a:pt x="164" y="837"/>
                  </a:lnTo>
                  <a:lnTo>
                    <a:pt x="166" y="830"/>
                  </a:lnTo>
                  <a:lnTo>
                    <a:pt x="167" y="823"/>
                  </a:lnTo>
                  <a:lnTo>
                    <a:pt x="167" y="502"/>
                  </a:lnTo>
                  <a:lnTo>
                    <a:pt x="280" y="502"/>
                  </a:lnTo>
                  <a:lnTo>
                    <a:pt x="280" y="279"/>
                  </a:lnTo>
                  <a:close/>
                  <a:moveTo>
                    <a:pt x="280" y="502"/>
                  </a:moveTo>
                  <a:lnTo>
                    <a:pt x="207" y="502"/>
                  </a:lnTo>
                  <a:lnTo>
                    <a:pt x="207" y="815"/>
                  </a:lnTo>
                  <a:lnTo>
                    <a:pt x="208" y="823"/>
                  </a:lnTo>
                  <a:lnTo>
                    <a:pt x="208" y="830"/>
                  </a:lnTo>
                  <a:lnTo>
                    <a:pt x="212" y="837"/>
                  </a:lnTo>
                  <a:lnTo>
                    <a:pt x="215" y="841"/>
                  </a:lnTo>
                  <a:lnTo>
                    <a:pt x="221" y="846"/>
                  </a:lnTo>
                  <a:lnTo>
                    <a:pt x="226" y="847"/>
                  </a:lnTo>
                  <a:lnTo>
                    <a:pt x="233" y="849"/>
                  </a:lnTo>
                  <a:lnTo>
                    <a:pt x="244" y="850"/>
                  </a:lnTo>
                  <a:lnTo>
                    <a:pt x="253" y="849"/>
                  </a:lnTo>
                  <a:lnTo>
                    <a:pt x="267" y="846"/>
                  </a:lnTo>
                  <a:lnTo>
                    <a:pt x="272" y="841"/>
                  </a:lnTo>
                  <a:lnTo>
                    <a:pt x="276" y="837"/>
                  </a:lnTo>
                  <a:lnTo>
                    <a:pt x="278" y="830"/>
                  </a:lnTo>
                  <a:lnTo>
                    <a:pt x="280" y="823"/>
                  </a:lnTo>
                  <a:lnTo>
                    <a:pt x="280" y="502"/>
                  </a:lnTo>
                  <a:close/>
                  <a:moveTo>
                    <a:pt x="276" y="169"/>
                  </a:moveTo>
                  <a:lnTo>
                    <a:pt x="102"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6" y="496"/>
                  </a:lnTo>
                  <a:lnTo>
                    <a:pt x="50" y="491"/>
                  </a:lnTo>
                  <a:lnTo>
                    <a:pt x="53" y="488"/>
                  </a:lnTo>
                  <a:lnTo>
                    <a:pt x="57" y="482"/>
                  </a:lnTo>
                  <a:lnTo>
                    <a:pt x="59" y="471"/>
                  </a:lnTo>
                  <a:lnTo>
                    <a:pt x="59" y="279"/>
                  </a:lnTo>
                  <a:lnTo>
                    <a:pt x="376" y="279"/>
                  </a:lnTo>
                  <a:lnTo>
                    <a:pt x="376" y="257"/>
                  </a:lnTo>
                  <a:lnTo>
                    <a:pt x="374" y="240"/>
                  </a:lnTo>
                  <a:lnTo>
                    <a:pt x="369"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3" y="499"/>
                  </a:lnTo>
                  <a:lnTo>
                    <a:pt x="360" y="497"/>
                  </a:lnTo>
                  <a:lnTo>
                    <a:pt x="365" y="496"/>
                  </a:lnTo>
                  <a:lnTo>
                    <a:pt x="369" y="491"/>
                  </a:lnTo>
                  <a:lnTo>
                    <a:pt x="372" y="488"/>
                  </a:lnTo>
                  <a:lnTo>
                    <a:pt x="374" y="482"/>
                  </a:lnTo>
                  <a:lnTo>
                    <a:pt x="376" y="471"/>
                  </a:lnTo>
                  <a:lnTo>
                    <a:pt x="376" y="279"/>
                  </a:lnTo>
                  <a:close/>
                </a:path>
              </a:pathLst>
            </a:custGeom>
            <a:solidFill>
              <a:srgbClr val="006F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aphicFrame>
        <p:nvGraphicFramePr>
          <p:cNvPr id="22" name="Table 61">
            <a:extLst>
              <a:ext uri="{FF2B5EF4-FFF2-40B4-BE49-F238E27FC236}">
                <a16:creationId xmlns:a16="http://schemas.microsoft.com/office/drawing/2014/main" id="{51457059-0E95-4BC7-8567-79508B9A760F}"/>
              </a:ext>
            </a:extLst>
          </p:cNvPr>
          <p:cNvGraphicFramePr>
            <a:graphicFrameLocks noGrp="1"/>
          </p:cNvGraphicFramePr>
          <p:nvPr>
            <p:extLst>
              <p:ext uri="{D42A27DB-BD31-4B8C-83A1-F6EECF244321}">
                <p14:modId xmlns:p14="http://schemas.microsoft.com/office/powerpoint/2010/main" val="1125094827"/>
              </p:ext>
            </p:extLst>
          </p:nvPr>
        </p:nvGraphicFramePr>
        <p:xfrm>
          <a:off x="2207568" y="4683643"/>
          <a:ext cx="6096000" cy="370840"/>
        </p:xfrm>
        <a:graphic>
          <a:graphicData uri="http://schemas.openxmlformats.org/drawingml/2006/table">
            <a:tbl>
              <a:tblPr firstRow="1" bandRow="1">
                <a:tableStyleId>{2D5ABB26-0587-4C30-8999-92F81FD0307C}</a:tableStyleId>
              </a:tblPr>
              <a:tblGrid>
                <a:gridCol w="6096000">
                  <a:extLst>
                    <a:ext uri="{9D8B030D-6E8A-4147-A177-3AD203B41FA5}">
                      <a16:colId xmlns:a16="http://schemas.microsoft.com/office/drawing/2014/main" val="335864486"/>
                    </a:ext>
                  </a:extLst>
                </a:gridCol>
              </a:tblGrid>
              <a:tr h="370840">
                <a:tc>
                  <a:txBody>
                    <a:bodyPr/>
                    <a:lstStyle/>
                    <a:p>
                      <a:r>
                        <a:rPr lang="en-GB" sz="1400" dirty="0"/>
                        <a:t>Employer Partnerships Team </a:t>
                      </a:r>
                    </a:p>
                  </a:txBody>
                  <a:tcPr/>
                </a:tc>
                <a:extLst>
                  <a:ext uri="{0D108BD9-81ED-4DB2-BD59-A6C34878D82A}">
                    <a16:rowId xmlns:a16="http://schemas.microsoft.com/office/drawing/2014/main" val="3149493963"/>
                  </a:ext>
                </a:extLst>
              </a:tr>
            </a:tbl>
          </a:graphicData>
        </a:graphic>
      </p:graphicFrame>
      <p:grpSp>
        <p:nvGrpSpPr>
          <p:cNvPr id="23" name="Group 41">
            <a:extLst>
              <a:ext uri="{FF2B5EF4-FFF2-40B4-BE49-F238E27FC236}">
                <a16:creationId xmlns:a16="http://schemas.microsoft.com/office/drawing/2014/main" id="{12B8F65D-01CA-4955-8AC4-C942EABBA5B4}"/>
              </a:ext>
            </a:extLst>
          </p:cNvPr>
          <p:cNvGrpSpPr>
            <a:grpSpLocks/>
          </p:cNvGrpSpPr>
          <p:nvPr/>
        </p:nvGrpSpPr>
        <p:grpSpPr bwMode="auto">
          <a:xfrm>
            <a:off x="1842495" y="5225396"/>
            <a:ext cx="262944" cy="370840"/>
            <a:chOff x="0" y="0"/>
            <a:chExt cx="376" cy="851"/>
          </a:xfrm>
        </p:grpSpPr>
        <p:sp>
          <p:nvSpPr>
            <p:cNvPr id="24" name="AutoShape 42">
              <a:extLst>
                <a:ext uri="{FF2B5EF4-FFF2-40B4-BE49-F238E27FC236}">
                  <a16:creationId xmlns:a16="http://schemas.microsoft.com/office/drawing/2014/main" id="{F21C35E8-7B12-4E15-9356-3A85B55FCC62}"/>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6 h 851"/>
                <a:gd name="T14" fmla="*/ 171 w 376"/>
                <a:gd name="T15" fmla="*/ 135 h 851"/>
                <a:gd name="T16" fmla="*/ 203 w 376"/>
                <a:gd name="T17" fmla="*/ 135 h 851"/>
                <a:gd name="T18" fmla="*/ 231 w 376"/>
                <a:gd name="T19" fmla="*/ 126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50 w 376"/>
                <a:gd name="T41" fmla="*/ 847 h 851"/>
                <a:gd name="T42" fmla="*/ 160 w 376"/>
                <a:gd name="T43" fmla="*/ 841 h 851"/>
                <a:gd name="T44" fmla="*/ 166 w 376"/>
                <a:gd name="T45" fmla="*/ 830 h 851"/>
                <a:gd name="T46" fmla="*/ 167 w 376"/>
                <a:gd name="T47" fmla="*/ 502 h 851"/>
                <a:gd name="T48" fmla="*/ 279 w 376"/>
                <a:gd name="T49" fmla="*/ 279 h 851"/>
                <a:gd name="T50" fmla="*/ 207 w 376"/>
                <a:gd name="T51" fmla="*/ 502 h 851"/>
                <a:gd name="T52" fmla="*/ 208 w 376"/>
                <a:gd name="T53" fmla="*/ 823 h 851"/>
                <a:gd name="T54" fmla="*/ 212 w 376"/>
                <a:gd name="T55" fmla="*/ 837 h 851"/>
                <a:gd name="T56" fmla="*/ 221 w 376"/>
                <a:gd name="T57" fmla="*/ 846 h 851"/>
                <a:gd name="T58" fmla="*/ 233 w 376"/>
                <a:gd name="T59" fmla="*/ 849 h 851"/>
                <a:gd name="T60" fmla="*/ 253 w 376"/>
                <a:gd name="T61" fmla="*/ 849 h 851"/>
                <a:gd name="T62" fmla="*/ 272 w 376"/>
                <a:gd name="T63" fmla="*/ 841 h 851"/>
                <a:gd name="T64" fmla="*/ 278 w 376"/>
                <a:gd name="T65" fmla="*/ 830 h 851"/>
                <a:gd name="T66" fmla="*/ 279 w 376"/>
                <a:gd name="T67" fmla="*/ 502 h 851"/>
                <a:gd name="T68" fmla="*/ 101 w 376"/>
                <a:gd name="T69" fmla="*/ 169 h 851"/>
                <a:gd name="T70" fmla="*/ 62 w 376"/>
                <a:gd name="T71" fmla="*/ 177 h 851"/>
                <a:gd name="T72" fmla="*/ 30 w 376"/>
                <a:gd name="T73" fmla="*/ 195 h 851"/>
                <a:gd name="T74" fmla="*/ 7 w 376"/>
                <a:gd name="T75" fmla="*/ 225 h 851"/>
                <a:gd name="T76" fmla="*/ 0 w 376"/>
                <a:gd name="T77" fmla="*/ 257 h 851"/>
                <a:gd name="T78" fmla="*/ 2 w 376"/>
                <a:gd name="T79" fmla="*/ 482 h 851"/>
                <a:gd name="T80" fmla="*/ 7 w 376"/>
                <a:gd name="T81" fmla="*/ 491 h 851"/>
                <a:gd name="T82" fmla="*/ 16 w 376"/>
                <a:gd name="T83" fmla="*/ 497 h 851"/>
                <a:gd name="T84" fmla="*/ 36 w 376"/>
                <a:gd name="T85" fmla="*/ 499 h 851"/>
                <a:gd name="T86" fmla="*/ 46 w 376"/>
                <a:gd name="T87" fmla="*/ 496 h 851"/>
                <a:gd name="T88" fmla="*/ 53 w 376"/>
                <a:gd name="T89" fmla="*/ 488 h 851"/>
                <a:gd name="T90" fmla="*/ 59 w 376"/>
                <a:gd name="T91" fmla="*/ 471 h 851"/>
                <a:gd name="T92" fmla="*/ 376 w 376"/>
                <a:gd name="T93" fmla="*/ 279 h 851"/>
                <a:gd name="T94" fmla="*/ 374 w 376"/>
                <a:gd name="T95" fmla="*/ 240 h 851"/>
                <a:gd name="T96" fmla="*/ 360 w 376"/>
                <a:gd name="T97" fmla="*/ 209 h 851"/>
                <a:gd name="T98" fmla="*/ 331 w 376"/>
                <a:gd name="T99" fmla="*/ 184 h 851"/>
                <a:gd name="T100" fmla="*/ 294 w 376"/>
                <a:gd name="T101" fmla="*/ 172 h 851"/>
                <a:gd name="T102" fmla="*/ 376 w 376"/>
                <a:gd name="T103" fmla="*/ 279 h 851"/>
                <a:gd name="T104" fmla="*/ 317 w 376"/>
                <a:gd name="T105" fmla="*/ 471 h 851"/>
                <a:gd name="T106" fmla="*/ 320 w 376"/>
                <a:gd name="T107" fmla="*/ 488 h 851"/>
                <a:gd name="T108" fmla="*/ 329 w 376"/>
                <a:gd name="T109" fmla="*/ 496 h 851"/>
                <a:gd name="T110" fmla="*/ 340 w 376"/>
                <a:gd name="T111" fmla="*/ 499 h 851"/>
                <a:gd name="T112" fmla="*/ 360 w 376"/>
                <a:gd name="T113" fmla="*/ 497 h 851"/>
                <a:gd name="T114" fmla="*/ 368 w 376"/>
                <a:gd name="T115" fmla="*/ 491 h 851"/>
                <a:gd name="T116" fmla="*/ 374 w 376"/>
                <a:gd name="T117" fmla="*/ 482 h 851"/>
                <a:gd name="T118" fmla="*/ 376 w 376"/>
                <a:gd name="T119"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6"/>
                  </a:lnTo>
                  <a:lnTo>
                    <a:pt x="157" y="132"/>
                  </a:lnTo>
                  <a:lnTo>
                    <a:pt x="171" y="135"/>
                  </a:lnTo>
                  <a:lnTo>
                    <a:pt x="189" y="136"/>
                  </a:lnTo>
                  <a:lnTo>
                    <a:pt x="203" y="135"/>
                  </a:lnTo>
                  <a:lnTo>
                    <a:pt x="219" y="132"/>
                  </a:lnTo>
                  <a:lnTo>
                    <a:pt x="231" y="126"/>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32" y="851"/>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1"/>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solidFill>
              <a:srgbClr val="43AF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aphicFrame>
        <p:nvGraphicFramePr>
          <p:cNvPr id="25" name="Table 61">
            <a:extLst>
              <a:ext uri="{FF2B5EF4-FFF2-40B4-BE49-F238E27FC236}">
                <a16:creationId xmlns:a16="http://schemas.microsoft.com/office/drawing/2014/main" id="{061F0CEC-740D-432D-AACB-95440658C5ED}"/>
              </a:ext>
            </a:extLst>
          </p:cNvPr>
          <p:cNvGraphicFramePr>
            <a:graphicFrameLocks noGrp="1"/>
          </p:cNvGraphicFramePr>
          <p:nvPr>
            <p:extLst>
              <p:ext uri="{D42A27DB-BD31-4B8C-83A1-F6EECF244321}">
                <p14:modId xmlns:p14="http://schemas.microsoft.com/office/powerpoint/2010/main" val="2029673075"/>
              </p:ext>
            </p:extLst>
          </p:nvPr>
        </p:nvGraphicFramePr>
        <p:xfrm>
          <a:off x="2207568" y="5192182"/>
          <a:ext cx="6096000" cy="370840"/>
        </p:xfrm>
        <a:graphic>
          <a:graphicData uri="http://schemas.openxmlformats.org/drawingml/2006/table">
            <a:tbl>
              <a:tblPr firstRow="1" bandRow="1">
                <a:tableStyleId>{2D5ABB26-0587-4C30-8999-92F81FD0307C}</a:tableStyleId>
              </a:tblPr>
              <a:tblGrid>
                <a:gridCol w="6096000">
                  <a:extLst>
                    <a:ext uri="{9D8B030D-6E8A-4147-A177-3AD203B41FA5}">
                      <a16:colId xmlns:a16="http://schemas.microsoft.com/office/drawing/2014/main" val="335864486"/>
                    </a:ext>
                  </a:extLst>
                </a:gridCol>
              </a:tblGrid>
              <a:tr h="370840">
                <a:tc>
                  <a:txBody>
                    <a:bodyPr/>
                    <a:lstStyle/>
                    <a:p>
                      <a:r>
                        <a:rPr lang="en-GB" sz="1400" dirty="0"/>
                        <a:t>Student and Graduate Employability &amp;</a:t>
                      </a:r>
                      <a:r>
                        <a:rPr lang="en-GB" sz="1400" baseline="0" dirty="0"/>
                        <a:t> Enterprise Teams</a:t>
                      </a:r>
                      <a:endParaRPr lang="en-GB" sz="1400" dirty="0"/>
                    </a:p>
                  </a:txBody>
                  <a:tcPr/>
                </a:tc>
                <a:extLst>
                  <a:ext uri="{0D108BD9-81ED-4DB2-BD59-A6C34878D82A}">
                    <a16:rowId xmlns:a16="http://schemas.microsoft.com/office/drawing/2014/main" val="3149493963"/>
                  </a:ext>
                </a:extLst>
              </a:tr>
            </a:tbl>
          </a:graphicData>
        </a:graphic>
      </p:graphicFrame>
      <p:grpSp>
        <p:nvGrpSpPr>
          <p:cNvPr id="26" name="Group 38">
            <a:extLst>
              <a:ext uri="{FF2B5EF4-FFF2-40B4-BE49-F238E27FC236}">
                <a16:creationId xmlns:a16="http://schemas.microsoft.com/office/drawing/2014/main" id="{92D83693-5C26-4306-AE56-7B219E693EE5}"/>
              </a:ext>
            </a:extLst>
          </p:cNvPr>
          <p:cNvGrpSpPr>
            <a:grpSpLocks/>
          </p:cNvGrpSpPr>
          <p:nvPr/>
        </p:nvGrpSpPr>
        <p:grpSpPr bwMode="auto">
          <a:xfrm>
            <a:off x="1824210" y="5805264"/>
            <a:ext cx="238126" cy="370840"/>
            <a:chOff x="0" y="0"/>
            <a:chExt cx="376" cy="851"/>
          </a:xfrm>
        </p:grpSpPr>
        <p:sp>
          <p:nvSpPr>
            <p:cNvPr id="27" name="AutoShape 39">
              <a:extLst>
                <a:ext uri="{FF2B5EF4-FFF2-40B4-BE49-F238E27FC236}">
                  <a16:creationId xmlns:a16="http://schemas.microsoft.com/office/drawing/2014/main" id="{E1B6D4C9-5C4C-4255-B3EE-EF4A7729828D}"/>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5 h 851"/>
                <a:gd name="T14" fmla="*/ 171 w 376"/>
                <a:gd name="T15" fmla="*/ 135 h 851"/>
                <a:gd name="T16" fmla="*/ 203 w 376"/>
                <a:gd name="T17" fmla="*/ 135 h 851"/>
                <a:gd name="T18" fmla="*/ 231 w 376"/>
                <a:gd name="T19" fmla="*/ 125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32 w 376"/>
                <a:gd name="T41" fmla="*/ 850 h 851"/>
                <a:gd name="T42" fmla="*/ 150 w 376"/>
                <a:gd name="T43" fmla="*/ 847 h 851"/>
                <a:gd name="T44" fmla="*/ 160 w 376"/>
                <a:gd name="T45" fmla="*/ 841 h 851"/>
                <a:gd name="T46" fmla="*/ 166 w 376"/>
                <a:gd name="T47" fmla="*/ 830 h 851"/>
                <a:gd name="T48" fmla="*/ 167 w 376"/>
                <a:gd name="T49" fmla="*/ 502 h 851"/>
                <a:gd name="T50" fmla="*/ 279 w 376"/>
                <a:gd name="T51" fmla="*/ 279 h 851"/>
                <a:gd name="T52" fmla="*/ 207 w 376"/>
                <a:gd name="T53" fmla="*/ 502 h 851"/>
                <a:gd name="T54" fmla="*/ 208 w 376"/>
                <a:gd name="T55" fmla="*/ 823 h 851"/>
                <a:gd name="T56" fmla="*/ 212 w 376"/>
                <a:gd name="T57" fmla="*/ 837 h 851"/>
                <a:gd name="T58" fmla="*/ 221 w 376"/>
                <a:gd name="T59" fmla="*/ 846 h 851"/>
                <a:gd name="T60" fmla="*/ 233 w 376"/>
                <a:gd name="T61" fmla="*/ 849 h 851"/>
                <a:gd name="T62" fmla="*/ 253 w 376"/>
                <a:gd name="T63" fmla="*/ 849 h 851"/>
                <a:gd name="T64" fmla="*/ 272 w 376"/>
                <a:gd name="T65" fmla="*/ 841 h 851"/>
                <a:gd name="T66" fmla="*/ 278 w 376"/>
                <a:gd name="T67" fmla="*/ 830 h 851"/>
                <a:gd name="T68" fmla="*/ 279 w 376"/>
                <a:gd name="T69" fmla="*/ 502 h 851"/>
                <a:gd name="T70" fmla="*/ 101 w 376"/>
                <a:gd name="T71" fmla="*/ 169 h 851"/>
                <a:gd name="T72" fmla="*/ 62 w 376"/>
                <a:gd name="T73" fmla="*/ 177 h 851"/>
                <a:gd name="T74" fmla="*/ 30 w 376"/>
                <a:gd name="T75" fmla="*/ 195 h 851"/>
                <a:gd name="T76" fmla="*/ 7 w 376"/>
                <a:gd name="T77" fmla="*/ 225 h 851"/>
                <a:gd name="T78" fmla="*/ 0 w 376"/>
                <a:gd name="T79" fmla="*/ 257 h 851"/>
                <a:gd name="T80" fmla="*/ 2 w 376"/>
                <a:gd name="T81" fmla="*/ 482 h 851"/>
                <a:gd name="T82" fmla="*/ 7 w 376"/>
                <a:gd name="T83" fmla="*/ 491 h 851"/>
                <a:gd name="T84" fmla="*/ 16 w 376"/>
                <a:gd name="T85" fmla="*/ 497 h 851"/>
                <a:gd name="T86" fmla="*/ 36 w 376"/>
                <a:gd name="T87" fmla="*/ 499 h 851"/>
                <a:gd name="T88" fmla="*/ 46 w 376"/>
                <a:gd name="T89" fmla="*/ 496 h 851"/>
                <a:gd name="T90" fmla="*/ 53 w 376"/>
                <a:gd name="T91" fmla="*/ 488 h 851"/>
                <a:gd name="T92" fmla="*/ 59 w 376"/>
                <a:gd name="T93" fmla="*/ 471 h 851"/>
                <a:gd name="T94" fmla="*/ 376 w 376"/>
                <a:gd name="T95" fmla="*/ 279 h 851"/>
                <a:gd name="T96" fmla="*/ 374 w 376"/>
                <a:gd name="T97" fmla="*/ 240 h 851"/>
                <a:gd name="T98" fmla="*/ 360 w 376"/>
                <a:gd name="T99" fmla="*/ 209 h 851"/>
                <a:gd name="T100" fmla="*/ 331 w 376"/>
                <a:gd name="T101" fmla="*/ 184 h 851"/>
                <a:gd name="T102" fmla="*/ 294 w 376"/>
                <a:gd name="T103" fmla="*/ 172 h 851"/>
                <a:gd name="T104" fmla="*/ 376 w 376"/>
                <a:gd name="T105" fmla="*/ 279 h 851"/>
                <a:gd name="T106" fmla="*/ 317 w 376"/>
                <a:gd name="T107" fmla="*/ 471 h 851"/>
                <a:gd name="T108" fmla="*/ 320 w 376"/>
                <a:gd name="T109" fmla="*/ 488 h 851"/>
                <a:gd name="T110" fmla="*/ 329 w 376"/>
                <a:gd name="T111" fmla="*/ 496 h 851"/>
                <a:gd name="T112" fmla="*/ 340 w 376"/>
                <a:gd name="T113" fmla="*/ 499 h 851"/>
                <a:gd name="T114" fmla="*/ 360 w 376"/>
                <a:gd name="T115" fmla="*/ 497 h 851"/>
                <a:gd name="T116" fmla="*/ 368 w 376"/>
                <a:gd name="T117" fmla="*/ 491 h 851"/>
                <a:gd name="T118" fmla="*/ 374 w 376"/>
                <a:gd name="T119" fmla="*/ 482 h 851"/>
                <a:gd name="T120" fmla="*/ 376 w 376"/>
                <a:gd name="T121"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5"/>
                  </a:lnTo>
                  <a:lnTo>
                    <a:pt x="157" y="132"/>
                  </a:lnTo>
                  <a:lnTo>
                    <a:pt x="171" y="135"/>
                  </a:lnTo>
                  <a:lnTo>
                    <a:pt x="189" y="136"/>
                  </a:lnTo>
                  <a:lnTo>
                    <a:pt x="203" y="135"/>
                  </a:lnTo>
                  <a:lnTo>
                    <a:pt x="219" y="132"/>
                  </a:lnTo>
                  <a:lnTo>
                    <a:pt x="231" y="125"/>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23" y="849"/>
                  </a:lnTo>
                  <a:lnTo>
                    <a:pt x="132" y="850"/>
                  </a:lnTo>
                  <a:lnTo>
                    <a:pt x="141" y="849"/>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0"/>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GB"/>
            </a:p>
          </p:txBody>
        </p:sp>
      </p:grpSp>
      <p:graphicFrame>
        <p:nvGraphicFramePr>
          <p:cNvPr id="28" name="Table 61">
            <a:extLst>
              <a:ext uri="{FF2B5EF4-FFF2-40B4-BE49-F238E27FC236}">
                <a16:creationId xmlns:a16="http://schemas.microsoft.com/office/drawing/2014/main" id="{711D4FCE-B5A4-4FB1-9866-FE7F5A51D554}"/>
              </a:ext>
            </a:extLst>
          </p:cNvPr>
          <p:cNvGraphicFramePr>
            <a:graphicFrameLocks noGrp="1"/>
          </p:cNvGraphicFramePr>
          <p:nvPr>
            <p:extLst>
              <p:ext uri="{D42A27DB-BD31-4B8C-83A1-F6EECF244321}">
                <p14:modId xmlns:p14="http://schemas.microsoft.com/office/powerpoint/2010/main" val="730560188"/>
              </p:ext>
            </p:extLst>
          </p:nvPr>
        </p:nvGraphicFramePr>
        <p:xfrm>
          <a:off x="2207568" y="5765035"/>
          <a:ext cx="6096000" cy="370840"/>
        </p:xfrm>
        <a:graphic>
          <a:graphicData uri="http://schemas.openxmlformats.org/drawingml/2006/table">
            <a:tbl>
              <a:tblPr firstRow="1" bandRow="1">
                <a:tableStyleId>{2D5ABB26-0587-4C30-8999-92F81FD0307C}</a:tableStyleId>
              </a:tblPr>
              <a:tblGrid>
                <a:gridCol w="6096000">
                  <a:extLst>
                    <a:ext uri="{9D8B030D-6E8A-4147-A177-3AD203B41FA5}">
                      <a16:colId xmlns:a16="http://schemas.microsoft.com/office/drawing/2014/main" val="335864486"/>
                    </a:ext>
                  </a:extLst>
                </a:gridCol>
              </a:tblGrid>
              <a:tr h="370840">
                <a:tc>
                  <a:txBody>
                    <a:bodyPr/>
                    <a:lstStyle/>
                    <a:p>
                      <a:r>
                        <a:rPr lang="en-GB" sz="1600" dirty="0"/>
                        <a:t>Work Experience Team</a:t>
                      </a:r>
                    </a:p>
                  </a:txBody>
                  <a:tcPr/>
                </a:tc>
                <a:extLst>
                  <a:ext uri="{0D108BD9-81ED-4DB2-BD59-A6C34878D82A}">
                    <a16:rowId xmlns:a16="http://schemas.microsoft.com/office/drawing/2014/main" val="3149493963"/>
                  </a:ext>
                </a:extLst>
              </a:tr>
            </a:tbl>
          </a:graphicData>
        </a:graphic>
      </p:graphicFrame>
      <p:grpSp>
        <p:nvGrpSpPr>
          <p:cNvPr id="29" name="Group 1">
            <a:extLst>
              <a:ext uri="{FF2B5EF4-FFF2-40B4-BE49-F238E27FC236}">
                <a16:creationId xmlns:a16="http://schemas.microsoft.com/office/drawing/2014/main" id="{07158EA3-EABA-4E24-B9B7-625ED434C18A}"/>
              </a:ext>
            </a:extLst>
          </p:cNvPr>
          <p:cNvGrpSpPr>
            <a:grpSpLocks/>
          </p:cNvGrpSpPr>
          <p:nvPr/>
        </p:nvGrpSpPr>
        <p:grpSpPr bwMode="auto">
          <a:xfrm>
            <a:off x="2567981" y="2430216"/>
            <a:ext cx="238125" cy="539750"/>
            <a:chOff x="0" y="0"/>
            <a:chExt cx="376" cy="851"/>
          </a:xfrm>
        </p:grpSpPr>
        <p:sp>
          <p:nvSpPr>
            <p:cNvPr id="30" name="AutoShape 2">
              <a:extLst>
                <a:ext uri="{FF2B5EF4-FFF2-40B4-BE49-F238E27FC236}">
                  <a16:creationId xmlns:a16="http://schemas.microsoft.com/office/drawing/2014/main" id="{2434FE00-5AEA-4053-BADB-0C31503471E5}"/>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5 h 851"/>
                <a:gd name="T14" fmla="*/ 171 w 376"/>
                <a:gd name="T15" fmla="*/ 135 h 851"/>
                <a:gd name="T16" fmla="*/ 203 w 376"/>
                <a:gd name="T17" fmla="*/ 135 h 851"/>
                <a:gd name="T18" fmla="*/ 231 w 376"/>
                <a:gd name="T19" fmla="*/ 125 h 851"/>
                <a:gd name="T20" fmla="*/ 253 w 376"/>
                <a:gd name="T21" fmla="*/ 107 h 851"/>
                <a:gd name="T22" fmla="*/ 264 w 376"/>
                <a:gd name="T23" fmla="*/ 82 h 851"/>
                <a:gd name="T24" fmla="*/ 264 w 376"/>
                <a:gd name="T25" fmla="*/ 54 h 851"/>
                <a:gd name="T26" fmla="*/ 253 w 376"/>
                <a:gd name="T27" fmla="*/ 29 h 851"/>
                <a:gd name="T28" fmla="*/ 231 w 376"/>
                <a:gd name="T29" fmla="*/ 11 h 851"/>
                <a:gd name="T30" fmla="*/ 203 w 376"/>
                <a:gd name="T31" fmla="*/ 2 h 851"/>
                <a:gd name="T32" fmla="*/ 280 w 376"/>
                <a:gd name="T33" fmla="*/ 279 h 851"/>
                <a:gd name="T34" fmla="*/ 96 w 376"/>
                <a:gd name="T35" fmla="*/ 823 h 851"/>
                <a:gd name="T36" fmla="*/ 102 w 376"/>
                <a:gd name="T37" fmla="*/ 837 h 851"/>
                <a:gd name="T38" fmla="*/ 109 w 376"/>
                <a:gd name="T39" fmla="*/ 846 h 851"/>
                <a:gd name="T40" fmla="*/ 123 w 376"/>
                <a:gd name="T41" fmla="*/ 849 h 851"/>
                <a:gd name="T42" fmla="*/ 141 w 376"/>
                <a:gd name="T43" fmla="*/ 849 h 851"/>
                <a:gd name="T44" fmla="*/ 155 w 376"/>
                <a:gd name="T45" fmla="*/ 846 h 851"/>
                <a:gd name="T46" fmla="*/ 164 w 376"/>
                <a:gd name="T47" fmla="*/ 837 h 851"/>
                <a:gd name="T48" fmla="*/ 167 w 376"/>
                <a:gd name="T49" fmla="*/ 823 h 851"/>
                <a:gd name="T50" fmla="*/ 280 w 376"/>
                <a:gd name="T51" fmla="*/ 502 h 851"/>
                <a:gd name="T52" fmla="*/ 280 w 376"/>
                <a:gd name="T53" fmla="*/ 502 h 851"/>
                <a:gd name="T54" fmla="*/ 207 w 376"/>
                <a:gd name="T55" fmla="*/ 815 h 851"/>
                <a:gd name="T56" fmla="*/ 208 w 376"/>
                <a:gd name="T57" fmla="*/ 830 h 851"/>
                <a:gd name="T58" fmla="*/ 215 w 376"/>
                <a:gd name="T59" fmla="*/ 841 h 851"/>
                <a:gd name="T60" fmla="*/ 226 w 376"/>
                <a:gd name="T61" fmla="*/ 847 h 851"/>
                <a:gd name="T62" fmla="*/ 244 w 376"/>
                <a:gd name="T63" fmla="*/ 850 h 851"/>
                <a:gd name="T64" fmla="*/ 267 w 376"/>
                <a:gd name="T65" fmla="*/ 846 h 851"/>
                <a:gd name="T66" fmla="*/ 276 w 376"/>
                <a:gd name="T67" fmla="*/ 837 h 851"/>
                <a:gd name="T68" fmla="*/ 280 w 376"/>
                <a:gd name="T69" fmla="*/ 823 h 851"/>
                <a:gd name="T70" fmla="*/ 276 w 376"/>
                <a:gd name="T71" fmla="*/ 169 h 851"/>
                <a:gd name="T72" fmla="*/ 80 w 376"/>
                <a:gd name="T73" fmla="*/ 172 h 851"/>
                <a:gd name="T74" fmla="*/ 45 w 376"/>
                <a:gd name="T75" fmla="*/ 184 h 851"/>
                <a:gd name="T76" fmla="*/ 16 w 376"/>
                <a:gd name="T77" fmla="*/ 209 h 851"/>
                <a:gd name="T78" fmla="*/ 2 w 376"/>
                <a:gd name="T79" fmla="*/ 240 h 851"/>
                <a:gd name="T80" fmla="*/ 0 w 376"/>
                <a:gd name="T81" fmla="*/ 471 h 851"/>
                <a:gd name="T82" fmla="*/ 5 w 376"/>
                <a:gd name="T83" fmla="*/ 488 h 851"/>
                <a:gd name="T84" fmla="*/ 11 w 376"/>
                <a:gd name="T85" fmla="*/ 496 h 851"/>
                <a:gd name="T86" fmla="*/ 21 w 376"/>
                <a:gd name="T87" fmla="*/ 499 h 851"/>
                <a:gd name="T88" fmla="*/ 46 w 376"/>
                <a:gd name="T89" fmla="*/ 496 h 851"/>
                <a:gd name="T90" fmla="*/ 53 w 376"/>
                <a:gd name="T91" fmla="*/ 488 h 851"/>
                <a:gd name="T92" fmla="*/ 59 w 376"/>
                <a:gd name="T93" fmla="*/ 471 h 851"/>
                <a:gd name="T94" fmla="*/ 376 w 376"/>
                <a:gd name="T95" fmla="*/ 279 h 851"/>
                <a:gd name="T96" fmla="*/ 374 w 376"/>
                <a:gd name="T97" fmla="*/ 240 h 851"/>
                <a:gd name="T98" fmla="*/ 360 w 376"/>
                <a:gd name="T99" fmla="*/ 209 h 851"/>
                <a:gd name="T100" fmla="*/ 331 w 376"/>
                <a:gd name="T101" fmla="*/ 184 h 851"/>
                <a:gd name="T102" fmla="*/ 294 w 376"/>
                <a:gd name="T103" fmla="*/ 172 h 851"/>
                <a:gd name="T104" fmla="*/ 376 w 376"/>
                <a:gd name="T105" fmla="*/ 279 h 851"/>
                <a:gd name="T106" fmla="*/ 317 w 376"/>
                <a:gd name="T107" fmla="*/ 471 h 851"/>
                <a:gd name="T108" fmla="*/ 320 w 376"/>
                <a:gd name="T109" fmla="*/ 488 h 851"/>
                <a:gd name="T110" fmla="*/ 329 w 376"/>
                <a:gd name="T111" fmla="*/ 496 h 851"/>
                <a:gd name="T112" fmla="*/ 340 w 376"/>
                <a:gd name="T113" fmla="*/ 499 h 851"/>
                <a:gd name="T114" fmla="*/ 360 w 376"/>
                <a:gd name="T115" fmla="*/ 497 h 851"/>
                <a:gd name="T116" fmla="*/ 369 w 376"/>
                <a:gd name="T117" fmla="*/ 491 h 851"/>
                <a:gd name="T118" fmla="*/ 374 w 376"/>
                <a:gd name="T119" fmla="*/ 482 h 851"/>
                <a:gd name="T120" fmla="*/ 376 w 376"/>
                <a:gd name="T121"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5"/>
                  </a:lnTo>
                  <a:lnTo>
                    <a:pt x="157" y="132"/>
                  </a:lnTo>
                  <a:lnTo>
                    <a:pt x="171" y="135"/>
                  </a:lnTo>
                  <a:lnTo>
                    <a:pt x="189" y="136"/>
                  </a:lnTo>
                  <a:lnTo>
                    <a:pt x="203" y="135"/>
                  </a:lnTo>
                  <a:lnTo>
                    <a:pt x="219" y="132"/>
                  </a:lnTo>
                  <a:lnTo>
                    <a:pt x="231" y="125"/>
                  </a:lnTo>
                  <a:lnTo>
                    <a:pt x="244" y="116"/>
                  </a:lnTo>
                  <a:lnTo>
                    <a:pt x="253" y="107"/>
                  </a:lnTo>
                  <a:lnTo>
                    <a:pt x="260" y="96"/>
                  </a:lnTo>
                  <a:lnTo>
                    <a:pt x="264" y="82"/>
                  </a:lnTo>
                  <a:lnTo>
                    <a:pt x="267" y="68"/>
                  </a:lnTo>
                  <a:lnTo>
                    <a:pt x="264" y="54"/>
                  </a:lnTo>
                  <a:lnTo>
                    <a:pt x="260" y="42"/>
                  </a:lnTo>
                  <a:lnTo>
                    <a:pt x="253" y="29"/>
                  </a:lnTo>
                  <a:lnTo>
                    <a:pt x="244" y="20"/>
                  </a:lnTo>
                  <a:lnTo>
                    <a:pt x="231" y="11"/>
                  </a:lnTo>
                  <a:lnTo>
                    <a:pt x="219" y="5"/>
                  </a:lnTo>
                  <a:lnTo>
                    <a:pt x="203" y="2"/>
                  </a:lnTo>
                  <a:lnTo>
                    <a:pt x="189" y="0"/>
                  </a:lnTo>
                  <a:close/>
                  <a:moveTo>
                    <a:pt x="280" y="279"/>
                  </a:moveTo>
                  <a:lnTo>
                    <a:pt x="96" y="279"/>
                  </a:lnTo>
                  <a:lnTo>
                    <a:pt x="96" y="823"/>
                  </a:lnTo>
                  <a:lnTo>
                    <a:pt x="98" y="830"/>
                  </a:lnTo>
                  <a:lnTo>
                    <a:pt x="102" y="837"/>
                  </a:lnTo>
                  <a:lnTo>
                    <a:pt x="105" y="841"/>
                  </a:lnTo>
                  <a:lnTo>
                    <a:pt x="109" y="846"/>
                  </a:lnTo>
                  <a:lnTo>
                    <a:pt x="114" y="847"/>
                  </a:lnTo>
                  <a:lnTo>
                    <a:pt x="123" y="849"/>
                  </a:lnTo>
                  <a:lnTo>
                    <a:pt x="132" y="850"/>
                  </a:lnTo>
                  <a:lnTo>
                    <a:pt x="141" y="849"/>
                  </a:lnTo>
                  <a:lnTo>
                    <a:pt x="150" y="847"/>
                  </a:lnTo>
                  <a:lnTo>
                    <a:pt x="155" y="846"/>
                  </a:lnTo>
                  <a:lnTo>
                    <a:pt x="160" y="841"/>
                  </a:lnTo>
                  <a:lnTo>
                    <a:pt x="164" y="837"/>
                  </a:lnTo>
                  <a:lnTo>
                    <a:pt x="166" y="830"/>
                  </a:lnTo>
                  <a:lnTo>
                    <a:pt x="167" y="823"/>
                  </a:lnTo>
                  <a:lnTo>
                    <a:pt x="167" y="502"/>
                  </a:lnTo>
                  <a:lnTo>
                    <a:pt x="280" y="502"/>
                  </a:lnTo>
                  <a:lnTo>
                    <a:pt x="280" y="279"/>
                  </a:lnTo>
                  <a:close/>
                  <a:moveTo>
                    <a:pt x="280" y="502"/>
                  </a:moveTo>
                  <a:lnTo>
                    <a:pt x="207" y="502"/>
                  </a:lnTo>
                  <a:lnTo>
                    <a:pt x="207" y="815"/>
                  </a:lnTo>
                  <a:lnTo>
                    <a:pt x="208" y="823"/>
                  </a:lnTo>
                  <a:lnTo>
                    <a:pt x="208" y="830"/>
                  </a:lnTo>
                  <a:lnTo>
                    <a:pt x="212" y="837"/>
                  </a:lnTo>
                  <a:lnTo>
                    <a:pt x="215" y="841"/>
                  </a:lnTo>
                  <a:lnTo>
                    <a:pt x="221" y="846"/>
                  </a:lnTo>
                  <a:lnTo>
                    <a:pt x="226" y="847"/>
                  </a:lnTo>
                  <a:lnTo>
                    <a:pt x="233" y="849"/>
                  </a:lnTo>
                  <a:lnTo>
                    <a:pt x="244" y="850"/>
                  </a:lnTo>
                  <a:lnTo>
                    <a:pt x="253" y="849"/>
                  </a:lnTo>
                  <a:lnTo>
                    <a:pt x="267" y="846"/>
                  </a:lnTo>
                  <a:lnTo>
                    <a:pt x="272" y="841"/>
                  </a:lnTo>
                  <a:lnTo>
                    <a:pt x="276" y="837"/>
                  </a:lnTo>
                  <a:lnTo>
                    <a:pt x="278" y="830"/>
                  </a:lnTo>
                  <a:lnTo>
                    <a:pt x="280" y="823"/>
                  </a:lnTo>
                  <a:lnTo>
                    <a:pt x="280" y="502"/>
                  </a:lnTo>
                  <a:close/>
                  <a:moveTo>
                    <a:pt x="276" y="169"/>
                  </a:moveTo>
                  <a:lnTo>
                    <a:pt x="102"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6" y="496"/>
                  </a:lnTo>
                  <a:lnTo>
                    <a:pt x="50" y="491"/>
                  </a:lnTo>
                  <a:lnTo>
                    <a:pt x="53" y="488"/>
                  </a:lnTo>
                  <a:lnTo>
                    <a:pt x="57" y="482"/>
                  </a:lnTo>
                  <a:lnTo>
                    <a:pt x="59" y="471"/>
                  </a:lnTo>
                  <a:lnTo>
                    <a:pt x="59" y="279"/>
                  </a:lnTo>
                  <a:lnTo>
                    <a:pt x="376" y="279"/>
                  </a:lnTo>
                  <a:lnTo>
                    <a:pt x="376" y="257"/>
                  </a:lnTo>
                  <a:lnTo>
                    <a:pt x="374" y="240"/>
                  </a:lnTo>
                  <a:lnTo>
                    <a:pt x="369"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3" y="499"/>
                  </a:lnTo>
                  <a:lnTo>
                    <a:pt x="360" y="497"/>
                  </a:lnTo>
                  <a:lnTo>
                    <a:pt x="365" y="496"/>
                  </a:lnTo>
                  <a:lnTo>
                    <a:pt x="369" y="491"/>
                  </a:lnTo>
                  <a:lnTo>
                    <a:pt x="372" y="488"/>
                  </a:lnTo>
                  <a:lnTo>
                    <a:pt x="374" y="482"/>
                  </a:lnTo>
                  <a:lnTo>
                    <a:pt x="376" y="471"/>
                  </a:lnTo>
                  <a:lnTo>
                    <a:pt x="376" y="279"/>
                  </a:lnTo>
                  <a:close/>
                </a:path>
              </a:pathLst>
            </a:custGeom>
            <a:solidFill>
              <a:srgbClr val="006F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aphicFrame>
        <p:nvGraphicFramePr>
          <p:cNvPr id="31" name="Table 40">
            <a:extLst>
              <a:ext uri="{FF2B5EF4-FFF2-40B4-BE49-F238E27FC236}">
                <a16:creationId xmlns:a16="http://schemas.microsoft.com/office/drawing/2014/main" id="{74CCC4F8-297D-45CB-A16D-8FE770572450}"/>
              </a:ext>
            </a:extLst>
          </p:cNvPr>
          <p:cNvGraphicFramePr>
            <a:graphicFrameLocks noGrp="1"/>
          </p:cNvGraphicFramePr>
          <p:nvPr>
            <p:extLst>
              <p:ext uri="{D42A27DB-BD31-4B8C-83A1-F6EECF244321}">
                <p14:modId xmlns:p14="http://schemas.microsoft.com/office/powerpoint/2010/main" val="1747325856"/>
              </p:ext>
            </p:extLst>
          </p:nvPr>
        </p:nvGraphicFramePr>
        <p:xfrm>
          <a:off x="2445611" y="3095068"/>
          <a:ext cx="941922" cy="777240"/>
        </p:xfrm>
        <a:graphic>
          <a:graphicData uri="http://schemas.openxmlformats.org/drawingml/2006/table">
            <a:tbl>
              <a:tblPr firstRow="1" bandRow="1">
                <a:tableStyleId>{2D5ABB26-0587-4C30-8999-92F81FD0307C}</a:tableStyleId>
              </a:tblPr>
              <a:tblGrid>
                <a:gridCol w="941922">
                  <a:extLst>
                    <a:ext uri="{9D8B030D-6E8A-4147-A177-3AD203B41FA5}">
                      <a16:colId xmlns:a16="http://schemas.microsoft.com/office/drawing/2014/main" val="1317549396"/>
                    </a:ext>
                  </a:extLst>
                </a:gridCol>
              </a:tblGrid>
              <a:tr h="444923">
                <a:tc>
                  <a:txBody>
                    <a:bodyPr/>
                    <a:lstStyle/>
                    <a:p>
                      <a:r>
                        <a:rPr lang="en-GB" sz="900" dirty="0"/>
                        <a:t>Employer Partnerships Officer</a:t>
                      </a:r>
                    </a:p>
                    <a:p>
                      <a:endParaRPr lang="en-GB" dirty="0"/>
                    </a:p>
                  </a:txBody>
                  <a:tcPr/>
                </a:tc>
                <a:extLst>
                  <a:ext uri="{0D108BD9-81ED-4DB2-BD59-A6C34878D82A}">
                    <a16:rowId xmlns:a16="http://schemas.microsoft.com/office/drawing/2014/main" val="3957799684"/>
                  </a:ext>
                </a:extLst>
              </a:tr>
            </a:tbl>
          </a:graphicData>
        </a:graphic>
      </p:graphicFrame>
      <p:grpSp>
        <p:nvGrpSpPr>
          <p:cNvPr id="32" name="Group 41">
            <a:extLst>
              <a:ext uri="{FF2B5EF4-FFF2-40B4-BE49-F238E27FC236}">
                <a16:creationId xmlns:a16="http://schemas.microsoft.com/office/drawing/2014/main" id="{87AF72EC-AE03-442E-A1C6-DB30688E2AA6}"/>
              </a:ext>
            </a:extLst>
          </p:cNvPr>
          <p:cNvGrpSpPr>
            <a:grpSpLocks/>
          </p:cNvGrpSpPr>
          <p:nvPr/>
        </p:nvGrpSpPr>
        <p:grpSpPr bwMode="auto">
          <a:xfrm>
            <a:off x="9168892" y="2432105"/>
            <a:ext cx="238125" cy="539750"/>
            <a:chOff x="0" y="0"/>
            <a:chExt cx="376" cy="851"/>
          </a:xfrm>
        </p:grpSpPr>
        <p:sp>
          <p:nvSpPr>
            <p:cNvPr id="33" name="AutoShape 42">
              <a:extLst>
                <a:ext uri="{FF2B5EF4-FFF2-40B4-BE49-F238E27FC236}">
                  <a16:creationId xmlns:a16="http://schemas.microsoft.com/office/drawing/2014/main" id="{58E1E0B9-2DA4-471B-BFF8-085BC1DD67CC}"/>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6 h 851"/>
                <a:gd name="T14" fmla="*/ 171 w 376"/>
                <a:gd name="T15" fmla="*/ 135 h 851"/>
                <a:gd name="T16" fmla="*/ 203 w 376"/>
                <a:gd name="T17" fmla="*/ 135 h 851"/>
                <a:gd name="T18" fmla="*/ 231 w 376"/>
                <a:gd name="T19" fmla="*/ 126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50 w 376"/>
                <a:gd name="T41" fmla="*/ 847 h 851"/>
                <a:gd name="T42" fmla="*/ 160 w 376"/>
                <a:gd name="T43" fmla="*/ 841 h 851"/>
                <a:gd name="T44" fmla="*/ 166 w 376"/>
                <a:gd name="T45" fmla="*/ 830 h 851"/>
                <a:gd name="T46" fmla="*/ 167 w 376"/>
                <a:gd name="T47" fmla="*/ 502 h 851"/>
                <a:gd name="T48" fmla="*/ 279 w 376"/>
                <a:gd name="T49" fmla="*/ 279 h 851"/>
                <a:gd name="T50" fmla="*/ 207 w 376"/>
                <a:gd name="T51" fmla="*/ 502 h 851"/>
                <a:gd name="T52" fmla="*/ 208 w 376"/>
                <a:gd name="T53" fmla="*/ 823 h 851"/>
                <a:gd name="T54" fmla="*/ 212 w 376"/>
                <a:gd name="T55" fmla="*/ 837 h 851"/>
                <a:gd name="T56" fmla="*/ 221 w 376"/>
                <a:gd name="T57" fmla="*/ 846 h 851"/>
                <a:gd name="T58" fmla="*/ 233 w 376"/>
                <a:gd name="T59" fmla="*/ 849 h 851"/>
                <a:gd name="T60" fmla="*/ 253 w 376"/>
                <a:gd name="T61" fmla="*/ 849 h 851"/>
                <a:gd name="T62" fmla="*/ 272 w 376"/>
                <a:gd name="T63" fmla="*/ 841 h 851"/>
                <a:gd name="T64" fmla="*/ 278 w 376"/>
                <a:gd name="T65" fmla="*/ 830 h 851"/>
                <a:gd name="T66" fmla="*/ 279 w 376"/>
                <a:gd name="T67" fmla="*/ 502 h 851"/>
                <a:gd name="T68" fmla="*/ 101 w 376"/>
                <a:gd name="T69" fmla="*/ 169 h 851"/>
                <a:gd name="T70" fmla="*/ 62 w 376"/>
                <a:gd name="T71" fmla="*/ 177 h 851"/>
                <a:gd name="T72" fmla="*/ 30 w 376"/>
                <a:gd name="T73" fmla="*/ 195 h 851"/>
                <a:gd name="T74" fmla="*/ 7 w 376"/>
                <a:gd name="T75" fmla="*/ 225 h 851"/>
                <a:gd name="T76" fmla="*/ 0 w 376"/>
                <a:gd name="T77" fmla="*/ 257 h 851"/>
                <a:gd name="T78" fmla="*/ 2 w 376"/>
                <a:gd name="T79" fmla="*/ 482 h 851"/>
                <a:gd name="T80" fmla="*/ 7 w 376"/>
                <a:gd name="T81" fmla="*/ 491 h 851"/>
                <a:gd name="T82" fmla="*/ 16 w 376"/>
                <a:gd name="T83" fmla="*/ 497 h 851"/>
                <a:gd name="T84" fmla="*/ 36 w 376"/>
                <a:gd name="T85" fmla="*/ 499 h 851"/>
                <a:gd name="T86" fmla="*/ 46 w 376"/>
                <a:gd name="T87" fmla="*/ 496 h 851"/>
                <a:gd name="T88" fmla="*/ 53 w 376"/>
                <a:gd name="T89" fmla="*/ 488 h 851"/>
                <a:gd name="T90" fmla="*/ 59 w 376"/>
                <a:gd name="T91" fmla="*/ 471 h 851"/>
                <a:gd name="T92" fmla="*/ 376 w 376"/>
                <a:gd name="T93" fmla="*/ 279 h 851"/>
                <a:gd name="T94" fmla="*/ 374 w 376"/>
                <a:gd name="T95" fmla="*/ 240 h 851"/>
                <a:gd name="T96" fmla="*/ 360 w 376"/>
                <a:gd name="T97" fmla="*/ 209 h 851"/>
                <a:gd name="T98" fmla="*/ 331 w 376"/>
                <a:gd name="T99" fmla="*/ 184 h 851"/>
                <a:gd name="T100" fmla="*/ 294 w 376"/>
                <a:gd name="T101" fmla="*/ 172 h 851"/>
                <a:gd name="T102" fmla="*/ 376 w 376"/>
                <a:gd name="T103" fmla="*/ 279 h 851"/>
                <a:gd name="T104" fmla="*/ 317 w 376"/>
                <a:gd name="T105" fmla="*/ 471 h 851"/>
                <a:gd name="T106" fmla="*/ 320 w 376"/>
                <a:gd name="T107" fmla="*/ 488 h 851"/>
                <a:gd name="T108" fmla="*/ 329 w 376"/>
                <a:gd name="T109" fmla="*/ 496 h 851"/>
                <a:gd name="T110" fmla="*/ 340 w 376"/>
                <a:gd name="T111" fmla="*/ 499 h 851"/>
                <a:gd name="T112" fmla="*/ 360 w 376"/>
                <a:gd name="T113" fmla="*/ 497 h 851"/>
                <a:gd name="T114" fmla="*/ 368 w 376"/>
                <a:gd name="T115" fmla="*/ 491 h 851"/>
                <a:gd name="T116" fmla="*/ 374 w 376"/>
                <a:gd name="T117" fmla="*/ 482 h 851"/>
                <a:gd name="T118" fmla="*/ 376 w 376"/>
                <a:gd name="T119"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6"/>
                  </a:lnTo>
                  <a:lnTo>
                    <a:pt x="157" y="132"/>
                  </a:lnTo>
                  <a:lnTo>
                    <a:pt x="171" y="135"/>
                  </a:lnTo>
                  <a:lnTo>
                    <a:pt x="189" y="136"/>
                  </a:lnTo>
                  <a:lnTo>
                    <a:pt x="203" y="135"/>
                  </a:lnTo>
                  <a:lnTo>
                    <a:pt x="219" y="132"/>
                  </a:lnTo>
                  <a:lnTo>
                    <a:pt x="231" y="126"/>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32" y="851"/>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1"/>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solidFill>
              <a:srgbClr val="43AF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aphicFrame>
        <p:nvGraphicFramePr>
          <p:cNvPr id="34" name="Table 40">
            <a:extLst>
              <a:ext uri="{FF2B5EF4-FFF2-40B4-BE49-F238E27FC236}">
                <a16:creationId xmlns:a16="http://schemas.microsoft.com/office/drawing/2014/main" id="{BE960C85-728F-40DD-B721-02E2E3201BA8}"/>
              </a:ext>
            </a:extLst>
          </p:cNvPr>
          <p:cNvGraphicFramePr>
            <a:graphicFrameLocks noGrp="1"/>
          </p:cNvGraphicFramePr>
          <p:nvPr>
            <p:extLst>
              <p:ext uri="{D42A27DB-BD31-4B8C-83A1-F6EECF244321}">
                <p14:modId xmlns:p14="http://schemas.microsoft.com/office/powerpoint/2010/main" val="1058844947"/>
              </p:ext>
            </p:extLst>
          </p:nvPr>
        </p:nvGraphicFramePr>
        <p:xfrm>
          <a:off x="9068580" y="3093541"/>
          <a:ext cx="902651" cy="760754"/>
        </p:xfrm>
        <a:graphic>
          <a:graphicData uri="http://schemas.openxmlformats.org/drawingml/2006/table">
            <a:tbl>
              <a:tblPr firstRow="1" bandRow="1">
                <a:tableStyleId>{2D5ABB26-0587-4C30-8999-92F81FD0307C}</a:tableStyleId>
              </a:tblPr>
              <a:tblGrid>
                <a:gridCol w="902651">
                  <a:extLst>
                    <a:ext uri="{9D8B030D-6E8A-4147-A177-3AD203B41FA5}">
                      <a16:colId xmlns:a16="http://schemas.microsoft.com/office/drawing/2014/main" val="1317549396"/>
                    </a:ext>
                  </a:extLst>
                </a:gridCol>
              </a:tblGrid>
              <a:tr h="760754">
                <a:tc>
                  <a:txBody>
                    <a:bodyPr/>
                    <a:lstStyle/>
                    <a:p>
                      <a:r>
                        <a:rPr lang="en-GB" sz="900" dirty="0"/>
                        <a:t>Employability Advisor</a:t>
                      </a:r>
                    </a:p>
                    <a:p>
                      <a:endParaRPr lang="en-GB" dirty="0"/>
                    </a:p>
                  </a:txBody>
                  <a:tcPr/>
                </a:tc>
                <a:extLst>
                  <a:ext uri="{0D108BD9-81ED-4DB2-BD59-A6C34878D82A}">
                    <a16:rowId xmlns:a16="http://schemas.microsoft.com/office/drawing/2014/main" val="3957799684"/>
                  </a:ext>
                </a:extLst>
              </a:tr>
            </a:tbl>
          </a:graphicData>
        </a:graphic>
      </p:graphicFrame>
      <p:grpSp>
        <p:nvGrpSpPr>
          <p:cNvPr id="35" name="Group 38">
            <a:extLst>
              <a:ext uri="{FF2B5EF4-FFF2-40B4-BE49-F238E27FC236}">
                <a16:creationId xmlns:a16="http://schemas.microsoft.com/office/drawing/2014/main" id="{A8A77686-C3FB-459E-A6F8-9AE2C5AF7384}"/>
              </a:ext>
            </a:extLst>
          </p:cNvPr>
          <p:cNvGrpSpPr>
            <a:grpSpLocks/>
          </p:cNvGrpSpPr>
          <p:nvPr/>
        </p:nvGrpSpPr>
        <p:grpSpPr bwMode="auto">
          <a:xfrm>
            <a:off x="4116171" y="2420190"/>
            <a:ext cx="238125" cy="539750"/>
            <a:chOff x="0" y="0"/>
            <a:chExt cx="376" cy="851"/>
          </a:xfrm>
        </p:grpSpPr>
        <p:sp>
          <p:nvSpPr>
            <p:cNvPr id="36" name="AutoShape 39">
              <a:extLst>
                <a:ext uri="{FF2B5EF4-FFF2-40B4-BE49-F238E27FC236}">
                  <a16:creationId xmlns:a16="http://schemas.microsoft.com/office/drawing/2014/main" id="{08DE1B3C-5270-43AA-BD77-594D43DEFE73}"/>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5 h 851"/>
                <a:gd name="T14" fmla="*/ 171 w 376"/>
                <a:gd name="T15" fmla="*/ 135 h 851"/>
                <a:gd name="T16" fmla="*/ 203 w 376"/>
                <a:gd name="T17" fmla="*/ 135 h 851"/>
                <a:gd name="T18" fmla="*/ 231 w 376"/>
                <a:gd name="T19" fmla="*/ 125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32 w 376"/>
                <a:gd name="T41" fmla="*/ 850 h 851"/>
                <a:gd name="T42" fmla="*/ 150 w 376"/>
                <a:gd name="T43" fmla="*/ 847 h 851"/>
                <a:gd name="T44" fmla="*/ 160 w 376"/>
                <a:gd name="T45" fmla="*/ 841 h 851"/>
                <a:gd name="T46" fmla="*/ 166 w 376"/>
                <a:gd name="T47" fmla="*/ 830 h 851"/>
                <a:gd name="T48" fmla="*/ 167 w 376"/>
                <a:gd name="T49" fmla="*/ 502 h 851"/>
                <a:gd name="T50" fmla="*/ 279 w 376"/>
                <a:gd name="T51" fmla="*/ 279 h 851"/>
                <a:gd name="T52" fmla="*/ 207 w 376"/>
                <a:gd name="T53" fmla="*/ 502 h 851"/>
                <a:gd name="T54" fmla="*/ 208 w 376"/>
                <a:gd name="T55" fmla="*/ 823 h 851"/>
                <a:gd name="T56" fmla="*/ 212 w 376"/>
                <a:gd name="T57" fmla="*/ 837 h 851"/>
                <a:gd name="T58" fmla="*/ 221 w 376"/>
                <a:gd name="T59" fmla="*/ 846 h 851"/>
                <a:gd name="T60" fmla="*/ 233 w 376"/>
                <a:gd name="T61" fmla="*/ 849 h 851"/>
                <a:gd name="T62" fmla="*/ 253 w 376"/>
                <a:gd name="T63" fmla="*/ 849 h 851"/>
                <a:gd name="T64" fmla="*/ 272 w 376"/>
                <a:gd name="T65" fmla="*/ 841 h 851"/>
                <a:gd name="T66" fmla="*/ 278 w 376"/>
                <a:gd name="T67" fmla="*/ 830 h 851"/>
                <a:gd name="T68" fmla="*/ 279 w 376"/>
                <a:gd name="T69" fmla="*/ 502 h 851"/>
                <a:gd name="T70" fmla="*/ 101 w 376"/>
                <a:gd name="T71" fmla="*/ 169 h 851"/>
                <a:gd name="T72" fmla="*/ 62 w 376"/>
                <a:gd name="T73" fmla="*/ 177 h 851"/>
                <a:gd name="T74" fmla="*/ 30 w 376"/>
                <a:gd name="T75" fmla="*/ 195 h 851"/>
                <a:gd name="T76" fmla="*/ 7 w 376"/>
                <a:gd name="T77" fmla="*/ 225 h 851"/>
                <a:gd name="T78" fmla="*/ 0 w 376"/>
                <a:gd name="T79" fmla="*/ 257 h 851"/>
                <a:gd name="T80" fmla="*/ 2 w 376"/>
                <a:gd name="T81" fmla="*/ 482 h 851"/>
                <a:gd name="T82" fmla="*/ 7 w 376"/>
                <a:gd name="T83" fmla="*/ 491 h 851"/>
                <a:gd name="T84" fmla="*/ 16 w 376"/>
                <a:gd name="T85" fmla="*/ 497 h 851"/>
                <a:gd name="T86" fmla="*/ 36 w 376"/>
                <a:gd name="T87" fmla="*/ 499 h 851"/>
                <a:gd name="T88" fmla="*/ 46 w 376"/>
                <a:gd name="T89" fmla="*/ 496 h 851"/>
                <a:gd name="T90" fmla="*/ 53 w 376"/>
                <a:gd name="T91" fmla="*/ 488 h 851"/>
                <a:gd name="T92" fmla="*/ 59 w 376"/>
                <a:gd name="T93" fmla="*/ 471 h 851"/>
                <a:gd name="T94" fmla="*/ 376 w 376"/>
                <a:gd name="T95" fmla="*/ 279 h 851"/>
                <a:gd name="T96" fmla="*/ 374 w 376"/>
                <a:gd name="T97" fmla="*/ 240 h 851"/>
                <a:gd name="T98" fmla="*/ 360 w 376"/>
                <a:gd name="T99" fmla="*/ 209 h 851"/>
                <a:gd name="T100" fmla="*/ 331 w 376"/>
                <a:gd name="T101" fmla="*/ 184 h 851"/>
                <a:gd name="T102" fmla="*/ 294 w 376"/>
                <a:gd name="T103" fmla="*/ 172 h 851"/>
                <a:gd name="T104" fmla="*/ 376 w 376"/>
                <a:gd name="T105" fmla="*/ 279 h 851"/>
                <a:gd name="T106" fmla="*/ 317 w 376"/>
                <a:gd name="T107" fmla="*/ 471 h 851"/>
                <a:gd name="T108" fmla="*/ 320 w 376"/>
                <a:gd name="T109" fmla="*/ 488 h 851"/>
                <a:gd name="T110" fmla="*/ 329 w 376"/>
                <a:gd name="T111" fmla="*/ 496 h 851"/>
                <a:gd name="T112" fmla="*/ 340 w 376"/>
                <a:gd name="T113" fmla="*/ 499 h 851"/>
                <a:gd name="T114" fmla="*/ 360 w 376"/>
                <a:gd name="T115" fmla="*/ 497 h 851"/>
                <a:gd name="T116" fmla="*/ 368 w 376"/>
                <a:gd name="T117" fmla="*/ 491 h 851"/>
                <a:gd name="T118" fmla="*/ 374 w 376"/>
                <a:gd name="T119" fmla="*/ 482 h 851"/>
                <a:gd name="T120" fmla="*/ 376 w 376"/>
                <a:gd name="T121"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5"/>
                  </a:lnTo>
                  <a:lnTo>
                    <a:pt x="157" y="132"/>
                  </a:lnTo>
                  <a:lnTo>
                    <a:pt x="171" y="135"/>
                  </a:lnTo>
                  <a:lnTo>
                    <a:pt x="189" y="136"/>
                  </a:lnTo>
                  <a:lnTo>
                    <a:pt x="203" y="135"/>
                  </a:lnTo>
                  <a:lnTo>
                    <a:pt x="219" y="132"/>
                  </a:lnTo>
                  <a:lnTo>
                    <a:pt x="231" y="125"/>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23" y="849"/>
                  </a:lnTo>
                  <a:lnTo>
                    <a:pt x="132" y="850"/>
                  </a:lnTo>
                  <a:lnTo>
                    <a:pt x="141" y="849"/>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0"/>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GB"/>
            </a:p>
          </p:txBody>
        </p:sp>
      </p:grpSp>
      <p:graphicFrame>
        <p:nvGraphicFramePr>
          <p:cNvPr id="37" name="Table 40">
            <a:extLst>
              <a:ext uri="{FF2B5EF4-FFF2-40B4-BE49-F238E27FC236}">
                <a16:creationId xmlns:a16="http://schemas.microsoft.com/office/drawing/2014/main" id="{6616AFFD-149E-490C-9DD3-8AC0FF572AE8}"/>
              </a:ext>
            </a:extLst>
          </p:cNvPr>
          <p:cNvGraphicFramePr>
            <a:graphicFrameLocks noGrp="1"/>
          </p:cNvGraphicFramePr>
          <p:nvPr>
            <p:extLst>
              <p:ext uri="{D42A27DB-BD31-4B8C-83A1-F6EECF244321}">
                <p14:modId xmlns:p14="http://schemas.microsoft.com/office/powerpoint/2010/main" val="2595754227"/>
              </p:ext>
            </p:extLst>
          </p:nvPr>
        </p:nvGraphicFramePr>
        <p:xfrm>
          <a:off x="3943029" y="3126804"/>
          <a:ext cx="936104" cy="777240"/>
        </p:xfrm>
        <a:graphic>
          <a:graphicData uri="http://schemas.openxmlformats.org/drawingml/2006/table">
            <a:tbl>
              <a:tblPr firstRow="1" bandRow="1">
                <a:tableStyleId>{2D5ABB26-0587-4C30-8999-92F81FD0307C}</a:tableStyleId>
              </a:tblPr>
              <a:tblGrid>
                <a:gridCol w="936104">
                  <a:extLst>
                    <a:ext uri="{9D8B030D-6E8A-4147-A177-3AD203B41FA5}">
                      <a16:colId xmlns:a16="http://schemas.microsoft.com/office/drawing/2014/main" val="1317549396"/>
                    </a:ext>
                  </a:extLst>
                </a:gridCol>
              </a:tblGrid>
              <a:tr h="370840">
                <a:tc>
                  <a:txBody>
                    <a:bodyPr/>
                    <a:lstStyle/>
                    <a:p>
                      <a:r>
                        <a:rPr lang="en-GB" sz="900" dirty="0"/>
                        <a:t>Administrator (Work Experience)</a:t>
                      </a:r>
                    </a:p>
                    <a:p>
                      <a:endParaRPr lang="en-GB" dirty="0"/>
                    </a:p>
                  </a:txBody>
                  <a:tcPr/>
                </a:tc>
                <a:extLst>
                  <a:ext uri="{0D108BD9-81ED-4DB2-BD59-A6C34878D82A}">
                    <a16:rowId xmlns:a16="http://schemas.microsoft.com/office/drawing/2014/main" val="3957799684"/>
                  </a:ext>
                </a:extLst>
              </a:tr>
            </a:tbl>
          </a:graphicData>
        </a:graphic>
      </p:graphicFrame>
      <p:sp>
        <p:nvSpPr>
          <p:cNvPr id="38" name="Rectangle 55">
            <a:extLst>
              <a:ext uri="{FF2B5EF4-FFF2-40B4-BE49-F238E27FC236}">
                <a16:creationId xmlns:a16="http://schemas.microsoft.com/office/drawing/2014/main" id="{E72910CF-574A-43C4-BB80-A3470CC9B3AA}"/>
              </a:ext>
            </a:extLst>
          </p:cNvPr>
          <p:cNvSpPr>
            <a:spLocks noChangeArrowheads="1"/>
          </p:cNvSpPr>
          <p:nvPr/>
        </p:nvSpPr>
        <p:spPr bwMode="auto">
          <a:xfrm>
            <a:off x="1877605" y="382756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39" name="Group 47">
            <a:extLst>
              <a:ext uri="{FF2B5EF4-FFF2-40B4-BE49-F238E27FC236}">
                <a16:creationId xmlns:a16="http://schemas.microsoft.com/office/drawing/2014/main" id="{47C6881E-0134-4F2A-904C-133C9B6A3071}"/>
              </a:ext>
            </a:extLst>
          </p:cNvPr>
          <p:cNvGrpSpPr>
            <a:grpSpLocks/>
          </p:cNvGrpSpPr>
          <p:nvPr/>
        </p:nvGrpSpPr>
        <p:grpSpPr bwMode="auto">
          <a:xfrm>
            <a:off x="1824211" y="3814876"/>
            <a:ext cx="8043690" cy="654847"/>
            <a:chOff x="10" y="10"/>
            <a:chExt cx="13537" cy="821"/>
          </a:xfrm>
        </p:grpSpPr>
        <p:sp>
          <p:nvSpPr>
            <p:cNvPr id="41" name="Rectangle 53">
              <a:extLst>
                <a:ext uri="{FF2B5EF4-FFF2-40B4-BE49-F238E27FC236}">
                  <a16:creationId xmlns:a16="http://schemas.microsoft.com/office/drawing/2014/main" id="{35BE573C-B6EA-4082-922B-EFAA921BB1DB}"/>
                </a:ext>
              </a:extLst>
            </p:cNvPr>
            <p:cNvSpPr>
              <a:spLocks noChangeArrowheads="1"/>
            </p:cNvSpPr>
            <p:nvPr/>
          </p:nvSpPr>
          <p:spPr bwMode="auto">
            <a:xfrm>
              <a:off x="10" y="10"/>
              <a:ext cx="13537" cy="821"/>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2400"/>
            </a:p>
          </p:txBody>
        </p:sp>
        <p:sp>
          <p:nvSpPr>
            <p:cNvPr id="45" name="Text Box 49">
              <a:extLst>
                <a:ext uri="{FF2B5EF4-FFF2-40B4-BE49-F238E27FC236}">
                  <a16:creationId xmlns:a16="http://schemas.microsoft.com/office/drawing/2014/main" id="{FD4805F3-4372-4575-98A6-4D3D3CD563C1}"/>
                </a:ext>
              </a:extLst>
            </p:cNvPr>
            <p:cNvSpPr txBox="1">
              <a:spLocks noChangeArrowheads="1"/>
            </p:cNvSpPr>
            <p:nvPr/>
          </p:nvSpPr>
          <p:spPr bwMode="auto">
            <a:xfrm>
              <a:off x="5833" y="51"/>
              <a:ext cx="7110"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en-US" altLang="en-US" sz="1600" dirty="0">
                  <a:latin typeface="+mj-lt"/>
                  <a:ea typeface="Calibri" panose="020F0502020204030204" pitchFamily="34" charset="0"/>
                </a:rPr>
                <a:t>Supporting curriculum and</a:t>
              </a:r>
              <a:r>
                <a:rPr lang="en-US" altLang="en-US" sz="1600" dirty="0">
                  <a:latin typeface="+mj-lt"/>
                </a:rPr>
                <a:t> c</a:t>
              </a:r>
              <a:r>
                <a:rPr lang="en-US" altLang="en-US" sz="1600" dirty="0">
                  <a:latin typeface="+mj-lt"/>
                  <a:ea typeface="Calibri" panose="020F0502020204030204" pitchFamily="34" charset="0"/>
                </a:rPr>
                <a:t>o-curricula design and delivery </a:t>
              </a:r>
              <a:endParaRPr lang="en-US" altLang="en-US" sz="1600" dirty="0">
                <a:latin typeface="+mj-lt"/>
              </a:endParaRPr>
            </a:p>
          </p:txBody>
        </p:sp>
        <p:sp>
          <p:nvSpPr>
            <p:cNvPr id="46" name="Text Box 48">
              <a:extLst>
                <a:ext uri="{FF2B5EF4-FFF2-40B4-BE49-F238E27FC236}">
                  <a16:creationId xmlns:a16="http://schemas.microsoft.com/office/drawing/2014/main" id="{F00C4275-CE38-4146-97C1-14429D0EE263}"/>
                </a:ext>
              </a:extLst>
            </p:cNvPr>
            <p:cNvSpPr txBox="1">
              <a:spLocks noChangeArrowheads="1"/>
            </p:cNvSpPr>
            <p:nvPr/>
          </p:nvSpPr>
          <p:spPr bwMode="auto">
            <a:xfrm>
              <a:off x="450" y="183"/>
              <a:ext cx="3490"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eaLnBrk="0" fontAlgn="base" hangingPunct="0">
                <a:spcBef>
                  <a:spcPct val="0"/>
                </a:spcBef>
                <a:spcAft>
                  <a:spcPct val="0"/>
                </a:spcAft>
              </a:pPr>
              <a:r>
                <a:rPr lang="en-US" altLang="en-US" sz="1600" dirty="0">
                  <a:latin typeface="+mj-lt"/>
                  <a:ea typeface="Calibri" panose="020F0502020204030204" pitchFamily="34" charset="0"/>
                </a:rPr>
                <a:t>Employer Engagement </a:t>
              </a:r>
              <a:endParaRPr lang="en-US" altLang="en-US" sz="2400" dirty="0">
                <a:latin typeface="+mj-lt"/>
              </a:endParaRPr>
            </a:p>
          </p:txBody>
        </p:sp>
      </p:grpSp>
      <p:grpSp>
        <p:nvGrpSpPr>
          <p:cNvPr id="47" name="Group 41">
            <a:extLst>
              <a:ext uri="{FF2B5EF4-FFF2-40B4-BE49-F238E27FC236}">
                <a16:creationId xmlns:a16="http://schemas.microsoft.com/office/drawing/2014/main" id="{47509E06-304C-4CA8-950C-3D3B9C50587A}"/>
              </a:ext>
            </a:extLst>
          </p:cNvPr>
          <p:cNvGrpSpPr>
            <a:grpSpLocks/>
          </p:cNvGrpSpPr>
          <p:nvPr/>
        </p:nvGrpSpPr>
        <p:grpSpPr bwMode="auto">
          <a:xfrm>
            <a:off x="7870805" y="2451778"/>
            <a:ext cx="238125" cy="539750"/>
            <a:chOff x="0" y="0"/>
            <a:chExt cx="376" cy="851"/>
          </a:xfrm>
        </p:grpSpPr>
        <p:sp>
          <p:nvSpPr>
            <p:cNvPr id="48" name="AutoShape 42">
              <a:extLst>
                <a:ext uri="{FF2B5EF4-FFF2-40B4-BE49-F238E27FC236}">
                  <a16:creationId xmlns:a16="http://schemas.microsoft.com/office/drawing/2014/main" id="{397978BC-6B88-4C11-B500-7F62F77F504F}"/>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6 h 851"/>
                <a:gd name="T14" fmla="*/ 171 w 376"/>
                <a:gd name="T15" fmla="*/ 135 h 851"/>
                <a:gd name="T16" fmla="*/ 203 w 376"/>
                <a:gd name="T17" fmla="*/ 135 h 851"/>
                <a:gd name="T18" fmla="*/ 231 w 376"/>
                <a:gd name="T19" fmla="*/ 126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50 w 376"/>
                <a:gd name="T41" fmla="*/ 847 h 851"/>
                <a:gd name="T42" fmla="*/ 160 w 376"/>
                <a:gd name="T43" fmla="*/ 841 h 851"/>
                <a:gd name="T44" fmla="*/ 166 w 376"/>
                <a:gd name="T45" fmla="*/ 830 h 851"/>
                <a:gd name="T46" fmla="*/ 167 w 376"/>
                <a:gd name="T47" fmla="*/ 502 h 851"/>
                <a:gd name="T48" fmla="*/ 279 w 376"/>
                <a:gd name="T49" fmla="*/ 279 h 851"/>
                <a:gd name="T50" fmla="*/ 207 w 376"/>
                <a:gd name="T51" fmla="*/ 502 h 851"/>
                <a:gd name="T52" fmla="*/ 208 w 376"/>
                <a:gd name="T53" fmla="*/ 823 h 851"/>
                <a:gd name="T54" fmla="*/ 212 w 376"/>
                <a:gd name="T55" fmla="*/ 837 h 851"/>
                <a:gd name="T56" fmla="*/ 221 w 376"/>
                <a:gd name="T57" fmla="*/ 846 h 851"/>
                <a:gd name="T58" fmla="*/ 233 w 376"/>
                <a:gd name="T59" fmla="*/ 849 h 851"/>
                <a:gd name="T60" fmla="*/ 253 w 376"/>
                <a:gd name="T61" fmla="*/ 849 h 851"/>
                <a:gd name="T62" fmla="*/ 272 w 376"/>
                <a:gd name="T63" fmla="*/ 841 h 851"/>
                <a:gd name="T64" fmla="*/ 278 w 376"/>
                <a:gd name="T65" fmla="*/ 830 h 851"/>
                <a:gd name="T66" fmla="*/ 279 w 376"/>
                <a:gd name="T67" fmla="*/ 502 h 851"/>
                <a:gd name="T68" fmla="*/ 101 w 376"/>
                <a:gd name="T69" fmla="*/ 169 h 851"/>
                <a:gd name="T70" fmla="*/ 62 w 376"/>
                <a:gd name="T71" fmla="*/ 177 h 851"/>
                <a:gd name="T72" fmla="*/ 30 w 376"/>
                <a:gd name="T73" fmla="*/ 195 h 851"/>
                <a:gd name="T74" fmla="*/ 7 w 376"/>
                <a:gd name="T75" fmla="*/ 225 h 851"/>
                <a:gd name="T76" fmla="*/ 0 w 376"/>
                <a:gd name="T77" fmla="*/ 257 h 851"/>
                <a:gd name="T78" fmla="*/ 2 w 376"/>
                <a:gd name="T79" fmla="*/ 482 h 851"/>
                <a:gd name="T80" fmla="*/ 7 w 376"/>
                <a:gd name="T81" fmla="*/ 491 h 851"/>
                <a:gd name="T82" fmla="*/ 16 w 376"/>
                <a:gd name="T83" fmla="*/ 497 h 851"/>
                <a:gd name="T84" fmla="*/ 36 w 376"/>
                <a:gd name="T85" fmla="*/ 499 h 851"/>
                <a:gd name="T86" fmla="*/ 46 w 376"/>
                <a:gd name="T87" fmla="*/ 496 h 851"/>
                <a:gd name="T88" fmla="*/ 53 w 376"/>
                <a:gd name="T89" fmla="*/ 488 h 851"/>
                <a:gd name="T90" fmla="*/ 59 w 376"/>
                <a:gd name="T91" fmla="*/ 471 h 851"/>
                <a:gd name="T92" fmla="*/ 376 w 376"/>
                <a:gd name="T93" fmla="*/ 279 h 851"/>
                <a:gd name="T94" fmla="*/ 374 w 376"/>
                <a:gd name="T95" fmla="*/ 240 h 851"/>
                <a:gd name="T96" fmla="*/ 360 w 376"/>
                <a:gd name="T97" fmla="*/ 209 h 851"/>
                <a:gd name="T98" fmla="*/ 331 w 376"/>
                <a:gd name="T99" fmla="*/ 184 h 851"/>
                <a:gd name="T100" fmla="*/ 294 w 376"/>
                <a:gd name="T101" fmla="*/ 172 h 851"/>
                <a:gd name="T102" fmla="*/ 376 w 376"/>
                <a:gd name="T103" fmla="*/ 279 h 851"/>
                <a:gd name="T104" fmla="*/ 317 w 376"/>
                <a:gd name="T105" fmla="*/ 471 h 851"/>
                <a:gd name="T106" fmla="*/ 320 w 376"/>
                <a:gd name="T107" fmla="*/ 488 h 851"/>
                <a:gd name="T108" fmla="*/ 329 w 376"/>
                <a:gd name="T109" fmla="*/ 496 h 851"/>
                <a:gd name="T110" fmla="*/ 340 w 376"/>
                <a:gd name="T111" fmla="*/ 499 h 851"/>
                <a:gd name="T112" fmla="*/ 360 w 376"/>
                <a:gd name="T113" fmla="*/ 497 h 851"/>
                <a:gd name="T114" fmla="*/ 368 w 376"/>
                <a:gd name="T115" fmla="*/ 491 h 851"/>
                <a:gd name="T116" fmla="*/ 374 w 376"/>
                <a:gd name="T117" fmla="*/ 482 h 851"/>
                <a:gd name="T118" fmla="*/ 376 w 376"/>
                <a:gd name="T119"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6"/>
                  </a:lnTo>
                  <a:lnTo>
                    <a:pt x="157" y="132"/>
                  </a:lnTo>
                  <a:lnTo>
                    <a:pt x="171" y="135"/>
                  </a:lnTo>
                  <a:lnTo>
                    <a:pt x="189" y="136"/>
                  </a:lnTo>
                  <a:lnTo>
                    <a:pt x="203" y="135"/>
                  </a:lnTo>
                  <a:lnTo>
                    <a:pt x="219" y="132"/>
                  </a:lnTo>
                  <a:lnTo>
                    <a:pt x="231" y="126"/>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32" y="851"/>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1"/>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solidFill>
              <a:srgbClr val="43AF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aphicFrame>
        <p:nvGraphicFramePr>
          <p:cNvPr id="49" name="Table 40">
            <a:extLst>
              <a:ext uri="{FF2B5EF4-FFF2-40B4-BE49-F238E27FC236}">
                <a16:creationId xmlns:a16="http://schemas.microsoft.com/office/drawing/2014/main" id="{E64047CC-C6C5-4C49-8320-B5FAAE9A8467}"/>
              </a:ext>
            </a:extLst>
          </p:cNvPr>
          <p:cNvGraphicFramePr>
            <a:graphicFrameLocks noGrp="1"/>
          </p:cNvGraphicFramePr>
          <p:nvPr>
            <p:extLst>
              <p:ext uri="{D42A27DB-BD31-4B8C-83A1-F6EECF244321}">
                <p14:modId xmlns:p14="http://schemas.microsoft.com/office/powerpoint/2010/main" val="2139362284"/>
              </p:ext>
            </p:extLst>
          </p:nvPr>
        </p:nvGraphicFramePr>
        <p:xfrm>
          <a:off x="7789905" y="3115181"/>
          <a:ext cx="902651" cy="914400"/>
        </p:xfrm>
        <a:graphic>
          <a:graphicData uri="http://schemas.openxmlformats.org/drawingml/2006/table">
            <a:tbl>
              <a:tblPr firstRow="1" bandRow="1">
                <a:tableStyleId>{2D5ABB26-0587-4C30-8999-92F81FD0307C}</a:tableStyleId>
              </a:tblPr>
              <a:tblGrid>
                <a:gridCol w="902651">
                  <a:extLst>
                    <a:ext uri="{9D8B030D-6E8A-4147-A177-3AD203B41FA5}">
                      <a16:colId xmlns:a16="http://schemas.microsoft.com/office/drawing/2014/main" val="1317549396"/>
                    </a:ext>
                  </a:extLst>
                </a:gridCol>
              </a:tblGrid>
              <a:tr h="760754">
                <a:tc>
                  <a:txBody>
                    <a:bodyPr/>
                    <a:lstStyle/>
                    <a:p>
                      <a:r>
                        <a:rPr lang="en-GB" sz="900" dirty="0"/>
                        <a:t>Applied Projects delivery </a:t>
                      </a:r>
                    </a:p>
                    <a:p>
                      <a:r>
                        <a:rPr lang="en-GB" sz="900" dirty="0"/>
                        <a:t>team</a:t>
                      </a:r>
                    </a:p>
                    <a:p>
                      <a:endParaRPr lang="en-GB" dirty="0"/>
                    </a:p>
                  </a:txBody>
                  <a:tcPr/>
                </a:tc>
                <a:extLst>
                  <a:ext uri="{0D108BD9-81ED-4DB2-BD59-A6C34878D82A}">
                    <a16:rowId xmlns:a16="http://schemas.microsoft.com/office/drawing/2014/main" val="3957799684"/>
                  </a:ext>
                </a:extLst>
              </a:tr>
            </a:tbl>
          </a:graphicData>
        </a:graphic>
      </p:graphicFrame>
      <p:grpSp>
        <p:nvGrpSpPr>
          <p:cNvPr id="50" name="Group 41">
            <a:extLst>
              <a:ext uri="{FF2B5EF4-FFF2-40B4-BE49-F238E27FC236}">
                <a16:creationId xmlns:a16="http://schemas.microsoft.com/office/drawing/2014/main" id="{881AA7E4-AF9B-419C-8E28-F57718568E57}"/>
              </a:ext>
            </a:extLst>
          </p:cNvPr>
          <p:cNvGrpSpPr>
            <a:grpSpLocks/>
          </p:cNvGrpSpPr>
          <p:nvPr/>
        </p:nvGrpSpPr>
        <p:grpSpPr bwMode="auto">
          <a:xfrm>
            <a:off x="6390750" y="2444972"/>
            <a:ext cx="238125" cy="539750"/>
            <a:chOff x="-147" y="31"/>
            <a:chExt cx="376" cy="851"/>
          </a:xfrm>
        </p:grpSpPr>
        <p:sp>
          <p:nvSpPr>
            <p:cNvPr id="51" name="AutoShape 42">
              <a:extLst>
                <a:ext uri="{FF2B5EF4-FFF2-40B4-BE49-F238E27FC236}">
                  <a16:creationId xmlns:a16="http://schemas.microsoft.com/office/drawing/2014/main" id="{FD8CAAE3-2410-43DB-B915-55AFC3D589EA}"/>
                </a:ext>
              </a:extLst>
            </p:cNvPr>
            <p:cNvSpPr>
              <a:spLocks/>
            </p:cNvSpPr>
            <p:nvPr/>
          </p:nvSpPr>
          <p:spPr bwMode="auto">
            <a:xfrm>
              <a:off x="-147" y="31"/>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6 h 851"/>
                <a:gd name="T14" fmla="*/ 171 w 376"/>
                <a:gd name="T15" fmla="*/ 135 h 851"/>
                <a:gd name="T16" fmla="*/ 203 w 376"/>
                <a:gd name="T17" fmla="*/ 135 h 851"/>
                <a:gd name="T18" fmla="*/ 231 w 376"/>
                <a:gd name="T19" fmla="*/ 126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50 w 376"/>
                <a:gd name="T41" fmla="*/ 847 h 851"/>
                <a:gd name="T42" fmla="*/ 160 w 376"/>
                <a:gd name="T43" fmla="*/ 841 h 851"/>
                <a:gd name="T44" fmla="*/ 166 w 376"/>
                <a:gd name="T45" fmla="*/ 830 h 851"/>
                <a:gd name="T46" fmla="*/ 167 w 376"/>
                <a:gd name="T47" fmla="*/ 502 h 851"/>
                <a:gd name="T48" fmla="*/ 279 w 376"/>
                <a:gd name="T49" fmla="*/ 279 h 851"/>
                <a:gd name="T50" fmla="*/ 207 w 376"/>
                <a:gd name="T51" fmla="*/ 502 h 851"/>
                <a:gd name="T52" fmla="*/ 208 w 376"/>
                <a:gd name="T53" fmla="*/ 823 h 851"/>
                <a:gd name="T54" fmla="*/ 212 w 376"/>
                <a:gd name="T55" fmla="*/ 837 h 851"/>
                <a:gd name="T56" fmla="*/ 221 w 376"/>
                <a:gd name="T57" fmla="*/ 846 h 851"/>
                <a:gd name="T58" fmla="*/ 233 w 376"/>
                <a:gd name="T59" fmla="*/ 849 h 851"/>
                <a:gd name="T60" fmla="*/ 253 w 376"/>
                <a:gd name="T61" fmla="*/ 849 h 851"/>
                <a:gd name="T62" fmla="*/ 272 w 376"/>
                <a:gd name="T63" fmla="*/ 841 h 851"/>
                <a:gd name="T64" fmla="*/ 278 w 376"/>
                <a:gd name="T65" fmla="*/ 830 h 851"/>
                <a:gd name="T66" fmla="*/ 279 w 376"/>
                <a:gd name="T67" fmla="*/ 502 h 851"/>
                <a:gd name="T68" fmla="*/ 101 w 376"/>
                <a:gd name="T69" fmla="*/ 169 h 851"/>
                <a:gd name="T70" fmla="*/ 62 w 376"/>
                <a:gd name="T71" fmla="*/ 177 h 851"/>
                <a:gd name="T72" fmla="*/ 30 w 376"/>
                <a:gd name="T73" fmla="*/ 195 h 851"/>
                <a:gd name="T74" fmla="*/ 7 w 376"/>
                <a:gd name="T75" fmla="*/ 225 h 851"/>
                <a:gd name="T76" fmla="*/ 0 w 376"/>
                <a:gd name="T77" fmla="*/ 257 h 851"/>
                <a:gd name="T78" fmla="*/ 2 w 376"/>
                <a:gd name="T79" fmla="*/ 482 h 851"/>
                <a:gd name="T80" fmla="*/ 7 w 376"/>
                <a:gd name="T81" fmla="*/ 491 h 851"/>
                <a:gd name="T82" fmla="*/ 16 w 376"/>
                <a:gd name="T83" fmla="*/ 497 h 851"/>
                <a:gd name="T84" fmla="*/ 36 w 376"/>
                <a:gd name="T85" fmla="*/ 499 h 851"/>
                <a:gd name="T86" fmla="*/ 46 w 376"/>
                <a:gd name="T87" fmla="*/ 496 h 851"/>
                <a:gd name="T88" fmla="*/ 53 w 376"/>
                <a:gd name="T89" fmla="*/ 488 h 851"/>
                <a:gd name="T90" fmla="*/ 59 w 376"/>
                <a:gd name="T91" fmla="*/ 471 h 851"/>
                <a:gd name="T92" fmla="*/ 376 w 376"/>
                <a:gd name="T93" fmla="*/ 279 h 851"/>
                <a:gd name="T94" fmla="*/ 374 w 376"/>
                <a:gd name="T95" fmla="*/ 240 h 851"/>
                <a:gd name="T96" fmla="*/ 360 w 376"/>
                <a:gd name="T97" fmla="*/ 209 h 851"/>
                <a:gd name="T98" fmla="*/ 331 w 376"/>
                <a:gd name="T99" fmla="*/ 184 h 851"/>
                <a:gd name="T100" fmla="*/ 294 w 376"/>
                <a:gd name="T101" fmla="*/ 172 h 851"/>
                <a:gd name="T102" fmla="*/ 376 w 376"/>
                <a:gd name="T103" fmla="*/ 279 h 851"/>
                <a:gd name="T104" fmla="*/ 317 w 376"/>
                <a:gd name="T105" fmla="*/ 471 h 851"/>
                <a:gd name="T106" fmla="*/ 320 w 376"/>
                <a:gd name="T107" fmla="*/ 488 h 851"/>
                <a:gd name="T108" fmla="*/ 329 w 376"/>
                <a:gd name="T109" fmla="*/ 496 h 851"/>
                <a:gd name="T110" fmla="*/ 340 w 376"/>
                <a:gd name="T111" fmla="*/ 499 h 851"/>
                <a:gd name="T112" fmla="*/ 360 w 376"/>
                <a:gd name="T113" fmla="*/ 497 h 851"/>
                <a:gd name="T114" fmla="*/ 368 w 376"/>
                <a:gd name="T115" fmla="*/ 491 h 851"/>
                <a:gd name="T116" fmla="*/ 374 w 376"/>
                <a:gd name="T117" fmla="*/ 482 h 851"/>
                <a:gd name="T118" fmla="*/ 376 w 376"/>
                <a:gd name="T119"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6"/>
                  </a:lnTo>
                  <a:lnTo>
                    <a:pt x="157" y="132"/>
                  </a:lnTo>
                  <a:lnTo>
                    <a:pt x="171" y="135"/>
                  </a:lnTo>
                  <a:lnTo>
                    <a:pt x="189" y="136"/>
                  </a:lnTo>
                  <a:lnTo>
                    <a:pt x="203" y="135"/>
                  </a:lnTo>
                  <a:lnTo>
                    <a:pt x="219" y="132"/>
                  </a:lnTo>
                  <a:lnTo>
                    <a:pt x="231" y="126"/>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32" y="851"/>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1"/>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solidFill>
              <a:srgbClr val="43AF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aphicFrame>
        <p:nvGraphicFramePr>
          <p:cNvPr id="52" name="Table 40">
            <a:extLst>
              <a:ext uri="{FF2B5EF4-FFF2-40B4-BE49-F238E27FC236}">
                <a16:creationId xmlns:a16="http://schemas.microsoft.com/office/drawing/2014/main" id="{1B00A550-B525-43F4-9F3D-5F0D3BEADCE0}"/>
              </a:ext>
            </a:extLst>
          </p:cNvPr>
          <p:cNvGraphicFramePr>
            <a:graphicFrameLocks noGrp="1"/>
          </p:cNvGraphicFramePr>
          <p:nvPr>
            <p:extLst>
              <p:ext uri="{D42A27DB-BD31-4B8C-83A1-F6EECF244321}">
                <p14:modId xmlns:p14="http://schemas.microsoft.com/office/powerpoint/2010/main" val="809254978"/>
              </p:ext>
            </p:extLst>
          </p:nvPr>
        </p:nvGraphicFramePr>
        <p:xfrm>
          <a:off x="6295056" y="3108766"/>
          <a:ext cx="786894" cy="640080"/>
        </p:xfrm>
        <a:graphic>
          <a:graphicData uri="http://schemas.openxmlformats.org/drawingml/2006/table">
            <a:tbl>
              <a:tblPr firstRow="1" bandRow="1">
                <a:tableStyleId>{2D5ABB26-0587-4C30-8999-92F81FD0307C}</a:tableStyleId>
              </a:tblPr>
              <a:tblGrid>
                <a:gridCol w="786894">
                  <a:extLst>
                    <a:ext uri="{9D8B030D-6E8A-4147-A177-3AD203B41FA5}">
                      <a16:colId xmlns:a16="http://schemas.microsoft.com/office/drawing/2014/main" val="1317549396"/>
                    </a:ext>
                  </a:extLst>
                </a:gridCol>
              </a:tblGrid>
              <a:tr h="370838">
                <a:tc>
                  <a:txBody>
                    <a:bodyPr/>
                    <a:lstStyle/>
                    <a:p>
                      <a:r>
                        <a:rPr lang="en-GB" sz="900" dirty="0"/>
                        <a:t>Enterprise Team</a:t>
                      </a:r>
                    </a:p>
                    <a:p>
                      <a:endParaRPr lang="en-GB" dirty="0"/>
                    </a:p>
                  </a:txBody>
                  <a:tcPr/>
                </a:tc>
                <a:extLst>
                  <a:ext uri="{0D108BD9-81ED-4DB2-BD59-A6C34878D82A}">
                    <a16:rowId xmlns:a16="http://schemas.microsoft.com/office/drawing/2014/main" val="3957799684"/>
                  </a:ext>
                </a:extLst>
              </a:tr>
            </a:tbl>
          </a:graphicData>
        </a:graphic>
      </p:graphicFrame>
      <p:grpSp>
        <p:nvGrpSpPr>
          <p:cNvPr id="53" name="Group 41">
            <a:extLst>
              <a:ext uri="{FF2B5EF4-FFF2-40B4-BE49-F238E27FC236}">
                <a16:creationId xmlns:a16="http://schemas.microsoft.com/office/drawing/2014/main" id="{7FC4DF5D-B490-4417-8816-432CB9D6622D}"/>
              </a:ext>
            </a:extLst>
          </p:cNvPr>
          <p:cNvGrpSpPr>
            <a:grpSpLocks/>
          </p:cNvGrpSpPr>
          <p:nvPr/>
        </p:nvGrpSpPr>
        <p:grpSpPr bwMode="auto">
          <a:xfrm>
            <a:off x="8473692" y="2417055"/>
            <a:ext cx="238125" cy="539750"/>
            <a:chOff x="0" y="0"/>
            <a:chExt cx="376" cy="851"/>
          </a:xfrm>
        </p:grpSpPr>
        <p:sp>
          <p:nvSpPr>
            <p:cNvPr id="54" name="AutoShape 42">
              <a:extLst>
                <a:ext uri="{FF2B5EF4-FFF2-40B4-BE49-F238E27FC236}">
                  <a16:creationId xmlns:a16="http://schemas.microsoft.com/office/drawing/2014/main" id="{F6609CD0-CA5C-4ECB-9955-519CE6649AF5}"/>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6 h 851"/>
                <a:gd name="T14" fmla="*/ 171 w 376"/>
                <a:gd name="T15" fmla="*/ 135 h 851"/>
                <a:gd name="T16" fmla="*/ 203 w 376"/>
                <a:gd name="T17" fmla="*/ 135 h 851"/>
                <a:gd name="T18" fmla="*/ 231 w 376"/>
                <a:gd name="T19" fmla="*/ 126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50 w 376"/>
                <a:gd name="T41" fmla="*/ 847 h 851"/>
                <a:gd name="T42" fmla="*/ 160 w 376"/>
                <a:gd name="T43" fmla="*/ 841 h 851"/>
                <a:gd name="T44" fmla="*/ 166 w 376"/>
                <a:gd name="T45" fmla="*/ 830 h 851"/>
                <a:gd name="T46" fmla="*/ 167 w 376"/>
                <a:gd name="T47" fmla="*/ 502 h 851"/>
                <a:gd name="T48" fmla="*/ 279 w 376"/>
                <a:gd name="T49" fmla="*/ 279 h 851"/>
                <a:gd name="T50" fmla="*/ 207 w 376"/>
                <a:gd name="T51" fmla="*/ 502 h 851"/>
                <a:gd name="T52" fmla="*/ 208 w 376"/>
                <a:gd name="T53" fmla="*/ 823 h 851"/>
                <a:gd name="T54" fmla="*/ 212 w 376"/>
                <a:gd name="T55" fmla="*/ 837 h 851"/>
                <a:gd name="T56" fmla="*/ 221 w 376"/>
                <a:gd name="T57" fmla="*/ 846 h 851"/>
                <a:gd name="T58" fmla="*/ 233 w 376"/>
                <a:gd name="T59" fmla="*/ 849 h 851"/>
                <a:gd name="T60" fmla="*/ 253 w 376"/>
                <a:gd name="T61" fmla="*/ 849 h 851"/>
                <a:gd name="T62" fmla="*/ 272 w 376"/>
                <a:gd name="T63" fmla="*/ 841 h 851"/>
                <a:gd name="T64" fmla="*/ 278 w 376"/>
                <a:gd name="T65" fmla="*/ 830 h 851"/>
                <a:gd name="T66" fmla="*/ 279 w 376"/>
                <a:gd name="T67" fmla="*/ 502 h 851"/>
                <a:gd name="T68" fmla="*/ 101 w 376"/>
                <a:gd name="T69" fmla="*/ 169 h 851"/>
                <a:gd name="T70" fmla="*/ 62 w 376"/>
                <a:gd name="T71" fmla="*/ 177 h 851"/>
                <a:gd name="T72" fmla="*/ 30 w 376"/>
                <a:gd name="T73" fmla="*/ 195 h 851"/>
                <a:gd name="T74" fmla="*/ 7 w 376"/>
                <a:gd name="T75" fmla="*/ 225 h 851"/>
                <a:gd name="T76" fmla="*/ 0 w 376"/>
                <a:gd name="T77" fmla="*/ 257 h 851"/>
                <a:gd name="T78" fmla="*/ 2 w 376"/>
                <a:gd name="T79" fmla="*/ 482 h 851"/>
                <a:gd name="T80" fmla="*/ 7 w 376"/>
                <a:gd name="T81" fmla="*/ 491 h 851"/>
                <a:gd name="T82" fmla="*/ 16 w 376"/>
                <a:gd name="T83" fmla="*/ 497 h 851"/>
                <a:gd name="T84" fmla="*/ 36 w 376"/>
                <a:gd name="T85" fmla="*/ 499 h 851"/>
                <a:gd name="T86" fmla="*/ 46 w 376"/>
                <a:gd name="T87" fmla="*/ 496 h 851"/>
                <a:gd name="T88" fmla="*/ 53 w 376"/>
                <a:gd name="T89" fmla="*/ 488 h 851"/>
                <a:gd name="T90" fmla="*/ 59 w 376"/>
                <a:gd name="T91" fmla="*/ 471 h 851"/>
                <a:gd name="T92" fmla="*/ 376 w 376"/>
                <a:gd name="T93" fmla="*/ 279 h 851"/>
                <a:gd name="T94" fmla="*/ 374 w 376"/>
                <a:gd name="T95" fmla="*/ 240 h 851"/>
                <a:gd name="T96" fmla="*/ 360 w 376"/>
                <a:gd name="T97" fmla="*/ 209 h 851"/>
                <a:gd name="T98" fmla="*/ 331 w 376"/>
                <a:gd name="T99" fmla="*/ 184 h 851"/>
                <a:gd name="T100" fmla="*/ 294 w 376"/>
                <a:gd name="T101" fmla="*/ 172 h 851"/>
                <a:gd name="T102" fmla="*/ 376 w 376"/>
                <a:gd name="T103" fmla="*/ 279 h 851"/>
                <a:gd name="T104" fmla="*/ 317 w 376"/>
                <a:gd name="T105" fmla="*/ 471 h 851"/>
                <a:gd name="T106" fmla="*/ 320 w 376"/>
                <a:gd name="T107" fmla="*/ 488 h 851"/>
                <a:gd name="T108" fmla="*/ 329 w 376"/>
                <a:gd name="T109" fmla="*/ 496 h 851"/>
                <a:gd name="T110" fmla="*/ 340 w 376"/>
                <a:gd name="T111" fmla="*/ 499 h 851"/>
                <a:gd name="T112" fmla="*/ 360 w 376"/>
                <a:gd name="T113" fmla="*/ 497 h 851"/>
                <a:gd name="T114" fmla="*/ 368 w 376"/>
                <a:gd name="T115" fmla="*/ 491 h 851"/>
                <a:gd name="T116" fmla="*/ 374 w 376"/>
                <a:gd name="T117" fmla="*/ 482 h 851"/>
                <a:gd name="T118" fmla="*/ 376 w 376"/>
                <a:gd name="T119"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6"/>
                  </a:lnTo>
                  <a:lnTo>
                    <a:pt x="157" y="132"/>
                  </a:lnTo>
                  <a:lnTo>
                    <a:pt x="171" y="135"/>
                  </a:lnTo>
                  <a:lnTo>
                    <a:pt x="189" y="136"/>
                  </a:lnTo>
                  <a:lnTo>
                    <a:pt x="203" y="135"/>
                  </a:lnTo>
                  <a:lnTo>
                    <a:pt x="219" y="132"/>
                  </a:lnTo>
                  <a:lnTo>
                    <a:pt x="231" y="126"/>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32" y="851"/>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1"/>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solidFill>
              <a:srgbClr val="43AF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aphicFrame>
        <p:nvGraphicFramePr>
          <p:cNvPr id="55" name="Table 40">
            <a:extLst>
              <a:ext uri="{FF2B5EF4-FFF2-40B4-BE49-F238E27FC236}">
                <a16:creationId xmlns:a16="http://schemas.microsoft.com/office/drawing/2014/main" id="{EC6DF2F4-E843-4F0C-B23D-2B7AE64BE07F}"/>
              </a:ext>
            </a:extLst>
          </p:cNvPr>
          <p:cNvGraphicFramePr>
            <a:graphicFrameLocks noGrp="1"/>
          </p:cNvGraphicFramePr>
          <p:nvPr>
            <p:extLst>
              <p:ext uri="{D42A27DB-BD31-4B8C-83A1-F6EECF244321}">
                <p14:modId xmlns:p14="http://schemas.microsoft.com/office/powerpoint/2010/main" val="3291150400"/>
              </p:ext>
            </p:extLst>
          </p:nvPr>
        </p:nvGraphicFramePr>
        <p:xfrm>
          <a:off x="8346425" y="3097251"/>
          <a:ext cx="902651" cy="565649"/>
        </p:xfrm>
        <a:graphic>
          <a:graphicData uri="http://schemas.openxmlformats.org/drawingml/2006/table">
            <a:tbl>
              <a:tblPr firstRow="1" bandRow="1">
                <a:tableStyleId>{2D5ABB26-0587-4C30-8999-92F81FD0307C}</a:tableStyleId>
              </a:tblPr>
              <a:tblGrid>
                <a:gridCol w="902651">
                  <a:extLst>
                    <a:ext uri="{9D8B030D-6E8A-4147-A177-3AD203B41FA5}">
                      <a16:colId xmlns:a16="http://schemas.microsoft.com/office/drawing/2014/main" val="1317549396"/>
                    </a:ext>
                  </a:extLst>
                </a:gridCol>
              </a:tblGrid>
              <a:tr h="565649">
                <a:tc>
                  <a:txBody>
                    <a:bodyPr/>
                    <a:lstStyle/>
                    <a:p>
                      <a:r>
                        <a:rPr lang="en-GB" sz="900" dirty="0"/>
                        <a:t>Snr Employability Advisor</a:t>
                      </a:r>
                    </a:p>
                  </a:txBody>
                  <a:tcPr/>
                </a:tc>
                <a:extLst>
                  <a:ext uri="{0D108BD9-81ED-4DB2-BD59-A6C34878D82A}">
                    <a16:rowId xmlns:a16="http://schemas.microsoft.com/office/drawing/2014/main" val="3957799684"/>
                  </a:ext>
                </a:extLst>
              </a:tr>
            </a:tbl>
          </a:graphicData>
        </a:graphic>
      </p:graphicFrame>
      <p:sp>
        <p:nvSpPr>
          <p:cNvPr id="58" name="TextBox 57">
            <a:extLst>
              <a:ext uri="{FF2B5EF4-FFF2-40B4-BE49-F238E27FC236}">
                <a16:creationId xmlns:a16="http://schemas.microsoft.com/office/drawing/2014/main" id="{C0636042-40AA-4F16-A94B-931F712971C0}"/>
              </a:ext>
            </a:extLst>
          </p:cNvPr>
          <p:cNvSpPr txBox="1"/>
          <p:nvPr/>
        </p:nvSpPr>
        <p:spPr>
          <a:xfrm>
            <a:off x="2953743" y="359540"/>
            <a:ext cx="7486204" cy="954107"/>
          </a:xfrm>
          <a:prstGeom prst="rect">
            <a:avLst/>
          </a:prstGeom>
          <a:noFill/>
        </p:spPr>
        <p:txBody>
          <a:bodyPr wrap="square">
            <a:spAutoFit/>
          </a:bodyPr>
          <a:lstStyle/>
          <a:p>
            <a:pPr algn="ctr"/>
            <a:r>
              <a:rPr lang="en-GB" sz="2800" b="1" dirty="0">
                <a:solidFill>
                  <a:srgbClr val="B70D50"/>
                </a:solidFill>
                <a:latin typeface="Calibri" panose="020F0502020204030204" pitchFamily="34" charset="0"/>
              </a:rPr>
              <a:t>Employability, Employer Engagement  and Work Experience Roles</a:t>
            </a:r>
            <a:endParaRPr lang="en-GB" sz="2800" dirty="0"/>
          </a:p>
        </p:txBody>
      </p:sp>
      <p:grpSp>
        <p:nvGrpSpPr>
          <p:cNvPr id="56" name="Group 41">
            <a:extLst>
              <a:ext uri="{FF2B5EF4-FFF2-40B4-BE49-F238E27FC236}">
                <a16:creationId xmlns:a16="http://schemas.microsoft.com/office/drawing/2014/main" id="{3E38ABE0-1F58-4B12-8E95-444D5BA9C553}"/>
              </a:ext>
            </a:extLst>
          </p:cNvPr>
          <p:cNvGrpSpPr>
            <a:grpSpLocks/>
          </p:cNvGrpSpPr>
          <p:nvPr/>
        </p:nvGrpSpPr>
        <p:grpSpPr bwMode="auto">
          <a:xfrm>
            <a:off x="7112699" y="2425310"/>
            <a:ext cx="238125" cy="539750"/>
            <a:chOff x="0" y="0"/>
            <a:chExt cx="376" cy="851"/>
          </a:xfrm>
        </p:grpSpPr>
        <p:sp>
          <p:nvSpPr>
            <p:cNvPr id="57" name="AutoShape 42">
              <a:extLst>
                <a:ext uri="{FF2B5EF4-FFF2-40B4-BE49-F238E27FC236}">
                  <a16:creationId xmlns:a16="http://schemas.microsoft.com/office/drawing/2014/main" id="{6DAEF663-0E49-4575-A3DB-20B81ADA9C93}"/>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6 h 851"/>
                <a:gd name="T14" fmla="*/ 171 w 376"/>
                <a:gd name="T15" fmla="*/ 135 h 851"/>
                <a:gd name="T16" fmla="*/ 203 w 376"/>
                <a:gd name="T17" fmla="*/ 135 h 851"/>
                <a:gd name="T18" fmla="*/ 231 w 376"/>
                <a:gd name="T19" fmla="*/ 126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50 w 376"/>
                <a:gd name="T41" fmla="*/ 847 h 851"/>
                <a:gd name="T42" fmla="*/ 160 w 376"/>
                <a:gd name="T43" fmla="*/ 841 h 851"/>
                <a:gd name="T44" fmla="*/ 166 w 376"/>
                <a:gd name="T45" fmla="*/ 830 h 851"/>
                <a:gd name="T46" fmla="*/ 167 w 376"/>
                <a:gd name="T47" fmla="*/ 502 h 851"/>
                <a:gd name="T48" fmla="*/ 279 w 376"/>
                <a:gd name="T49" fmla="*/ 279 h 851"/>
                <a:gd name="T50" fmla="*/ 207 w 376"/>
                <a:gd name="T51" fmla="*/ 502 h 851"/>
                <a:gd name="T52" fmla="*/ 208 w 376"/>
                <a:gd name="T53" fmla="*/ 823 h 851"/>
                <a:gd name="T54" fmla="*/ 212 w 376"/>
                <a:gd name="T55" fmla="*/ 837 h 851"/>
                <a:gd name="T56" fmla="*/ 221 w 376"/>
                <a:gd name="T57" fmla="*/ 846 h 851"/>
                <a:gd name="T58" fmla="*/ 233 w 376"/>
                <a:gd name="T59" fmla="*/ 849 h 851"/>
                <a:gd name="T60" fmla="*/ 253 w 376"/>
                <a:gd name="T61" fmla="*/ 849 h 851"/>
                <a:gd name="T62" fmla="*/ 272 w 376"/>
                <a:gd name="T63" fmla="*/ 841 h 851"/>
                <a:gd name="T64" fmla="*/ 278 w 376"/>
                <a:gd name="T65" fmla="*/ 830 h 851"/>
                <a:gd name="T66" fmla="*/ 279 w 376"/>
                <a:gd name="T67" fmla="*/ 502 h 851"/>
                <a:gd name="T68" fmla="*/ 101 w 376"/>
                <a:gd name="T69" fmla="*/ 169 h 851"/>
                <a:gd name="T70" fmla="*/ 62 w 376"/>
                <a:gd name="T71" fmla="*/ 177 h 851"/>
                <a:gd name="T72" fmla="*/ 30 w 376"/>
                <a:gd name="T73" fmla="*/ 195 h 851"/>
                <a:gd name="T74" fmla="*/ 7 w 376"/>
                <a:gd name="T75" fmla="*/ 225 h 851"/>
                <a:gd name="T76" fmla="*/ 0 w 376"/>
                <a:gd name="T77" fmla="*/ 257 h 851"/>
                <a:gd name="T78" fmla="*/ 2 w 376"/>
                <a:gd name="T79" fmla="*/ 482 h 851"/>
                <a:gd name="T80" fmla="*/ 7 w 376"/>
                <a:gd name="T81" fmla="*/ 491 h 851"/>
                <a:gd name="T82" fmla="*/ 16 w 376"/>
                <a:gd name="T83" fmla="*/ 497 h 851"/>
                <a:gd name="T84" fmla="*/ 36 w 376"/>
                <a:gd name="T85" fmla="*/ 499 h 851"/>
                <a:gd name="T86" fmla="*/ 46 w 376"/>
                <a:gd name="T87" fmla="*/ 496 h 851"/>
                <a:gd name="T88" fmla="*/ 53 w 376"/>
                <a:gd name="T89" fmla="*/ 488 h 851"/>
                <a:gd name="T90" fmla="*/ 59 w 376"/>
                <a:gd name="T91" fmla="*/ 471 h 851"/>
                <a:gd name="T92" fmla="*/ 376 w 376"/>
                <a:gd name="T93" fmla="*/ 279 h 851"/>
                <a:gd name="T94" fmla="*/ 374 w 376"/>
                <a:gd name="T95" fmla="*/ 240 h 851"/>
                <a:gd name="T96" fmla="*/ 360 w 376"/>
                <a:gd name="T97" fmla="*/ 209 h 851"/>
                <a:gd name="T98" fmla="*/ 331 w 376"/>
                <a:gd name="T99" fmla="*/ 184 h 851"/>
                <a:gd name="T100" fmla="*/ 294 w 376"/>
                <a:gd name="T101" fmla="*/ 172 h 851"/>
                <a:gd name="T102" fmla="*/ 376 w 376"/>
                <a:gd name="T103" fmla="*/ 279 h 851"/>
                <a:gd name="T104" fmla="*/ 317 w 376"/>
                <a:gd name="T105" fmla="*/ 471 h 851"/>
                <a:gd name="T106" fmla="*/ 320 w 376"/>
                <a:gd name="T107" fmla="*/ 488 h 851"/>
                <a:gd name="T108" fmla="*/ 329 w 376"/>
                <a:gd name="T109" fmla="*/ 496 h 851"/>
                <a:gd name="T110" fmla="*/ 340 w 376"/>
                <a:gd name="T111" fmla="*/ 499 h 851"/>
                <a:gd name="T112" fmla="*/ 360 w 376"/>
                <a:gd name="T113" fmla="*/ 497 h 851"/>
                <a:gd name="T114" fmla="*/ 368 w 376"/>
                <a:gd name="T115" fmla="*/ 491 h 851"/>
                <a:gd name="T116" fmla="*/ 374 w 376"/>
                <a:gd name="T117" fmla="*/ 482 h 851"/>
                <a:gd name="T118" fmla="*/ 376 w 376"/>
                <a:gd name="T119"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6"/>
                  </a:lnTo>
                  <a:lnTo>
                    <a:pt x="157" y="132"/>
                  </a:lnTo>
                  <a:lnTo>
                    <a:pt x="171" y="135"/>
                  </a:lnTo>
                  <a:lnTo>
                    <a:pt x="189" y="136"/>
                  </a:lnTo>
                  <a:lnTo>
                    <a:pt x="203" y="135"/>
                  </a:lnTo>
                  <a:lnTo>
                    <a:pt x="219" y="132"/>
                  </a:lnTo>
                  <a:lnTo>
                    <a:pt x="231" y="126"/>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32" y="851"/>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1"/>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solidFill>
              <a:srgbClr val="43AF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aphicFrame>
        <p:nvGraphicFramePr>
          <p:cNvPr id="59" name="Table 40">
            <a:extLst>
              <a:ext uri="{FF2B5EF4-FFF2-40B4-BE49-F238E27FC236}">
                <a16:creationId xmlns:a16="http://schemas.microsoft.com/office/drawing/2014/main" id="{A8A41035-2A42-453F-957E-5E1019729720}"/>
              </a:ext>
            </a:extLst>
          </p:cNvPr>
          <p:cNvGraphicFramePr>
            <a:graphicFrameLocks noGrp="1"/>
          </p:cNvGraphicFramePr>
          <p:nvPr>
            <p:extLst>
              <p:ext uri="{D42A27DB-BD31-4B8C-83A1-F6EECF244321}">
                <p14:modId xmlns:p14="http://schemas.microsoft.com/office/powerpoint/2010/main" val="3576332238"/>
              </p:ext>
            </p:extLst>
          </p:nvPr>
        </p:nvGraphicFramePr>
        <p:xfrm>
          <a:off x="7004799" y="3097251"/>
          <a:ext cx="965602" cy="640080"/>
        </p:xfrm>
        <a:graphic>
          <a:graphicData uri="http://schemas.openxmlformats.org/drawingml/2006/table">
            <a:tbl>
              <a:tblPr firstRow="1" bandRow="1">
                <a:tableStyleId>{2D5ABB26-0587-4C30-8999-92F81FD0307C}</a:tableStyleId>
              </a:tblPr>
              <a:tblGrid>
                <a:gridCol w="965602">
                  <a:extLst>
                    <a:ext uri="{9D8B030D-6E8A-4147-A177-3AD203B41FA5}">
                      <a16:colId xmlns:a16="http://schemas.microsoft.com/office/drawing/2014/main" val="1317549396"/>
                    </a:ext>
                  </a:extLst>
                </a:gridCol>
              </a:tblGrid>
              <a:tr h="370838">
                <a:tc>
                  <a:txBody>
                    <a:bodyPr/>
                    <a:lstStyle/>
                    <a:p>
                      <a:r>
                        <a:rPr lang="en-GB" sz="900" dirty="0"/>
                        <a:t>Operations Manager, Applied Projects</a:t>
                      </a:r>
                    </a:p>
                  </a:txBody>
                  <a:tcPr/>
                </a:tc>
                <a:extLst>
                  <a:ext uri="{0D108BD9-81ED-4DB2-BD59-A6C34878D82A}">
                    <a16:rowId xmlns:a16="http://schemas.microsoft.com/office/drawing/2014/main" val="3957799684"/>
                  </a:ext>
                </a:extLst>
              </a:tr>
            </a:tbl>
          </a:graphicData>
        </a:graphic>
      </p:graphicFrame>
      <p:grpSp>
        <p:nvGrpSpPr>
          <p:cNvPr id="60" name="Group 38">
            <a:extLst>
              <a:ext uri="{FF2B5EF4-FFF2-40B4-BE49-F238E27FC236}">
                <a16:creationId xmlns:a16="http://schemas.microsoft.com/office/drawing/2014/main" id="{CDECCE3D-E81A-422C-9CC3-B90B12BC08EF}"/>
              </a:ext>
            </a:extLst>
          </p:cNvPr>
          <p:cNvGrpSpPr>
            <a:grpSpLocks/>
          </p:cNvGrpSpPr>
          <p:nvPr/>
        </p:nvGrpSpPr>
        <p:grpSpPr bwMode="auto">
          <a:xfrm>
            <a:off x="4838002" y="2432105"/>
            <a:ext cx="238125" cy="539750"/>
            <a:chOff x="0" y="0"/>
            <a:chExt cx="376" cy="851"/>
          </a:xfrm>
        </p:grpSpPr>
        <p:sp>
          <p:nvSpPr>
            <p:cNvPr id="61" name="AutoShape 39">
              <a:extLst>
                <a:ext uri="{FF2B5EF4-FFF2-40B4-BE49-F238E27FC236}">
                  <a16:creationId xmlns:a16="http://schemas.microsoft.com/office/drawing/2014/main" id="{69ABFF98-567B-4F53-BCF1-4E686B860C32}"/>
                </a:ext>
              </a:extLst>
            </p:cNvPr>
            <p:cNvSpPr>
              <a:spLocks/>
            </p:cNvSpPr>
            <p:nvPr/>
          </p:nvSpPr>
          <p:spPr bwMode="auto">
            <a:xfrm>
              <a:off x="0" y="0"/>
              <a:ext cx="376" cy="851"/>
            </a:xfrm>
            <a:custGeom>
              <a:avLst/>
              <a:gdLst>
                <a:gd name="T0" fmla="*/ 171 w 376"/>
                <a:gd name="T1" fmla="*/ 2 h 851"/>
                <a:gd name="T2" fmla="*/ 142 w 376"/>
                <a:gd name="T3" fmla="*/ 11 h 851"/>
                <a:gd name="T4" fmla="*/ 123 w 376"/>
                <a:gd name="T5" fmla="*/ 29 h 851"/>
                <a:gd name="T6" fmla="*/ 110 w 376"/>
                <a:gd name="T7" fmla="*/ 54 h 851"/>
                <a:gd name="T8" fmla="*/ 110 w 376"/>
                <a:gd name="T9" fmla="*/ 82 h 851"/>
                <a:gd name="T10" fmla="*/ 123 w 376"/>
                <a:gd name="T11" fmla="*/ 107 h 851"/>
                <a:gd name="T12" fmla="*/ 142 w 376"/>
                <a:gd name="T13" fmla="*/ 125 h 851"/>
                <a:gd name="T14" fmla="*/ 171 w 376"/>
                <a:gd name="T15" fmla="*/ 135 h 851"/>
                <a:gd name="T16" fmla="*/ 203 w 376"/>
                <a:gd name="T17" fmla="*/ 135 h 851"/>
                <a:gd name="T18" fmla="*/ 231 w 376"/>
                <a:gd name="T19" fmla="*/ 125 h 851"/>
                <a:gd name="T20" fmla="*/ 253 w 376"/>
                <a:gd name="T21" fmla="*/ 107 h 851"/>
                <a:gd name="T22" fmla="*/ 263 w 376"/>
                <a:gd name="T23" fmla="*/ 82 h 851"/>
                <a:gd name="T24" fmla="*/ 263 w 376"/>
                <a:gd name="T25" fmla="*/ 54 h 851"/>
                <a:gd name="T26" fmla="*/ 253 w 376"/>
                <a:gd name="T27" fmla="*/ 29 h 851"/>
                <a:gd name="T28" fmla="*/ 231 w 376"/>
                <a:gd name="T29" fmla="*/ 11 h 851"/>
                <a:gd name="T30" fmla="*/ 203 w 376"/>
                <a:gd name="T31" fmla="*/ 2 h 851"/>
                <a:gd name="T32" fmla="*/ 279 w 376"/>
                <a:gd name="T33" fmla="*/ 279 h 851"/>
                <a:gd name="T34" fmla="*/ 96 w 376"/>
                <a:gd name="T35" fmla="*/ 823 h 851"/>
                <a:gd name="T36" fmla="*/ 101 w 376"/>
                <a:gd name="T37" fmla="*/ 837 h 851"/>
                <a:gd name="T38" fmla="*/ 114 w 376"/>
                <a:gd name="T39" fmla="*/ 847 h 851"/>
                <a:gd name="T40" fmla="*/ 132 w 376"/>
                <a:gd name="T41" fmla="*/ 850 h 851"/>
                <a:gd name="T42" fmla="*/ 150 w 376"/>
                <a:gd name="T43" fmla="*/ 847 h 851"/>
                <a:gd name="T44" fmla="*/ 160 w 376"/>
                <a:gd name="T45" fmla="*/ 841 h 851"/>
                <a:gd name="T46" fmla="*/ 166 w 376"/>
                <a:gd name="T47" fmla="*/ 830 h 851"/>
                <a:gd name="T48" fmla="*/ 167 w 376"/>
                <a:gd name="T49" fmla="*/ 502 h 851"/>
                <a:gd name="T50" fmla="*/ 279 w 376"/>
                <a:gd name="T51" fmla="*/ 279 h 851"/>
                <a:gd name="T52" fmla="*/ 207 w 376"/>
                <a:gd name="T53" fmla="*/ 502 h 851"/>
                <a:gd name="T54" fmla="*/ 208 w 376"/>
                <a:gd name="T55" fmla="*/ 823 h 851"/>
                <a:gd name="T56" fmla="*/ 212 w 376"/>
                <a:gd name="T57" fmla="*/ 837 h 851"/>
                <a:gd name="T58" fmla="*/ 221 w 376"/>
                <a:gd name="T59" fmla="*/ 846 h 851"/>
                <a:gd name="T60" fmla="*/ 233 w 376"/>
                <a:gd name="T61" fmla="*/ 849 h 851"/>
                <a:gd name="T62" fmla="*/ 253 w 376"/>
                <a:gd name="T63" fmla="*/ 849 h 851"/>
                <a:gd name="T64" fmla="*/ 272 w 376"/>
                <a:gd name="T65" fmla="*/ 841 h 851"/>
                <a:gd name="T66" fmla="*/ 278 w 376"/>
                <a:gd name="T67" fmla="*/ 830 h 851"/>
                <a:gd name="T68" fmla="*/ 279 w 376"/>
                <a:gd name="T69" fmla="*/ 502 h 851"/>
                <a:gd name="T70" fmla="*/ 101 w 376"/>
                <a:gd name="T71" fmla="*/ 169 h 851"/>
                <a:gd name="T72" fmla="*/ 62 w 376"/>
                <a:gd name="T73" fmla="*/ 177 h 851"/>
                <a:gd name="T74" fmla="*/ 30 w 376"/>
                <a:gd name="T75" fmla="*/ 195 h 851"/>
                <a:gd name="T76" fmla="*/ 7 w 376"/>
                <a:gd name="T77" fmla="*/ 225 h 851"/>
                <a:gd name="T78" fmla="*/ 0 w 376"/>
                <a:gd name="T79" fmla="*/ 257 h 851"/>
                <a:gd name="T80" fmla="*/ 2 w 376"/>
                <a:gd name="T81" fmla="*/ 482 h 851"/>
                <a:gd name="T82" fmla="*/ 7 w 376"/>
                <a:gd name="T83" fmla="*/ 491 h 851"/>
                <a:gd name="T84" fmla="*/ 16 w 376"/>
                <a:gd name="T85" fmla="*/ 497 h 851"/>
                <a:gd name="T86" fmla="*/ 36 w 376"/>
                <a:gd name="T87" fmla="*/ 499 h 851"/>
                <a:gd name="T88" fmla="*/ 46 w 376"/>
                <a:gd name="T89" fmla="*/ 496 h 851"/>
                <a:gd name="T90" fmla="*/ 53 w 376"/>
                <a:gd name="T91" fmla="*/ 488 h 851"/>
                <a:gd name="T92" fmla="*/ 59 w 376"/>
                <a:gd name="T93" fmla="*/ 471 h 851"/>
                <a:gd name="T94" fmla="*/ 376 w 376"/>
                <a:gd name="T95" fmla="*/ 279 h 851"/>
                <a:gd name="T96" fmla="*/ 374 w 376"/>
                <a:gd name="T97" fmla="*/ 240 h 851"/>
                <a:gd name="T98" fmla="*/ 360 w 376"/>
                <a:gd name="T99" fmla="*/ 209 h 851"/>
                <a:gd name="T100" fmla="*/ 331 w 376"/>
                <a:gd name="T101" fmla="*/ 184 h 851"/>
                <a:gd name="T102" fmla="*/ 294 w 376"/>
                <a:gd name="T103" fmla="*/ 172 h 851"/>
                <a:gd name="T104" fmla="*/ 376 w 376"/>
                <a:gd name="T105" fmla="*/ 279 h 851"/>
                <a:gd name="T106" fmla="*/ 317 w 376"/>
                <a:gd name="T107" fmla="*/ 471 h 851"/>
                <a:gd name="T108" fmla="*/ 320 w 376"/>
                <a:gd name="T109" fmla="*/ 488 h 851"/>
                <a:gd name="T110" fmla="*/ 329 w 376"/>
                <a:gd name="T111" fmla="*/ 496 h 851"/>
                <a:gd name="T112" fmla="*/ 340 w 376"/>
                <a:gd name="T113" fmla="*/ 499 h 851"/>
                <a:gd name="T114" fmla="*/ 360 w 376"/>
                <a:gd name="T115" fmla="*/ 497 h 851"/>
                <a:gd name="T116" fmla="*/ 368 w 376"/>
                <a:gd name="T117" fmla="*/ 491 h 851"/>
                <a:gd name="T118" fmla="*/ 374 w 376"/>
                <a:gd name="T119" fmla="*/ 482 h 851"/>
                <a:gd name="T120" fmla="*/ 376 w 376"/>
                <a:gd name="T121" fmla="*/ 27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6" h="851">
                  <a:moveTo>
                    <a:pt x="189" y="0"/>
                  </a:moveTo>
                  <a:lnTo>
                    <a:pt x="171" y="2"/>
                  </a:lnTo>
                  <a:lnTo>
                    <a:pt x="157" y="5"/>
                  </a:lnTo>
                  <a:lnTo>
                    <a:pt x="142" y="11"/>
                  </a:lnTo>
                  <a:lnTo>
                    <a:pt x="132" y="20"/>
                  </a:lnTo>
                  <a:lnTo>
                    <a:pt x="123" y="29"/>
                  </a:lnTo>
                  <a:lnTo>
                    <a:pt x="114" y="42"/>
                  </a:lnTo>
                  <a:lnTo>
                    <a:pt x="110" y="54"/>
                  </a:lnTo>
                  <a:lnTo>
                    <a:pt x="109" y="68"/>
                  </a:lnTo>
                  <a:lnTo>
                    <a:pt x="110" y="82"/>
                  </a:lnTo>
                  <a:lnTo>
                    <a:pt x="114" y="96"/>
                  </a:lnTo>
                  <a:lnTo>
                    <a:pt x="123" y="107"/>
                  </a:lnTo>
                  <a:lnTo>
                    <a:pt x="132" y="116"/>
                  </a:lnTo>
                  <a:lnTo>
                    <a:pt x="142" y="125"/>
                  </a:lnTo>
                  <a:lnTo>
                    <a:pt x="157" y="132"/>
                  </a:lnTo>
                  <a:lnTo>
                    <a:pt x="171" y="135"/>
                  </a:lnTo>
                  <a:lnTo>
                    <a:pt x="189" y="136"/>
                  </a:lnTo>
                  <a:lnTo>
                    <a:pt x="203" y="135"/>
                  </a:lnTo>
                  <a:lnTo>
                    <a:pt x="219" y="132"/>
                  </a:lnTo>
                  <a:lnTo>
                    <a:pt x="231" y="125"/>
                  </a:lnTo>
                  <a:lnTo>
                    <a:pt x="244" y="116"/>
                  </a:lnTo>
                  <a:lnTo>
                    <a:pt x="253" y="107"/>
                  </a:lnTo>
                  <a:lnTo>
                    <a:pt x="260" y="96"/>
                  </a:lnTo>
                  <a:lnTo>
                    <a:pt x="263" y="82"/>
                  </a:lnTo>
                  <a:lnTo>
                    <a:pt x="267" y="68"/>
                  </a:lnTo>
                  <a:lnTo>
                    <a:pt x="263" y="54"/>
                  </a:lnTo>
                  <a:lnTo>
                    <a:pt x="260" y="42"/>
                  </a:lnTo>
                  <a:lnTo>
                    <a:pt x="253" y="29"/>
                  </a:lnTo>
                  <a:lnTo>
                    <a:pt x="244" y="20"/>
                  </a:lnTo>
                  <a:lnTo>
                    <a:pt x="231" y="11"/>
                  </a:lnTo>
                  <a:lnTo>
                    <a:pt x="219" y="5"/>
                  </a:lnTo>
                  <a:lnTo>
                    <a:pt x="203" y="2"/>
                  </a:lnTo>
                  <a:lnTo>
                    <a:pt x="189" y="0"/>
                  </a:lnTo>
                  <a:close/>
                  <a:moveTo>
                    <a:pt x="279" y="279"/>
                  </a:moveTo>
                  <a:lnTo>
                    <a:pt x="96" y="279"/>
                  </a:lnTo>
                  <a:lnTo>
                    <a:pt x="96" y="823"/>
                  </a:lnTo>
                  <a:lnTo>
                    <a:pt x="98" y="830"/>
                  </a:lnTo>
                  <a:lnTo>
                    <a:pt x="101" y="837"/>
                  </a:lnTo>
                  <a:lnTo>
                    <a:pt x="109" y="846"/>
                  </a:lnTo>
                  <a:lnTo>
                    <a:pt x="114" y="847"/>
                  </a:lnTo>
                  <a:lnTo>
                    <a:pt x="123" y="849"/>
                  </a:lnTo>
                  <a:lnTo>
                    <a:pt x="132" y="850"/>
                  </a:lnTo>
                  <a:lnTo>
                    <a:pt x="141" y="849"/>
                  </a:lnTo>
                  <a:lnTo>
                    <a:pt x="150" y="847"/>
                  </a:lnTo>
                  <a:lnTo>
                    <a:pt x="155" y="846"/>
                  </a:lnTo>
                  <a:lnTo>
                    <a:pt x="160" y="841"/>
                  </a:lnTo>
                  <a:lnTo>
                    <a:pt x="164" y="837"/>
                  </a:lnTo>
                  <a:lnTo>
                    <a:pt x="166" y="830"/>
                  </a:lnTo>
                  <a:lnTo>
                    <a:pt x="167" y="823"/>
                  </a:lnTo>
                  <a:lnTo>
                    <a:pt x="167" y="502"/>
                  </a:lnTo>
                  <a:lnTo>
                    <a:pt x="279" y="502"/>
                  </a:lnTo>
                  <a:lnTo>
                    <a:pt x="279" y="279"/>
                  </a:lnTo>
                  <a:close/>
                  <a:moveTo>
                    <a:pt x="279" y="502"/>
                  </a:moveTo>
                  <a:lnTo>
                    <a:pt x="207" y="502"/>
                  </a:lnTo>
                  <a:lnTo>
                    <a:pt x="207" y="815"/>
                  </a:lnTo>
                  <a:lnTo>
                    <a:pt x="208" y="823"/>
                  </a:lnTo>
                  <a:lnTo>
                    <a:pt x="208" y="830"/>
                  </a:lnTo>
                  <a:lnTo>
                    <a:pt x="212" y="837"/>
                  </a:lnTo>
                  <a:lnTo>
                    <a:pt x="215" y="841"/>
                  </a:lnTo>
                  <a:lnTo>
                    <a:pt x="221" y="846"/>
                  </a:lnTo>
                  <a:lnTo>
                    <a:pt x="226" y="847"/>
                  </a:lnTo>
                  <a:lnTo>
                    <a:pt x="233" y="849"/>
                  </a:lnTo>
                  <a:lnTo>
                    <a:pt x="244" y="850"/>
                  </a:lnTo>
                  <a:lnTo>
                    <a:pt x="253" y="849"/>
                  </a:lnTo>
                  <a:lnTo>
                    <a:pt x="267" y="846"/>
                  </a:lnTo>
                  <a:lnTo>
                    <a:pt x="272" y="841"/>
                  </a:lnTo>
                  <a:lnTo>
                    <a:pt x="276" y="837"/>
                  </a:lnTo>
                  <a:lnTo>
                    <a:pt x="278" y="830"/>
                  </a:lnTo>
                  <a:lnTo>
                    <a:pt x="279" y="823"/>
                  </a:lnTo>
                  <a:lnTo>
                    <a:pt x="279" y="502"/>
                  </a:lnTo>
                  <a:close/>
                  <a:moveTo>
                    <a:pt x="276" y="169"/>
                  </a:moveTo>
                  <a:lnTo>
                    <a:pt x="101" y="169"/>
                  </a:lnTo>
                  <a:lnTo>
                    <a:pt x="80" y="172"/>
                  </a:lnTo>
                  <a:lnTo>
                    <a:pt x="62" y="177"/>
                  </a:lnTo>
                  <a:lnTo>
                    <a:pt x="45" y="184"/>
                  </a:lnTo>
                  <a:lnTo>
                    <a:pt x="30" y="195"/>
                  </a:lnTo>
                  <a:lnTo>
                    <a:pt x="16" y="209"/>
                  </a:lnTo>
                  <a:lnTo>
                    <a:pt x="7" y="225"/>
                  </a:lnTo>
                  <a:lnTo>
                    <a:pt x="2" y="240"/>
                  </a:lnTo>
                  <a:lnTo>
                    <a:pt x="0" y="257"/>
                  </a:lnTo>
                  <a:lnTo>
                    <a:pt x="0" y="471"/>
                  </a:lnTo>
                  <a:lnTo>
                    <a:pt x="2" y="482"/>
                  </a:lnTo>
                  <a:lnTo>
                    <a:pt x="5" y="488"/>
                  </a:lnTo>
                  <a:lnTo>
                    <a:pt x="7" y="491"/>
                  </a:lnTo>
                  <a:lnTo>
                    <a:pt x="11" y="496"/>
                  </a:lnTo>
                  <a:lnTo>
                    <a:pt x="16" y="497"/>
                  </a:lnTo>
                  <a:lnTo>
                    <a:pt x="21" y="499"/>
                  </a:lnTo>
                  <a:lnTo>
                    <a:pt x="36" y="499"/>
                  </a:lnTo>
                  <a:lnTo>
                    <a:pt x="41" y="497"/>
                  </a:lnTo>
                  <a:lnTo>
                    <a:pt x="46" y="496"/>
                  </a:lnTo>
                  <a:lnTo>
                    <a:pt x="50" y="491"/>
                  </a:lnTo>
                  <a:lnTo>
                    <a:pt x="53" y="488"/>
                  </a:lnTo>
                  <a:lnTo>
                    <a:pt x="57" y="482"/>
                  </a:lnTo>
                  <a:lnTo>
                    <a:pt x="59" y="471"/>
                  </a:lnTo>
                  <a:lnTo>
                    <a:pt x="59" y="279"/>
                  </a:lnTo>
                  <a:lnTo>
                    <a:pt x="376" y="279"/>
                  </a:lnTo>
                  <a:lnTo>
                    <a:pt x="376" y="257"/>
                  </a:lnTo>
                  <a:lnTo>
                    <a:pt x="374" y="240"/>
                  </a:lnTo>
                  <a:lnTo>
                    <a:pt x="368" y="225"/>
                  </a:lnTo>
                  <a:lnTo>
                    <a:pt x="360" y="209"/>
                  </a:lnTo>
                  <a:lnTo>
                    <a:pt x="345" y="195"/>
                  </a:lnTo>
                  <a:lnTo>
                    <a:pt x="331" y="184"/>
                  </a:lnTo>
                  <a:lnTo>
                    <a:pt x="313" y="177"/>
                  </a:lnTo>
                  <a:lnTo>
                    <a:pt x="294" y="172"/>
                  </a:lnTo>
                  <a:lnTo>
                    <a:pt x="276" y="169"/>
                  </a:lnTo>
                  <a:close/>
                  <a:moveTo>
                    <a:pt x="376" y="279"/>
                  </a:moveTo>
                  <a:lnTo>
                    <a:pt x="317" y="279"/>
                  </a:lnTo>
                  <a:lnTo>
                    <a:pt x="317" y="471"/>
                  </a:lnTo>
                  <a:lnTo>
                    <a:pt x="319" y="482"/>
                  </a:lnTo>
                  <a:lnTo>
                    <a:pt x="320" y="488"/>
                  </a:lnTo>
                  <a:lnTo>
                    <a:pt x="324" y="491"/>
                  </a:lnTo>
                  <a:lnTo>
                    <a:pt x="329" y="496"/>
                  </a:lnTo>
                  <a:lnTo>
                    <a:pt x="335" y="497"/>
                  </a:lnTo>
                  <a:lnTo>
                    <a:pt x="340" y="499"/>
                  </a:lnTo>
                  <a:lnTo>
                    <a:pt x="352" y="499"/>
                  </a:lnTo>
                  <a:lnTo>
                    <a:pt x="360" y="497"/>
                  </a:lnTo>
                  <a:lnTo>
                    <a:pt x="365" y="496"/>
                  </a:lnTo>
                  <a:lnTo>
                    <a:pt x="368" y="491"/>
                  </a:lnTo>
                  <a:lnTo>
                    <a:pt x="372" y="488"/>
                  </a:lnTo>
                  <a:lnTo>
                    <a:pt x="374" y="482"/>
                  </a:lnTo>
                  <a:lnTo>
                    <a:pt x="376" y="471"/>
                  </a:lnTo>
                  <a:lnTo>
                    <a:pt x="376" y="279"/>
                  </a:lnTo>
                  <a:close/>
                </a:path>
              </a:pathLst>
            </a:custGeom>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GB"/>
            </a:p>
          </p:txBody>
        </p:sp>
      </p:grpSp>
      <p:graphicFrame>
        <p:nvGraphicFramePr>
          <p:cNvPr id="62" name="Table 40">
            <a:extLst>
              <a:ext uri="{FF2B5EF4-FFF2-40B4-BE49-F238E27FC236}">
                <a16:creationId xmlns:a16="http://schemas.microsoft.com/office/drawing/2014/main" id="{94CA1625-9139-45CE-95E3-7D35D13A124C}"/>
              </a:ext>
            </a:extLst>
          </p:cNvPr>
          <p:cNvGraphicFramePr>
            <a:graphicFrameLocks noGrp="1"/>
          </p:cNvGraphicFramePr>
          <p:nvPr>
            <p:extLst>
              <p:ext uri="{D42A27DB-BD31-4B8C-83A1-F6EECF244321}">
                <p14:modId xmlns:p14="http://schemas.microsoft.com/office/powerpoint/2010/main" val="2707632490"/>
              </p:ext>
            </p:extLst>
          </p:nvPr>
        </p:nvGraphicFramePr>
        <p:xfrm>
          <a:off x="4688352" y="3115374"/>
          <a:ext cx="864096" cy="914400"/>
        </p:xfrm>
        <a:graphic>
          <a:graphicData uri="http://schemas.openxmlformats.org/drawingml/2006/table">
            <a:tbl>
              <a:tblPr firstRow="1" bandRow="1">
                <a:tableStyleId>{2D5ABB26-0587-4C30-8999-92F81FD0307C}</a:tableStyleId>
              </a:tblPr>
              <a:tblGrid>
                <a:gridCol w="864096">
                  <a:extLst>
                    <a:ext uri="{9D8B030D-6E8A-4147-A177-3AD203B41FA5}">
                      <a16:colId xmlns:a16="http://schemas.microsoft.com/office/drawing/2014/main" val="1317549396"/>
                    </a:ext>
                  </a:extLst>
                </a:gridCol>
              </a:tblGrid>
              <a:tr h="370840">
                <a:tc>
                  <a:txBody>
                    <a:bodyPr/>
                    <a:lstStyle/>
                    <a:p>
                      <a:r>
                        <a:rPr lang="en-GB" sz="900" dirty="0"/>
                        <a:t>Senior Administrator (Applied Projects)</a:t>
                      </a:r>
                    </a:p>
                    <a:p>
                      <a:endParaRPr lang="en-GB" dirty="0"/>
                    </a:p>
                  </a:txBody>
                  <a:tcPr/>
                </a:tc>
                <a:extLst>
                  <a:ext uri="{0D108BD9-81ED-4DB2-BD59-A6C34878D82A}">
                    <a16:rowId xmlns:a16="http://schemas.microsoft.com/office/drawing/2014/main" val="3957799684"/>
                  </a:ext>
                </a:extLst>
              </a:tr>
            </a:tbl>
          </a:graphicData>
        </a:graphic>
      </p:graphicFrame>
    </p:spTree>
    <p:extLst>
      <p:ext uri="{BB962C8B-B14F-4D97-AF65-F5344CB8AC3E}">
        <p14:creationId xmlns:p14="http://schemas.microsoft.com/office/powerpoint/2010/main" val="3112711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53799B-8F8B-4543-BFEB-C63FB579342E}"/>
              </a:ext>
            </a:extLst>
          </p:cNvPr>
          <p:cNvSpPr>
            <a:spLocks noGrp="1"/>
          </p:cNvSpPr>
          <p:nvPr>
            <p:ph type="sldNum" sz="quarter" idx="12"/>
          </p:nvPr>
        </p:nvSpPr>
        <p:spPr/>
        <p:txBody>
          <a:bodyPr/>
          <a:lstStyle/>
          <a:p>
            <a:fld id="{C6623AC5-E736-42FC-804D-CE08A2C83742}" type="slidenum">
              <a:rPr lang="en-GB" smtClean="0"/>
              <a:t>13</a:t>
            </a:fld>
            <a:endParaRPr lang="en-GB"/>
          </a:p>
        </p:txBody>
      </p:sp>
      <p:sp>
        <p:nvSpPr>
          <p:cNvPr id="3" name="Content Placeholder 2">
            <a:extLst>
              <a:ext uri="{FF2B5EF4-FFF2-40B4-BE49-F238E27FC236}">
                <a16:creationId xmlns:a16="http://schemas.microsoft.com/office/drawing/2014/main" id="{B2773E0F-D344-418C-8E6E-748E1ED7CE32}"/>
              </a:ext>
            </a:extLst>
          </p:cNvPr>
          <p:cNvSpPr>
            <a:spLocks noGrp="1"/>
          </p:cNvSpPr>
          <p:nvPr>
            <p:ph idx="4294967295"/>
          </p:nvPr>
        </p:nvSpPr>
        <p:spPr>
          <a:xfrm>
            <a:off x="4733925" y="1228724"/>
            <a:ext cx="7124700" cy="5375277"/>
          </a:xfrm>
        </p:spPr>
        <p:txBody>
          <a:bodyPr>
            <a:normAutofit/>
          </a:bodyPr>
          <a:lstStyle/>
          <a:p>
            <a:r>
              <a:rPr lang="en-GB" sz="1400" b="1" dirty="0">
                <a:solidFill>
                  <a:schemeClr val="accent2"/>
                </a:solidFill>
              </a:rPr>
              <a:t>College Employability Consultant (EC</a:t>
            </a:r>
            <a:r>
              <a:rPr lang="en-GB" sz="1400" dirty="0"/>
              <a:t>): Lead all College Employability activity in collaboration with academic teams. The EC will manage and drive the complete employability offer towards a transformative impact on students and graduates highly skilled employment.  With their team of SEA’s and EA’s will providing expert guidance in and out of the curriculum.</a:t>
            </a:r>
          </a:p>
          <a:p>
            <a:pPr marL="0" indent="0">
              <a:buNone/>
            </a:pPr>
            <a:endParaRPr lang="en-GB" sz="800" dirty="0"/>
          </a:p>
          <a:p>
            <a:r>
              <a:rPr lang="en-GB" sz="1400" b="1" dirty="0">
                <a:solidFill>
                  <a:schemeClr val="accent3">
                    <a:lumMod val="75000"/>
                  </a:schemeClr>
                </a:solidFill>
              </a:rPr>
              <a:t>Employability Programmes Manager: </a:t>
            </a:r>
            <a:r>
              <a:rPr lang="en-GB" sz="1400" dirty="0"/>
              <a:t>To lead, manage and develop an impactful and innovative central and digital careers and employability offer for students and graduates in support of University and College highly skilled employment priorities.</a:t>
            </a:r>
          </a:p>
          <a:p>
            <a:pPr marL="0" indent="0">
              <a:buNone/>
            </a:pPr>
            <a:endParaRPr lang="en-GB" sz="800" dirty="0"/>
          </a:p>
          <a:p>
            <a:r>
              <a:rPr lang="en-GB" sz="1400" b="1" dirty="0">
                <a:solidFill>
                  <a:srgbClr val="7030A0"/>
                </a:solidFill>
              </a:rPr>
              <a:t>Senior Employability Advisor I(SEA): </a:t>
            </a:r>
            <a:r>
              <a:rPr lang="en-GB" sz="1400" dirty="0"/>
              <a:t>SEAs work with EAs to ensure clear departmental employability plans including career readiness pathway and embedded work experience and placement preparation (across all levels). They develop and lead group and individual advice and guidance sessions in preparation for work experience, placements and transition into employment/further study. They leverage expertise and support from BESE into Dept. and course teams.</a:t>
            </a:r>
          </a:p>
          <a:p>
            <a:pPr marL="0" indent="0">
              <a:buNone/>
            </a:pPr>
            <a:endParaRPr lang="en-GB" sz="800" dirty="0"/>
          </a:p>
          <a:p>
            <a:r>
              <a:rPr lang="en-GB" sz="1400" b="1" dirty="0">
                <a:solidFill>
                  <a:schemeClr val="accent5">
                    <a:lumMod val="75000"/>
                  </a:schemeClr>
                </a:solidFill>
              </a:rPr>
              <a:t>Employability Advisor (EA): </a:t>
            </a:r>
            <a:r>
              <a:rPr lang="en-GB" sz="1400" dirty="0"/>
              <a:t>EAs lead on the delivery of specialist and valuable work experience, placement and graduate employment advice to students and academics teams within a department.  They work collaboratively with College Academic staff to support and deliver module employability curriculum and co-curriculum activity to best prepare students and graduates for highly skilled employment. They leverage expertise and support from BESE into Dept. and course teams.</a:t>
            </a:r>
            <a:endParaRPr lang="en-GB" sz="1800" dirty="0"/>
          </a:p>
          <a:p>
            <a:endParaRPr lang="en-GB" sz="1800" dirty="0"/>
          </a:p>
          <a:p>
            <a:endParaRPr lang="en-GB" dirty="0"/>
          </a:p>
        </p:txBody>
      </p:sp>
      <p:sp>
        <p:nvSpPr>
          <p:cNvPr id="6" name="TextBox 5">
            <a:extLst>
              <a:ext uri="{FF2B5EF4-FFF2-40B4-BE49-F238E27FC236}">
                <a16:creationId xmlns:a16="http://schemas.microsoft.com/office/drawing/2014/main" id="{207B59BE-9A80-4A8C-A577-007F30D0BEED}"/>
              </a:ext>
            </a:extLst>
          </p:cNvPr>
          <p:cNvSpPr txBox="1"/>
          <p:nvPr/>
        </p:nvSpPr>
        <p:spPr>
          <a:xfrm>
            <a:off x="590550" y="253999"/>
            <a:ext cx="11268075" cy="523220"/>
          </a:xfrm>
          <a:prstGeom prst="rect">
            <a:avLst/>
          </a:prstGeom>
          <a:noFill/>
        </p:spPr>
        <p:txBody>
          <a:bodyPr wrap="square" rtlCol="0">
            <a:spAutoFit/>
          </a:bodyPr>
          <a:lstStyle/>
          <a:p>
            <a:r>
              <a:rPr lang="en-GB" sz="2800" b="1" u="sng" dirty="0">
                <a:solidFill>
                  <a:srgbClr val="B70D50"/>
                </a:solidFill>
                <a:latin typeface="Calibri" panose="020F0502020204030204" pitchFamily="34" charset="0"/>
              </a:rPr>
              <a:t>Employability</a:t>
            </a:r>
            <a:r>
              <a:rPr lang="en-GB" sz="2800" b="1" dirty="0">
                <a:solidFill>
                  <a:srgbClr val="B70D50"/>
                </a:solidFill>
                <a:latin typeface="Calibri" panose="020F0502020204030204" pitchFamily="34" charset="0"/>
              </a:rPr>
              <a:t>, Employer Engagement  and Work Experience Roles</a:t>
            </a:r>
            <a:endParaRPr lang="en-GB" sz="2800" dirty="0"/>
          </a:p>
        </p:txBody>
      </p:sp>
      <p:graphicFrame>
        <p:nvGraphicFramePr>
          <p:cNvPr id="7" name="Diagram 6">
            <a:extLst>
              <a:ext uri="{FF2B5EF4-FFF2-40B4-BE49-F238E27FC236}">
                <a16:creationId xmlns:a16="http://schemas.microsoft.com/office/drawing/2014/main" id="{8AFD6C6B-9C5D-4432-AD7E-58B1F04C48C3}"/>
              </a:ext>
            </a:extLst>
          </p:cNvPr>
          <p:cNvGraphicFramePr/>
          <p:nvPr>
            <p:extLst>
              <p:ext uri="{D42A27DB-BD31-4B8C-83A1-F6EECF244321}">
                <p14:modId xmlns:p14="http://schemas.microsoft.com/office/powerpoint/2010/main" val="2548752846"/>
              </p:ext>
            </p:extLst>
          </p:nvPr>
        </p:nvGraphicFramePr>
        <p:xfrm>
          <a:off x="0" y="1767418"/>
          <a:ext cx="5026025" cy="3861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5266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53799B-8F8B-4543-BFEB-C63FB579342E}"/>
              </a:ext>
            </a:extLst>
          </p:cNvPr>
          <p:cNvSpPr>
            <a:spLocks noGrp="1"/>
          </p:cNvSpPr>
          <p:nvPr>
            <p:ph type="sldNum" sz="quarter" idx="12"/>
          </p:nvPr>
        </p:nvSpPr>
        <p:spPr/>
        <p:txBody>
          <a:bodyPr/>
          <a:lstStyle/>
          <a:p>
            <a:fld id="{C6623AC5-E736-42FC-804D-CE08A2C83742}" type="slidenum">
              <a:rPr lang="en-GB" smtClean="0"/>
              <a:t>14</a:t>
            </a:fld>
            <a:endParaRPr lang="en-GB"/>
          </a:p>
        </p:txBody>
      </p:sp>
      <p:sp>
        <p:nvSpPr>
          <p:cNvPr id="3" name="Content Placeholder 2">
            <a:extLst>
              <a:ext uri="{FF2B5EF4-FFF2-40B4-BE49-F238E27FC236}">
                <a16:creationId xmlns:a16="http://schemas.microsoft.com/office/drawing/2014/main" id="{B2773E0F-D344-418C-8E6E-748E1ED7CE32}"/>
              </a:ext>
            </a:extLst>
          </p:cNvPr>
          <p:cNvSpPr>
            <a:spLocks noGrp="1"/>
          </p:cNvSpPr>
          <p:nvPr>
            <p:ph idx="4294967295"/>
          </p:nvPr>
        </p:nvSpPr>
        <p:spPr>
          <a:xfrm>
            <a:off x="4981575" y="1228724"/>
            <a:ext cx="6877050" cy="5375277"/>
          </a:xfrm>
        </p:spPr>
        <p:txBody>
          <a:bodyPr>
            <a:normAutofit/>
          </a:bodyPr>
          <a:lstStyle/>
          <a:p>
            <a:r>
              <a:rPr lang="en-GB" sz="1400" b="1" dirty="0">
                <a:solidFill>
                  <a:schemeClr val="accent2"/>
                </a:solidFill>
              </a:rPr>
              <a:t>Snr Employer Partnership Manager: </a:t>
            </a:r>
            <a:r>
              <a:rPr lang="en-GB" sz="1400" dirty="0"/>
              <a:t>Works collaboratively with Employability Consultants across the Colleges along with College academic HSE Leads to understand student work experience needs and to in turn support the sourcing of HSE work experiences and sandwich placements. Leads across the Employer Partnerships team to ensure an appropriate response to departmental needs. </a:t>
            </a:r>
          </a:p>
          <a:p>
            <a:r>
              <a:rPr lang="en-GB" sz="1400" b="1" dirty="0">
                <a:solidFill>
                  <a:schemeClr val="accent3">
                    <a:lumMod val="75000"/>
                  </a:schemeClr>
                </a:solidFill>
                <a:effectLst/>
              </a:rPr>
              <a:t>Employer Partnerships Manager: </a:t>
            </a:r>
            <a:r>
              <a:rPr lang="en-GB" sz="1400" dirty="0">
                <a:effectLst/>
              </a:rPr>
              <a:t>Leads on the delivery of employer engagement with their specialist vertical markets. Their primary role is to develop solutions to meet employer needs including; Apprenticeship, Work Experience, Sandwich Placements, Graduate Employment, CPD and Knowledge Exchange.</a:t>
            </a:r>
          </a:p>
          <a:p>
            <a:r>
              <a:rPr lang="en-GB" sz="1400" b="1" dirty="0">
                <a:solidFill>
                  <a:schemeClr val="accent4">
                    <a:lumMod val="75000"/>
                  </a:schemeClr>
                </a:solidFill>
              </a:rPr>
              <a:t>Employer Partnerships Officer</a:t>
            </a:r>
            <a:r>
              <a:rPr lang="en-GB" sz="1400" dirty="0"/>
              <a:t>: Proactively works with employers to account manage SHU’s top graduate and placement employers and to provide expert advice on graduate and placement recruitment processes to these employers.  </a:t>
            </a:r>
          </a:p>
          <a:p>
            <a:pPr lvl="1"/>
            <a:r>
              <a:rPr lang="en-GB" sz="1400" dirty="0"/>
              <a:t>Responds to employers and students requirements for HSE work experiences including sandwich placements.  Supports the sourcing of new HSE work experiences along with existing short placements.</a:t>
            </a:r>
          </a:p>
          <a:p>
            <a:pPr lvl="1"/>
            <a:r>
              <a:rPr lang="en-GB" sz="1400" dirty="0"/>
              <a:t>Delivers a programme of high-profile employer careers events including the Hallam Careers Fair, industry sector careers events and a programme of Spotlight events across both semesters in response to employer and student demand. Delivers high profile Internships programmes such as RISE, Santander and the Hallam GradVantage Internships, working closely with SCR employers to support students and graduates into highly skilled positions. Delivers a high volume on campus jobs service responding to the needs of service managers recruitment needs across SHU.</a:t>
            </a:r>
          </a:p>
          <a:p>
            <a:endParaRPr lang="en-GB" sz="1500" dirty="0"/>
          </a:p>
          <a:p>
            <a:endParaRPr lang="en-GB" sz="1800" dirty="0"/>
          </a:p>
          <a:p>
            <a:endParaRPr lang="en-GB" dirty="0"/>
          </a:p>
        </p:txBody>
      </p:sp>
      <p:graphicFrame>
        <p:nvGraphicFramePr>
          <p:cNvPr id="5" name="Diagram 4">
            <a:extLst>
              <a:ext uri="{FF2B5EF4-FFF2-40B4-BE49-F238E27FC236}">
                <a16:creationId xmlns:a16="http://schemas.microsoft.com/office/drawing/2014/main" id="{0F2F2E4E-CAD6-4845-A95D-54BA52A9F943}"/>
              </a:ext>
            </a:extLst>
          </p:cNvPr>
          <p:cNvGraphicFramePr/>
          <p:nvPr>
            <p:extLst>
              <p:ext uri="{D42A27DB-BD31-4B8C-83A1-F6EECF244321}">
                <p14:modId xmlns:p14="http://schemas.microsoft.com/office/powerpoint/2010/main" val="1286852423"/>
              </p:ext>
            </p:extLst>
          </p:nvPr>
        </p:nvGraphicFramePr>
        <p:xfrm>
          <a:off x="333375" y="1381125"/>
          <a:ext cx="4549775" cy="3743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207B59BE-9A80-4A8C-A577-007F30D0BEED}"/>
              </a:ext>
            </a:extLst>
          </p:cNvPr>
          <p:cNvSpPr txBox="1"/>
          <p:nvPr/>
        </p:nvSpPr>
        <p:spPr>
          <a:xfrm>
            <a:off x="923925" y="320158"/>
            <a:ext cx="11268075" cy="523220"/>
          </a:xfrm>
          <a:prstGeom prst="rect">
            <a:avLst/>
          </a:prstGeom>
          <a:noFill/>
        </p:spPr>
        <p:txBody>
          <a:bodyPr wrap="square" rtlCol="0">
            <a:spAutoFit/>
          </a:bodyPr>
          <a:lstStyle/>
          <a:p>
            <a:r>
              <a:rPr lang="en-GB" sz="2800" b="1" dirty="0">
                <a:solidFill>
                  <a:srgbClr val="B70D50"/>
                </a:solidFill>
                <a:latin typeface="Calibri" panose="020F0502020204030204" pitchFamily="34" charset="0"/>
              </a:rPr>
              <a:t>Employability, </a:t>
            </a:r>
            <a:r>
              <a:rPr lang="en-GB" sz="2800" b="1" u="sng" dirty="0">
                <a:solidFill>
                  <a:srgbClr val="B70D50"/>
                </a:solidFill>
                <a:latin typeface="Calibri" panose="020F0502020204030204" pitchFamily="34" charset="0"/>
              </a:rPr>
              <a:t>Employer Engagement  </a:t>
            </a:r>
            <a:r>
              <a:rPr lang="en-GB" sz="2800" b="1" dirty="0">
                <a:solidFill>
                  <a:srgbClr val="B70D50"/>
                </a:solidFill>
                <a:latin typeface="Calibri" panose="020F0502020204030204" pitchFamily="34" charset="0"/>
              </a:rPr>
              <a:t>and Work Experience Roles</a:t>
            </a:r>
            <a:endParaRPr lang="en-GB" sz="2800" dirty="0"/>
          </a:p>
        </p:txBody>
      </p:sp>
    </p:spTree>
    <p:extLst>
      <p:ext uri="{BB962C8B-B14F-4D97-AF65-F5344CB8AC3E}">
        <p14:creationId xmlns:p14="http://schemas.microsoft.com/office/powerpoint/2010/main" val="3269575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D046-3CE8-4F45-AD6D-230BED7AB0F9}"/>
              </a:ext>
            </a:extLst>
          </p:cNvPr>
          <p:cNvSpPr>
            <a:spLocks noGrp="1"/>
          </p:cNvSpPr>
          <p:nvPr>
            <p:ph type="title"/>
          </p:nvPr>
        </p:nvSpPr>
        <p:spPr>
          <a:xfrm>
            <a:off x="8177212" y="634946"/>
            <a:ext cx="3372529" cy="5055904"/>
          </a:xfrm>
        </p:spPr>
        <p:txBody>
          <a:bodyPr anchor="ctr">
            <a:normAutofit/>
          </a:bodyPr>
          <a:lstStyle/>
          <a:p>
            <a:r>
              <a:rPr lang="en-GB" sz="4000"/>
              <a:t>Sector Based Account Management</a:t>
            </a:r>
          </a:p>
        </p:txBody>
      </p:sp>
      <p:graphicFrame>
        <p:nvGraphicFramePr>
          <p:cNvPr id="5" name="Content Placeholder 2">
            <a:extLst>
              <a:ext uri="{FF2B5EF4-FFF2-40B4-BE49-F238E27FC236}">
                <a16:creationId xmlns:a16="http://schemas.microsoft.com/office/drawing/2014/main" id="{550CC9FC-81E7-49EE-81DB-962C7684DAD6}"/>
              </a:ext>
            </a:extLst>
          </p:cNvPr>
          <p:cNvGraphicFramePr>
            <a:graphicFrameLocks noGrp="1"/>
          </p:cNvGraphicFramePr>
          <p:nvPr>
            <p:ph idx="1"/>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583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66EB9EF1-3EC5-49EE-9D88-08CBC4FE16CB}"/>
              </a:ext>
            </a:extLst>
          </p:cNvPr>
          <p:cNvSpPr/>
          <p:nvPr/>
        </p:nvSpPr>
        <p:spPr>
          <a:xfrm>
            <a:off x="43846" y="792760"/>
            <a:ext cx="12124665" cy="9489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A63CC069-E2BC-4B7F-90E4-3C1082AFD312}"/>
              </a:ext>
            </a:extLst>
          </p:cNvPr>
          <p:cNvSpPr>
            <a:spLocks noGrp="1"/>
          </p:cNvSpPr>
          <p:nvPr>
            <p:ph idx="1"/>
          </p:nvPr>
        </p:nvSpPr>
        <p:spPr>
          <a:xfrm>
            <a:off x="838200" y="1825625"/>
            <a:ext cx="7445003" cy="4079009"/>
          </a:xfrm>
        </p:spPr>
        <p:txBody>
          <a:bodyPr/>
          <a:lstStyle/>
          <a:p>
            <a:endParaRPr lang="en-GB"/>
          </a:p>
        </p:txBody>
      </p:sp>
      <p:sp>
        <p:nvSpPr>
          <p:cNvPr id="4" name="Rectangle: Rounded Corners 3">
            <a:extLst>
              <a:ext uri="{FF2B5EF4-FFF2-40B4-BE49-F238E27FC236}">
                <a16:creationId xmlns:a16="http://schemas.microsoft.com/office/drawing/2014/main" id="{7706D99B-A52C-406F-9A20-858F223028CE}"/>
              </a:ext>
            </a:extLst>
          </p:cNvPr>
          <p:cNvSpPr/>
          <p:nvPr/>
        </p:nvSpPr>
        <p:spPr>
          <a:xfrm>
            <a:off x="7478195" y="725852"/>
            <a:ext cx="1461085" cy="530031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AC9EF946-826C-4DE6-BE8B-54EAC09EE8A2}"/>
              </a:ext>
            </a:extLst>
          </p:cNvPr>
          <p:cNvSpPr/>
          <p:nvPr/>
        </p:nvSpPr>
        <p:spPr>
          <a:xfrm>
            <a:off x="4345963" y="715356"/>
            <a:ext cx="1461085" cy="530031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B774CE43-F882-4730-BD83-2E5CD00262D1}"/>
              </a:ext>
            </a:extLst>
          </p:cNvPr>
          <p:cNvSpPr/>
          <p:nvPr/>
        </p:nvSpPr>
        <p:spPr>
          <a:xfrm>
            <a:off x="5931587" y="714592"/>
            <a:ext cx="1461085" cy="530031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AD6157F1-892D-486F-927E-F10025E71D8F}"/>
              </a:ext>
            </a:extLst>
          </p:cNvPr>
          <p:cNvSpPr/>
          <p:nvPr/>
        </p:nvSpPr>
        <p:spPr>
          <a:xfrm>
            <a:off x="9082478" y="722982"/>
            <a:ext cx="1461085" cy="530031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44E9F7EB-35D5-47A0-BBF1-BABD5A3F10D5}"/>
              </a:ext>
            </a:extLst>
          </p:cNvPr>
          <p:cNvSpPr/>
          <p:nvPr/>
        </p:nvSpPr>
        <p:spPr>
          <a:xfrm>
            <a:off x="10665202" y="722982"/>
            <a:ext cx="1461085" cy="530031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72D75FBA-EAB9-4230-B25A-5ADA6491D8D9}"/>
              </a:ext>
            </a:extLst>
          </p:cNvPr>
          <p:cNvSpPr/>
          <p:nvPr/>
        </p:nvSpPr>
        <p:spPr>
          <a:xfrm>
            <a:off x="2794230" y="711182"/>
            <a:ext cx="1461085" cy="530031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D93AE194-3851-44CC-92CA-BABC9AB1D0DB}"/>
              </a:ext>
            </a:extLst>
          </p:cNvPr>
          <p:cNvSpPr/>
          <p:nvPr/>
        </p:nvSpPr>
        <p:spPr>
          <a:xfrm>
            <a:off x="1235601" y="715355"/>
            <a:ext cx="1461085" cy="530031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371B40AC-1970-43E4-8647-FBEADBBD2801}"/>
              </a:ext>
            </a:extLst>
          </p:cNvPr>
          <p:cNvSpPr txBox="1"/>
          <p:nvPr/>
        </p:nvSpPr>
        <p:spPr>
          <a:xfrm>
            <a:off x="1246890" y="953366"/>
            <a:ext cx="1445690" cy="1077218"/>
          </a:xfrm>
          <a:prstGeom prst="rect">
            <a:avLst/>
          </a:prstGeom>
          <a:noFill/>
        </p:spPr>
        <p:txBody>
          <a:bodyPr wrap="square" rtlCol="0">
            <a:spAutoFit/>
          </a:bodyPr>
          <a:lstStyle/>
          <a:p>
            <a:r>
              <a:rPr lang="en-GB" sz="1600" dirty="0"/>
              <a:t>Engineering &amp; Manufacturing</a:t>
            </a:r>
          </a:p>
        </p:txBody>
      </p:sp>
      <p:sp>
        <p:nvSpPr>
          <p:cNvPr id="12" name="TextBox 11">
            <a:extLst>
              <a:ext uri="{FF2B5EF4-FFF2-40B4-BE49-F238E27FC236}">
                <a16:creationId xmlns:a16="http://schemas.microsoft.com/office/drawing/2014/main" id="{D40A7EFB-1B30-40E3-839D-EF0792AEF2AA}"/>
              </a:ext>
            </a:extLst>
          </p:cNvPr>
          <p:cNvSpPr txBox="1"/>
          <p:nvPr/>
        </p:nvSpPr>
        <p:spPr>
          <a:xfrm>
            <a:off x="2874021" y="874343"/>
            <a:ext cx="1445690" cy="830997"/>
          </a:xfrm>
          <a:prstGeom prst="rect">
            <a:avLst/>
          </a:prstGeom>
          <a:noFill/>
        </p:spPr>
        <p:txBody>
          <a:bodyPr wrap="square" rtlCol="0">
            <a:spAutoFit/>
          </a:bodyPr>
          <a:lstStyle/>
          <a:p>
            <a:r>
              <a:rPr lang="en-GB" sz="1600"/>
              <a:t>Food, drink, service and supply chain</a:t>
            </a:r>
          </a:p>
        </p:txBody>
      </p:sp>
      <p:sp>
        <p:nvSpPr>
          <p:cNvPr id="13" name="TextBox 12">
            <a:extLst>
              <a:ext uri="{FF2B5EF4-FFF2-40B4-BE49-F238E27FC236}">
                <a16:creationId xmlns:a16="http://schemas.microsoft.com/office/drawing/2014/main" id="{3B2130B7-15BB-4BB5-8601-AA86E755D97B}"/>
              </a:ext>
            </a:extLst>
          </p:cNvPr>
          <p:cNvSpPr txBox="1"/>
          <p:nvPr/>
        </p:nvSpPr>
        <p:spPr>
          <a:xfrm>
            <a:off x="7503778" y="926881"/>
            <a:ext cx="1445690" cy="830997"/>
          </a:xfrm>
          <a:prstGeom prst="rect">
            <a:avLst/>
          </a:prstGeom>
          <a:noFill/>
        </p:spPr>
        <p:txBody>
          <a:bodyPr wrap="square" rtlCol="0">
            <a:spAutoFit/>
          </a:bodyPr>
          <a:lstStyle/>
          <a:p>
            <a:r>
              <a:rPr lang="en-GB" sz="1600"/>
              <a:t>Construction &amp; the built environment</a:t>
            </a:r>
          </a:p>
        </p:txBody>
      </p:sp>
      <p:sp>
        <p:nvSpPr>
          <p:cNvPr id="14" name="TextBox 13">
            <a:extLst>
              <a:ext uri="{FF2B5EF4-FFF2-40B4-BE49-F238E27FC236}">
                <a16:creationId xmlns:a16="http://schemas.microsoft.com/office/drawing/2014/main" id="{7D7F6236-19C9-43F5-87A5-C71064504909}"/>
              </a:ext>
            </a:extLst>
          </p:cNvPr>
          <p:cNvSpPr txBox="1"/>
          <p:nvPr/>
        </p:nvSpPr>
        <p:spPr>
          <a:xfrm>
            <a:off x="4433467" y="955388"/>
            <a:ext cx="1366211" cy="584775"/>
          </a:xfrm>
          <a:prstGeom prst="rect">
            <a:avLst/>
          </a:prstGeom>
          <a:noFill/>
        </p:spPr>
        <p:txBody>
          <a:bodyPr wrap="square" rtlCol="0">
            <a:spAutoFit/>
          </a:bodyPr>
          <a:lstStyle/>
          <a:p>
            <a:r>
              <a:rPr lang="en-GB" sz="1600"/>
              <a:t>Health and Social Care</a:t>
            </a:r>
          </a:p>
        </p:txBody>
      </p:sp>
      <p:sp>
        <p:nvSpPr>
          <p:cNvPr id="15" name="TextBox 14">
            <a:extLst>
              <a:ext uri="{FF2B5EF4-FFF2-40B4-BE49-F238E27FC236}">
                <a16:creationId xmlns:a16="http://schemas.microsoft.com/office/drawing/2014/main" id="{FF235654-6159-4696-A2A9-B6A2A6E80DFD}"/>
              </a:ext>
            </a:extLst>
          </p:cNvPr>
          <p:cNvSpPr txBox="1"/>
          <p:nvPr/>
        </p:nvSpPr>
        <p:spPr>
          <a:xfrm>
            <a:off x="6019993" y="953365"/>
            <a:ext cx="1315004" cy="584775"/>
          </a:xfrm>
          <a:prstGeom prst="rect">
            <a:avLst/>
          </a:prstGeom>
          <a:noFill/>
        </p:spPr>
        <p:txBody>
          <a:bodyPr wrap="square" rtlCol="0">
            <a:spAutoFit/>
          </a:bodyPr>
          <a:lstStyle/>
          <a:p>
            <a:r>
              <a:rPr lang="en-GB" sz="1600"/>
              <a:t>Digital &amp; Creative</a:t>
            </a:r>
          </a:p>
        </p:txBody>
      </p:sp>
      <p:sp>
        <p:nvSpPr>
          <p:cNvPr id="16" name="TextBox 15">
            <a:extLst>
              <a:ext uri="{FF2B5EF4-FFF2-40B4-BE49-F238E27FC236}">
                <a16:creationId xmlns:a16="http://schemas.microsoft.com/office/drawing/2014/main" id="{90D77415-8017-489E-8EE1-AF0CD9E6AB3C}"/>
              </a:ext>
            </a:extLst>
          </p:cNvPr>
          <p:cNvSpPr txBox="1"/>
          <p:nvPr/>
        </p:nvSpPr>
        <p:spPr>
          <a:xfrm>
            <a:off x="9135135" y="986426"/>
            <a:ext cx="1445690" cy="584775"/>
          </a:xfrm>
          <a:prstGeom prst="rect">
            <a:avLst/>
          </a:prstGeom>
          <a:noFill/>
        </p:spPr>
        <p:txBody>
          <a:bodyPr wrap="square" rtlCol="0">
            <a:spAutoFit/>
          </a:bodyPr>
          <a:lstStyle/>
          <a:p>
            <a:r>
              <a:rPr lang="en-GB" sz="1600"/>
              <a:t>Public Sector &amp; Education</a:t>
            </a:r>
          </a:p>
        </p:txBody>
      </p:sp>
      <p:sp>
        <p:nvSpPr>
          <p:cNvPr id="17" name="TextBox 16">
            <a:extLst>
              <a:ext uri="{FF2B5EF4-FFF2-40B4-BE49-F238E27FC236}">
                <a16:creationId xmlns:a16="http://schemas.microsoft.com/office/drawing/2014/main" id="{051F86BA-3BB5-4950-B059-C9E7D90BFAD4}"/>
              </a:ext>
            </a:extLst>
          </p:cNvPr>
          <p:cNvSpPr txBox="1"/>
          <p:nvPr/>
        </p:nvSpPr>
        <p:spPr>
          <a:xfrm>
            <a:off x="10702464" y="986426"/>
            <a:ext cx="1445690" cy="584775"/>
          </a:xfrm>
          <a:prstGeom prst="rect">
            <a:avLst/>
          </a:prstGeom>
          <a:noFill/>
        </p:spPr>
        <p:txBody>
          <a:bodyPr wrap="square" rtlCol="0">
            <a:spAutoFit/>
          </a:bodyPr>
          <a:lstStyle/>
          <a:p>
            <a:r>
              <a:rPr lang="en-GB" sz="1600"/>
              <a:t>Professional Services</a:t>
            </a:r>
          </a:p>
        </p:txBody>
      </p:sp>
      <p:sp>
        <p:nvSpPr>
          <p:cNvPr id="19" name="TextBox 18">
            <a:extLst>
              <a:ext uri="{FF2B5EF4-FFF2-40B4-BE49-F238E27FC236}">
                <a16:creationId xmlns:a16="http://schemas.microsoft.com/office/drawing/2014/main" id="{283E1086-1689-4597-8D85-B9BC1CF8D94B}"/>
              </a:ext>
            </a:extLst>
          </p:cNvPr>
          <p:cNvSpPr txBox="1"/>
          <p:nvPr/>
        </p:nvSpPr>
        <p:spPr>
          <a:xfrm>
            <a:off x="-6284" y="976973"/>
            <a:ext cx="1445690" cy="584775"/>
          </a:xfrm>
          <a:prstGeom prst="rect">
            <a:avLst/>
          </a:prstGeom>
          <a:noFill/>
        </p:spPr>
        <p:txBody>
          <a:bodyPr wrap="square" rtlCol="0">
            <a:spAutoFit/>
          </a:bodyPr>
          <a:lstStyle/>
          <a:p>
            <a:r>
              <a:rPr lang="en-GB" sz="1600"/>
              <a:t>Vertical </a:t>
            </a:r>
          </a:p>
          <a:p>
            <a:r>
              <a:rPr lang="en-GB" sz="1600"/>
              <a:t>Sector</a:t>
            </a:r>
          </a:p>
        </p:txBody>
      </p:sp>
      <p:sp>
        <p:nvSpPr>
          <p:cNvPr id="20" name="Rectangle: Rounded Corners 19">
            <a:extLst>
              <a:ext uri="{FF2B5EF4-FFF2-40B4-BE49-F238E27FC236}">
                <a16:creationId xmlns:a16="http://schemas.microsoft.com/office/drawing/2014/main" id="{E31B3631-C043-4624-9E3B-1E7089356741}"/>
              </a:ext>
            </a:extLst>
          </p:cNvPr>
          <p:cNvSpPr/>
          <p:nvPr/>
        </p:nvSpPr>
        <p:spPr>
          <a:xfrm>
            <a:off x="65713" y="1868253"/>
            <a:ext cx="12095722" cy="9489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Rounded Corners 20">
            <a:extLst>
              <a:ext uri="{FF2B5EF4-FFF2-40B4-BE49-F238E27FC236}">
                <a16:creationId xmlns:a16="http://schemas.microsoft.com/office/drawing/2014/main" id="{4F06B063-82F4-4B6E-853A-0B167DF45094}"/>
              </a:ext>
            </a:extLst>
          </p:cNvPr>
          <p:cNvSpPr/>
          <p:nvPr/>
        </p:nvSpPr>
        <p:spPr>
          <a:xfrm>
            <a:off x="65713" y="2925181"/>
            <a:ext cx="12104810" cy="9489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Rounded Corners 21">
            <a:extLst>
              <a:ext uri="{FF2B5EF4-FFF2-40B4-BE49-F238E27FC236}">
                <a16:creationId xmlns:a16="http://schemas.microsoft.com/office/drawing/2014/main" id="{49471566-CED4-48A7-A771-D7D5214E2663}"/>
              </a:ext>
            </a:extLst>
          </p:cNvPr>
          <p:cNvSpPr/>
          <p:nvPr/>
        </p:nvSpPr>
        <p:spPr>
          <a:xfrm>
            <a:off x="65713" y="3970388"/>
            <a:ext cx="12104810" cy="9489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Rounded Corners 22">
            <a:extLst>
              <a:ext uri="{FF2B5EF4-FFF2-40B4-BE49-F238E27FC236}">
                <a16:creationId xmlns:a16="http://schemas.microsoft.com/office/drawing/2014/main" id="{3912142B-3583-4B4B-8E94-0FA76277E749}"/>
              </a:ext>
            </a:extLst>
          </p:cNvPr>
          <p:cNvSpPr/>
          <p:nvPr/>
        </p:nvSpPr>
        <p:spPr>
          <a:xfrm>
            <a:off x="56625" y="5079087"/>
            <a:ext cx="12104810" cy="9489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FBD3CD33-E1CC-4FDF-8727-CDD2EB9594AA}"/>
              </a:ext>
            </a:extLst>
          </p:cNvPr>
          <p:cNvSpPr txBox="1"/>
          <p:nvPr/>
        </p:nvSpPr>
        <p:spPr>
          <a:xfrm>
            <a:off x="78093" y="2050352"/>
            <a:ext cx="1445690" cy="646331"/>
          </a:xfrm>
          <a:prstGeom prst="rect">
            <a:avLst/>
          </a:prstGeom>
          <a:noFill/>
        </p:spPr>
        <p:txBody>
          <a:bodyPr wrap="square" rtlCol="0">
            <a:spAutoFit/>
          </a:bodyPr>
          <a:lstStyle/>
          <a:p>
            <a:r>
              <a:rPr lang="en-GB" sz="1200"/>
              <a:t>Large employer team (100+ employees)</a:t>
            </a:r>
          </a:p>
        </p:txBody>
      </p:sp>
      <p:sp>
        <p:nvSpPr>
          <p:cNvPr id="25" name="TextBox 24">
            <a:extLst>
              <a:ext uri="{FF2B5EF4-FFF2-40B4-BE49-F238E27FC236}">
                <a16:creationId xmlns:a16="http://schemas.microsoft.com/office/drawing/2014/main" id="{AB8B9293-C6EB-4B74-8982-F088BBB64BDF}"/>
              </a:ext>
            </a:extLst>
          </p:cNvPr>
          <p:cNvSpPr txBox="1"/>
          <p:nvPr/>
        </p:nvSpPr>
        <p:spPr>
          <a:xfrm>
            <a:off x="118859" y="3100346"/>
            <a:ext cx="1445690" cy="646331"/>
          </a:xfrm>
          <a:prstGeom prst="rect">
            <a:avLst/>
          </a:prstGeom>
          <a:noFill/>
        </p:spPr>
        <p:txBody>
          <a:bodyPr wrap="square" rtlCol="0">
            <a:spAutoFit/>
          </a:bodyPr>
          <a:lstStyle/>
          <a:p>
            <a:r>
              <a:rPr lang="en-GB" sz="1200"/>
              <a:t>Small employer team (&lt;99 employees)</a:t>
            </a:r>
          </a:p>
        </p:txBody>
      </p:sp>
      <p:sp>
        <p:nvSpPr>
          <p:cNvPr id="26" name="TextBox 25">
            <a:extLst>
              <a:ext uri="{FF2B5EF4-FFF2-40B4-BE49-F238E27FC236}">
                <a16:creationId xmlns:a16="http://schemas.microsoft.com/office/drawing/2014/main" id="{97D2D560-F265-41EF-97BA-461823EFBB13}"/>
              </a:ext>
            </a:extLst>
          </p:cNvPr>
          <p:cNvSpPr txBox="1"/>
          <p:nvPr/>
        </p:nvSpPr>
        <p:spPr>
          <a:xfrm>
            <a:off x="115355" y="4069763"/>
            <a:ext cx="1237613" cy="830997"/>
          </a:xfrm>
          <a:prstGeom prst="rect">
            <a:avLst/>
          </a:prstGeom>
          <a:noFill/>
        </p:spPr>
        <p:txBody>
          <a:bodyPr wrap="square" rtlCol="0">
            <a:spAutoFit/>
          </a:bodyPr>
          <a:lstStyle/>
          <a:p>
            <a:r>
              <a:rPr lang="en-GB" sz="1200"/>
              <a:t>SHU Dept Alignment – for Account management</a:t>
            </a:r>
          </a:p>
        </p:txBody>
      </p:sp>
      <p:sp>
        <p:nvSpPr>
          <p:cNvPr id="27" name="TextBox 26">
            <a:extLst>
              <a:ext uri="{FF2B5EF4-FFF2-40B4-BE49-F238E27FC236}">
                <a16:creationId xmlns:a16="http://schemas.microsoft.com/office/drawing/2014/main" id="{F84C8C3F-E028-4F01-9117-ABC4FE90AA38}"/>
              </a:ext>
            </a:extLst>
          </p:cNvPr>
          <p:cNvSpPr txBox="1"/>
          <p:nvPr/>
        </p:nvSpPr>
        <p:spPr>
          <a:xfrm>
            <a:off x="131744" y="5153891"/>
            <a:ext cx="1374283" cy="830997"/>
          </a:xfrm>
          <a:prstGeom prst="rect">
            <a:avLst/>
          </a:prstGeom>
          <a:noFill/>
        </p:spPr>
        <p:txBody>
          <a:bodyPr wrap="square" rtlCol="0">
            <a:spAutoFit/>
          </a:bodyPr>
          <a:lstStyle/>
          <a:p>
            <a:r>
              <a:rPr lang="en-GB" sz="1200"/>
              <a:t>SHU Research Inst alignment – for Account management</a:t>
            </a:r>
          </a:p>
        </p:txBody>
      </p:sp>
      <p:sp>
        <p:nvSpPr>
          <p:cNvPr id="28" name="TextBox 27">
            <a:extLst>
              <a:ext uri="{FF2B5EF4-FFF2-40B4-BE49-F238E27FC236}">
                <a16:creationId xmlns:a16="http://schemas.microsoft.com/office/drawing/2014/main" id="{C1D56B98-B4CA-4616-A97C-E6E82F0080EA}"/>
              </a:ext>
            </a:extLst>
          </p:cNvPr>
          <p:cNvSpPr txBox="1"/>
          <p:nvPr/>
        </p:nvSpPr>
        <p:spPr>
          <a:xfrm>
            <a:off x="1344121" y="2109625"/>
            <a:ext cx="1390003" cy="369332"/>
          </a:xfrm>
          <a:prstGeom prst="rect">
            <a:avLst/>
          </a:prstGeom>
          <a:noFill/>
        </p:spPr>
        <p:txBody>
          <a:bodyPr wrap="square" rtlCol="0">
            <a:spAutoFit/>
          </a:bodyPr>
          <a:lstStyle/>
          <a:p>
            <a:r>
              <a:rPr lang="en-GB" sz="900"/>
              <a:t>EPM: John Sorsby </a:t>
            </a:r>
          </a:p>
          <a:p>
            <a:r>
              <a:rPr lang="en-GB" sz="900"/>
              <a:t>EPO: Matthew Hicks</a:t>
            </a:r>
          </a:p>
        </p:txBody>
      </p:sp>
      <p:sp>
        <p:nvSpPr>
          <p:cNvPr id="29" name="TextBox 28">
            <a:extLst>
              <a:ext uri="{FF2B5EF4-FFF2-40B4-BE49-F238E27FC236}">
                <a16:creationId xmlns:a16="http://schemas.microsoft.com/office/drawing/2014/main" id="{70D8E63F-6462-43F5-B3A1-169FE7D2E474}"/>
              </a:ext>
            </a:extLst>
          </p:cNvPr>
          <p:cNvSpPr txBox="1"/>
          <p:nvPr/>
        </p:nvSpPr>
        <p:spPr>
          <a:xfrm>
            <a:off x="2946408" y="2118906"/>
            <a:ext cx="1166069" cy="369332"/>
          </a:xfrm>
          <a:prstGeom prst="rect">
            <a:avLst/>
          </a:prstGeom>
          <a:noFill/>
        </p:spPr>
        <p:txBody>
          <a:bodyPr wrap="square" rtlCol="0">
            <a:spAutoFit/>
          </a:bodyPr>
          <a:lstStyle/>
          <a:p>
            <a:r>
              <a:rPr lang="en-GB" sz="900"/>
              <a:t>EPM: John Sorsby </a:t>
            </a:r>
          </a:p>
          <a:p>
            <a:r>
              <a:rPr lang="en-GB" sz="900"/>
              <a:t>EPO: Nick Hague</a:t>
            </a:r>
          </a:p>
        </p:txBody>
      </p:sp>
      <p:sp>
        <p:nvSpPr>
          <p:cNvPr id="30" name="TextBox 29">
            <a:extLst>
              <a:ext uri="{FF2B5EF4-FFF2-40B4-BE49-F238E27FC236}">
                <a16:creationId xmlns:a16="http://schemas.microsoft.com/office/drawing/2014/main" id="{DDADF683-037D-46D9-979A-21947AD7D223}"/>
              </a:ext>
            </a:extLst>
          </p:cNvPr>
          <p:cNvSpPr txBox="1"/>
          <p:nvPr/>
        </p:nvSpPr>
        <p:spPr>
          <a:xfrm>
            <a:off x="7590498" y="2094298"/>
            <a:ext cx="1431940" cy="369332"/>
          </a:xfrm>
          <a:prstGeom prst="rect">
            <a:avLst/>
          </a:prstGeom>
          <a:noFill/>
        </p:spPr>
        <p:txBody>
          <a:bodyPr wrap="square" rtlCol="0">
            <a:spAutoFit/>
          </a:bodyPr>
          <a:lstStyle/>
          <a:p>
            <a:r>
              <a:rPr lang="en-GB" sz="900"/>
              <a:t>EPM: Phil Clarke </a:t>
            </a:r>
          </a:p>
          <a:p>
            <a:r>
              <a:rPr lang="en-GB" sz="900"/>
              <a:t>EPO:  Rachael Leonard</a:t>
            </a:r>
          </a:p>
        </p:txBody>
      </p:sp>
      <p:sp>
        <p:nvSpPr>
          <p:cNvPr id="31" name="TextBox 30">
            <a:extLst>
              <a:ext uri="{FF2B5EF4-FFF2-40B4-BE49-F238E27FC236}">
                <a16:creationId xmlns:a16="http://schemas.microsoft.com/office/drawing/2014/main" id="{B588A9ED-567E-4B17-AE23-10C69958125C}"/>
              </a:ext>
            </a:extLst>
          </p:cNvPr>
          <p:cNvSpPr txBox="1"/>
          <p:nvPr/>
        </p:nvSpPr>
        <p:spPr>
          <a:xfrm>
            <a:off x="4392716" y="2121028"/>
            <a:ext cx="1461085" cy="369332"/>
          </a:xfrm>
          <a:prstGeom prst="rect">
            <a:avLst/>
          </a:prstGeom>
          <a:noFill/>
        </p:spPr>
        <p:txBody>
          <a:bodyPr wrap="square" rtlCol="0">
            <a:spAutoFit/>
          </a:bodyPr>
          <a:lstStyle/>
          <a:p>
            <a:r>
              <a:rPr lang="en-GB" sz="900"/>
              <a:t>EPM: Marie Hollingworth</a:t>
            </a:r>
          </a:p>
          <a:p>
            <a:r>
              <a:rPr lang="en-GB" sz="900"/>
              <a:t>EPO: Nick Hague</a:t>
            </a:r>
          </a:p>
        </p:txBody>
      </p:sp>
      <p:sp>
        <p:nvSpPr>
          <p:cNvPr id="32" name="TextBox 31">
            <a:extLst>
              <a:ext uri="{FF2B5EF4-FFF2-40B4-BE49-F238E27FC236}">
                <a16:creationId xmlns:a16="http://schemas.microsoft.com/office/drawing/2014/main" id="{01AF1F94-0767-4BD6-BF42-522D6E941B96}"/>
              </a:ext>
            </a:extLst>
          </p:cNvPr>
          <p:cNvSpPr txBox="1"/>
          <p:nvPr/>
        </p:nvSpPr>
        <p:spPr>
          <a:xfrm>
            <a:off x="6157479" y="2105145"/>
            <a:ext cx="1166069" cy="369332"/>
          </a:xfrm>
          <a:prstGeom prst="rect">
            <a:avLst/>
          </a:prstGeom>
          <a:noFill/>
        </p:spPr>
        <p:txBody>
          <a:bodyPr wrap="square" rtlCol="0">
            <a:spAutoFit/>
          </a:bodyPr>
          <a:lstStyle/>
          <a:p>
            <a:r>
              <a:rPr lang="en-GB" sz="900"/>
              <a:t>EPM: Joe Hockney </a:t>
            </a:r>
          </a:p>
          <a:p>
            <a:r>
              <a:rPr lang="en-GB" sz="900"/>
              <a:t>EPO: Matthew Hicks</a:t>
            </a:r>
          </a:p>
        </p:txBody>
      </p:sp>
      <p:sp>
        <p:nvSpPr>
          <p:cNvPr id="33" name="TextBox 32">
            <a:extLst>
              <a:ext uri="{FF2B5EF4-FFF2-40B4-BE49-F238E27FC236}">
                <a16:creationId xmlns:a16="http://schemas.microsoft.com/office/drawing/2014/main" id="{3C1DC135-7D91-4D92-87A7-AC2E4BC99D2F}"/>
              </a:ext>
            </a:extLst>
          </p:cNvPr>
          <p:cNvSpPr txBox="1"/>
          <p:nvPr/>
        </p:nvSpPr>
        <p:spPr>
          <a:xfrm>
            <a:off x="9211593" y="2112639"/>
            <a:ext cx="1366029" cy="369332"/>
          </a:xfrm>
          <a:prstGeom prst="rect">
            <a:avLst/>
          </a:prstGeom>
          <a:noFill/>
        </p:spPr>
        <p:txBody>
          <a:bodyPr wrap="square" rtlCol="0">
            <a:spAutoFit/>
          </a:bodyPr>
          <a:lstStyle/>
          <a:p>
            <a:r>
              <a:rPr lang="en-GB" sz="900"/>
              <a:t>EPM: Roland Spencer</a:t>
            </a:r>
          </a:p>
          <a:p>
            <a:r>
              <a:rPr lang="en-GB" sz="900"/>
              <a:t>EPO: Alison Money</a:t>
            </a:r>
          </a:p>
        </p:txBody>
      </p:sp>
      <p:sp>
        <p:nvSpPr>
          <p:cNvPr id="34" name="TextBox 33">
            <a:extLst>
              <a:ext uri="{FF2B5EF4-FFF2-40B4-BE49-F238E27FC236}">
                <a16:creationId xmlns:a16="http://schemas.microsoft.com/office/drawing/2014/main" id="{F55F149B-4CDD-427D-9523-3939EA378072}"/>
              </a:ext>
            </a:extLst>
          </p:cNvPr>
          <p:cNvSpPr txBox="1"/>
          <p:nvPr/>
        </p:nvSpPr>
        <p:spPr>
          <a:xfrm>
            <a:off x="10795588" y="2105287"/>
            <a:ext cx="1316026" cy="369332"/>
          </a:xfrm>
          <a:prstGeom prst="rect">
            <a:avLst/>
          </a:prstGeom>
          <a:noFill/>
        </p:spPr>
        <p:txBody>
          <a:bodyPr wrap="square" rtlCol="0">
            <a:spAutoFit/>
          </a:bodyPr>
          <a:lstStyle/>
          <a:p>
            <a:r>
              <a:rPr lang="en-GB" sz="900"/>
              <a:t>EPM: Roland Spencer </a:t>
            </a:r>
          </a:p>
          <a:p>
            <a:r>
              <a:rPr lang="en-GB" sz="900"/>
              <a:t>EPO: Helen Parkin</a:t>
            </a:r>
          </a:p>
        </p:txBody>
      </p:sp>
      <p:sp>
        <p:nvSpPr>
          <p:cNvPr id="35" name="TextBox 34">
            <a:extLst>
              <a:ext uri="{FF2B5EF4-FFF2-40B4-BE49-F238E27FC236}">
                <a16:creationId xmlns:a16="http://schemas.microsoft.com/office/drawing/2014/main" id="{109179C2-1213-4A29-8B00-8EB23F628489}"/>
              </a:ext>
            </a:extLst>
          </p:cNvPr>
          <p:cNvSpPr txBox="1"/>
          <p:nvPr/>
        </p:nvSpPr>
        <p:spPr>
          <a:xfrm>
            <a:off x="1302176" y="3259562"/>
            <a:ext cx="1494629" cy="369332"/>
          </a:xfrm>
          <a:prstGeom prst="rect">
            <a:avLst/>
          </a:prstGeom>
          <a:noFill/>
        </p:spPr>
        <p:txBody>
          <a:bodyPr wrap="square" rtlCol="0">
            <a:spAutoFit/>
          </a:bodyPr>
          <a:lstStyle/>
          <a:p>
            <a:r>
              <a:rPr lang="en-GB" sz="900"/>
              <a:t>EPM: Gemma Thomason </a:t>
            </a:r>
          </a:p>
          <a:p>
            <a:r>
              <a:rPr lang="en-GB" sz="900"/>
              <a:t>EPO: Charlie Heffren</a:t>
            </a:r>
          </a:p>
        </p:txBody>
      </p:sp>
      <p:sp>
        <p:nvSpPr>
          <p:cNvPr id="36" name="TextBox 35">
            <a:extLst>
              <a:ext uri="{FF2B5EF4-FFF2-40B4-BE49-F238E27FC236}">
                <a16:creationId xmlns:a16="http://schemas.microsoft.com/office/drawing/2014/main" id="{8AC9E8CB-D575-4594-852A-4EA5B91F1AE8}"/>
              </a:ext>
            </a:extLst>
          </p:cNvPr>
          <p:cNvSpPr txBox="1"/>
          <p:nvPr/>
        </p:nvSpPr>
        <p:spPr>
          <a:xfrm>
            <a:off x="2897761" y="3270004"/>
            <a:ext cx="1431851" cy="369332"/>
          </a:xfrm>
          <a:prstGeom prst="rect">
            <a:avLst/>
          </a:prstGeom>
          <a:noFill/>
        </p:spPr>
        <p:txBody>
          <a:bodyPr wrap="square" rtlCol="0">
            <a:spAutoFit/>
          </a:bodyPr>
          <a:lstStyle/>
          <a:p>
            <a:r>
              <a:rPr lang="en-GB" sz="900"/>
              <a:t>EPM: James Beighton</a:t>
            </a:r>
          </a:p>
          <a:p>
            <a:r>
              <a:rPr lang="en-GB" sz="900"/>
              <a:t>EPO: Sarah McQueen</a:t>
            </a:r>
          </a:p>
        </p:txBody>
      </p:sp>
      <p:sp>
        <p:nvSpPr>
          <p:cNvPr id="37" name="TextBox 36">
            <a:extLst>
              <a:ext uri="{FF2B5EF4-FFF2-40B4-BE49-F238E27FC236}">
                <a16:creationId xmlns:a16="http://schemas.microsoft.com/office/drawing/2014/main" id="{7999A233-C3F7-468C-B52F-94B351A129F2}"/>
              </a:ext>
            </a:extLst>
          </p:cNvPr>
          <p:cNvSpPr txBox="1"/>
          <p:nvPr/>
        </p:nvSpPr>
        <p:spPr>
          <a:xfrm>
            <a:off x="7629075" y="3244557"/>
            <a:ext cx="1384180" cy="369332"/>
          </a:xfrm>
          <a:prstGeom prst="rect">
            <a:avLst/>
          </a:prstGeom>
          <a:noFill/>
        </p:spPr>
        <p:txBody>
          <a:bodyPr wrap="square" rtlCol="0">
            <a:spAutoFit/>
          </a:bodyPr>
          <a:lstStyle/>
          <a:p>
            <a:r>
              <a:rPr lang="en-GB" sz="900"/>
              <a:t>EPM: James Beighton </a:t>
            </a:r>
          </a:p>
          <a:p>
            <a:r>
              <a:rPr lang="en-GB" sz="900"/>
              <a:t>EPO: Charlie Heffren</a:t>
            </a:r>
          </a:p>
        </p:txBody>
      </p:sp>
      <p:sp>
        <p:nvSpPr>
          <p:cNvPr id="38" name="TextBox 37">
            <a:extLst>
              <a:ext uri="{FF2B5EF4-FFF2-40B4-BE49-F238E27FC236}">
                <a16:creationId xmlns:a16="http://schemas.microsoft.com/office/drawing/2014/main" id="{3564A038-5F0D-4498-BD46-8B92AA9805BA}"/>
              </a:ext>
            </a:extLst>
          </p:cNvPr>
          <p:cNvSpPr txBox="1"/>
          <p:nvPr/>
        </p:nvSpPr>
        <p:spPr>
          <a:xfrm>
            <a:off x="4384431" y="3262898"/>
            <a:ext cx="1500750" cy="369332"/>
          </a:xfrm>
          <a:prstGeom prst="rect">
            <a:avLst/>
          </a:prstGeom>
          <a:noFill/>
        </p:spPr>
        <p:txBody>
          <a:bodyPr wrap="square" rtlCol="0">
            <a:spAutoFit/>
          </a:bodyPr>
          <a:lstStyle/>
          <a:p>
            <a:r>
              <a:rPr lang="en-GB" sz="900"/>
              <a:t>EPM: Gemma Thomason </a:t>
            </a:r>
          </a:p>
          <a:p>
            <a:r>
              <a:rPr lang="en-GB" sz="900"/>
              <a:t>EPO: Rebecca Cruz</a:t>
            </a:r>
          </a:p>
        </p:txBody>
      </p:sp>
      <p:sp>
        <p:nvSpPr>
          <p:cNvPr id="39" name="TextBox 38">
            <a:extLst>
              <a:ext uri="{FF2B5EF4-FFF2-40B4-BE49-F238E27FC236}">
                <a16:creationId xmlns:a16="http://schemas.microsoft.com/office/drawing/2014/main" id="{51D37EA3-B79B-49F0-9814-EEE4C9E08317}"/>
              </a:ext>
            </a:extLst>
          </p:cNvPr>
          <p:cNvSpPr txBox="1"/>
          <p:nvPr/>
        </p:nvSpPr>
        <p:spPr>
          <a:xfrm>
            <a:off x="5976070" y="3238626"/>
            <a:ext cx="1377065" cy="369332"/>
          </a:xfrm>
          <a:prstGeom prst="rect">
            <a:avLst/>
          </a:prstGeom>
          <a:noFill/>
        </p:spPr>
        <p:txBody>
          <a:bodyPr wrap="square" rtlCol="0">
            <a:spAutoFit/>
          </a:bodyPr>
          <a:lstStyle/>
          <a:p>
            <a:r>
              <a:rPr lang="en-GB" sz="900"/>
              <a:t>EPM: James Beighton </a:t>
            </a:r>
          </a:p>
          <a:p>
            <a:r>
              <a:rPr lang="en-GB" sz="900"/>
              <a:t>EPO: Rebecca Cruz</a:t>
            </a:r>
          </a:p>
        </p:txBody>
      </p:sp>
      <p:sp>
        <p:nvSpPr>
          <p:cNvPr id="40" name="TextBox 39">
            <a:extLst>
              <a:ext uri="{FF2B5EF4-FFF2-40B4-BE49-F238E27FC236}">
                <a16:creationId xmlns:a16="http://schemas.microsoft.com/office/drawing/2014/main" id="{9B72AD95-D52A-48B1-9316-96A6077D7B8A}"/>
              </a:ext>
            </a:extLst>
          </p:cNvPr>
          <p:cNvSpPr txBox="1"/>
          <p:nvPr/>
        </p:nvSpPr>
        <p:spPr>
          <a:xfrm>
            <a:off x="9211593" y="3229306"/>
            <a:ext cx="1326561" cy="369332"/>
          </a:xfrm>
          <a:prstGeom prst="rect">
            <a:avLst/>
          </a:prstGeom>
          <a:noFill/>
        </p:spPr>
        <p:txBody>
          <a:bodyPr wrap="square" rtlCol="0">
            <a:spAutoFit/>
          </a:bodyPr>
          <a:lstStyle/>
          <a:p>
            <a:endParaRPr lang="en-GB" sz="900"/>
          </a:p>
          <a:p>
            <a:r>
              <a:rPr lang="en-GB" sz="900"/>
              <a:t>EPO: Sarah McQueen</a:t>
            </a:r>
          </a:p>
        </p:txBody>
      </p:sp>
      <p:sp>
        <p:nvSpPr>
          <p:cNvPr id="41" name="TextBox 40">
            <a:extLst>
              <a:ext uri="{FF2B5EF4-FFF2-40B4-BE49-F238E27FC236}">
                <a16:creationId xmlns:a16="http://schemas.microsoft.com/office/drawing/2014/main" id="{27231D6A-DE16-4E2D-8EC1-F447C5A5668B}"/>
              </a:ext>
            </a:extLst>
          </p:cNvPr>
          <p:cNvSpPr txBox="1"/>
          <p:nvPr/>
        </p:nvSpPr>
        <p:spPr>
          <a:xfrm>
            <a:off x="10721596" y="3229431"/>
            <a:ext cx="1495333" cy="369332"/>
          </a:xfrm>
          <a:prstGeom prst="rect">
            <a:avLst/>
          </a:prstGeom>
          <a:noFill/>
        </p:spPr>
        <p:txBody>
          <a:bodyPr wrap="square" rtlCol="0">
            <a:spAutoFit/>
          </a:bodyPr>
          <a:lstStyle/>
          <a:p>
            <a:r>
              <a:rPr lang="en-GB" sz="900"/>
              <a:t>EPM: Gemma Thomason </a:t>
            </a:r>
          </a:p>
          <a:p>
            <a:r>
              <a:rPr lang="en-GB" sz="900"/>
              <a:t>EPO: Helen Parkin</a:t>
            </a:r>
          </a:p>
        </p:txBody>
      </p:sp>
      <p:sp>
        <p:nvSpPr>
          <p:cNvPr id="42" name="TextBox 41">
            <a:extLst>
              <a:ext uri="{FF2B5EF4-FFF2-40B4-BE49-F238E27FC236}">
                <a16:creationId xmlns:a16="http://schemas.microsoft.com/office/drawing/2014/main" id="{06B371C5-C3C8-4495-A11E-3F2036EB7234}"/>
              </a:ext>
            </a:extLst>
          </p:cNvPr>
          <p:cNvSpPr txBox="1"/>
          <p:nvPr/>
        </p:nvSpPr>
        <p:spPr>
          <a:xfrm>
            <a:off x="1147430" y="4256490"/>
            <a:ext cx="1494629" cy="230832"/>
          </a:xfrm>
          <a:prstGeom prst="rect">
            <a:avLst/>
          </a:prstGeom>
          <a:noFill/>
        </p:spPr>
        <p:txBody>
          <a:bodyPr wrap="square" rtlCol="0">
            <a:spAutoFit/>
          </a:bodyPr>
          <a:lstStyle/>
          <a:p>
            <a:pPr algn="ctr"/>
            <a:r>
              <a:rPr lang="en-GB" sz="900"/>
              <a:t>Engineering and Maths</a:t>
            </a:r>
          </a:p>
        </p:txBody>
      </p:sp>
      <p:sp>
        <p:nvSpPr>
          <p:cNvPr id="43" name="TextBox 42">
            <a:extLst>
              <a:ext uri="{FF2B5EF4-FFF2-40B4-BE49-F238E27FC236}">
                <a16:creationId xmlns:a16="http://schemas.microsoft.com/office/drawing/2014/main" id="{8D7632A0-8FB7-47C1-BA86-ABB0A728B42A}"/>
              </a:ext>
            </a:extLst>
          </p:cNvPr>
          <p:cNvSpPr txBox="1"/>
          <p:nvPr/>
        </p:nvSpPr>
        <p:spPr>
          <a:xfrm>
            <a:off x="2826618" y="4250154"/>
            <a:ext cx="1511296" cy="646331"/>
          </a:xfrm>
          <a:prstGeom prst="rect">
            <a:avLst/>
          </a:prstGeom>
          <a:noFill/>
        </p:spPr>
        <p:txBody>
          <a:bodyPr wrap="square" rtlCol="0">
            <a:spAutoFit/>
          </a:bodyPr>
          <a:lstStyle/>
          <a:p>
            <a:pPr algn="ctr"/>
            <a:r>
              <a:rPr lang="en-GB" sz="900"/>
              <a:t>Service Sector Management</a:t>
            </a:r>
          </a:p>
          <a:p>
            <a:pPr algn="ctr"/>
            <a:r>
              <a:rPr lang="en-US" sz="900" cap="none" spc="0">
                <a:solidFill>
                  <a:schemeClr val="tx1">
                    <a:lumMod val="85000"/>
                    <a:lumOff val="15000"/>
                  </a:schemeClr>
                </a:solidFill>
              </a:rPr>
              <a:t>FABS (Supply Chain)</a:t>
            </a:r>
          </a:p>
          <a:p>
            <a:pPr algn="ctr"/>
            <a:endParaRPr lang="en-GB" sz="900"/>
          </a:p>
        </p:txBody>
      </p:sp>
      <p:sp>
        <p:nvSpPr>
          <p:cNvPr id="44" name="TextBox 43">
            <a:extLst>
              <a:ext uri="{FF2B5EF4-FFF2-40B4-BE49-F238E27FC236}">
                <a16:creationId xmlns:a16="http://schemas.microsoft.com/office/drawing/2014/main" id="{E95BB405-920E-41D4-8C87-D64FB5CEE0A7}"/>
              </a:ext>
            </a:extLst>
          </p:cNvPr>
          <p:cNvSpPr txBox="1"/>
          <p:nvPr/>
        </p:nvSpPr>
        <p:spPr>
          <a:xfrm>
            <a:off x="7867812" y="4323719"/>
            <a:ext cx="704647" cy="230832"/>
          </a:xfrm>
          <a:prstGeom prst="rect">
            <a:avLst/>
          </a:prstGeom>
          <a:noFill/>
        </p:spPr>
        <p:txBody>
          <a:bodyPr wrap="square" rtlCol="0">
            <a:spAutoFit/>
          </a:bodyPr>
          <a:lstStyle/>
          <a:p>
            <a:pPr algn="ctr"/>
            <a:r>
              <a:rPr lang="en-GB" sz="900"/>
              <a:t>NBE</a:t>
            </a:r>
          </a:p>
        </p:txBody>
      </p:sp>
      <p:sp>
        <p:nvSpPr>
          <p:cNvPr id="45" name="TextBox 44">
            <a:extLst>
              <a:ext uri="{FF2B5EF4-FFF2-40B4-BE49-F238E27FC236}">
                <a16:creationId xmlns:a16="http://schemas.microsoft.com/office/drawing/2014/main" id="{153EEB9B-23C1-40D2-8809-61AD6CFA97D8}"/>
              </a:ext>
            </a:extLst>
          </p:cNvPr>
          <p:cNvSpPr txBox="1"/>
          <p:nvPr/>
        </p:nvSpPr>
        <p:spPr>
          <a:xfrm>
            <a:off x="4416872" y="4201103"/>
            <a:ext cx="1391521" cy="646331"/>
          </a:xfrm>
          <a:prstGeom prst="rect">
            <a:avLst/>
          </a:prstGeom>
          <a:noFill/>
        </p:spPr>
        <p:txBody>
          <a:bodyPr wrap="square" rtlCol="0">
            <a:spAutoFit/>
          </a:bodyPr>
          <a:lstStyle/>
          <a:p>
            <a:pPr algn="ctr"/>
            <a:r>
              <a:rPr lang="en-GB" sz="900"/>
              <a:t>N&amp;M</a:t>
            </a:r>
          </a:p>
          <a:p>
            <a:pPr algn="ctr"/>
            <a:r>
              <a:rPr lang="en-GB" sz="900"/>
              <a:t>SWSCCS</a:t>
            </a:r>
          </a:p>
          <a:p>
            <a:pPr algn="ctr"/>
            <a:r>
              <a:rPr lang="en-GB" sz="900"/>
              <a:t>B&amp;C</a:t>
            </a:r>
          </a:p>
          <a:p>
            <a:pPr algn="ctr"/>
            <a:r>
              <a:rPr lang="en-GB" sz="900"/>
              <a:t>AHP</a:t>
            </a:r>
          </a:p>
        </p:txBody>
      </p:sp>
      <p:sp>
        <p:nvSpPr>
          <p:cNvPr id="46" name="TextBox 45">
            <a:extLst>
              <a:ext uri="{FF2B5EF4-FFF2-40B4-BE49-F238E27FC236}">
                <a16:creationId xmlns:a16="http://schemas.microsoft.com/office/drawing/2014/main" id="{5653B96C-2377-4CED-A794-9F673E96296F}"/>
              </a:ext>
            </a:extLst>
          </p:cNvPr>
          <p:cNvSpPr txBox="1"/>
          <p:nvPr/>
        </p:nvSpPr>
        <p:spPr>
          <a:xfrm>
            <a:off x="6039438" y="4185220"/>
            <a:ext cx="1377065" cy="646331"/>
          </a:xfrm>
          <a:prstGeom prst="rect">
            <a:avLst/>
          </a:prstGeom>
          <a:noFill/>
        </p:spPr>
        <p:txBody>
          <a:bodyPr wrap="square" rtlCol="0">
            <a:spAutoFit/>
          </a:bodyPr>
          <a:lstStyle/>
          <a:p>
            <a:pPr algn="ctr"/>
            <a:r>
              <a:rPr lang="en-GB" sz="900" err="1"/>
              <a:t>DoC</a:t>
            </a:r>
            <a:endParaRPr lang="en-GB" sz="900"/>
          </a:p>
          <a:p>
            <a:pPr algn="ctr"/>
            <a:r>
              <a:rPr lang="en-GB" sz="900"/>
              <a:t>MAC</a:t>
            </a:r>
          </a:p>
          <a:p>
            <a:pPr algn="ctr"/>
            <a:r>
              <a:rPr lang="en-GB" sz="900"/>
              <a:t>A&amp;D</a:t>
            </a:r>
          </a:p>
          <a:p>
            <a:pPr algn="ctr"/>
            <a:r>
              <a:rPr lang="en-GB" sz="900"/>
              <a:t>Humanities</a:t>
            </a:r>
          </a:p>
        </p:txBody>
      </p:sp>
      <p:sp>
        <p:nvSpPr>
          <p:cNvPr id="47" name="TextBox 46">
            <a:extLst>
              <a:ext uri="{FF2B5EF4-FFF2-40B4-BE49-F238E27FC236}">
                <a16:creationId xmlns:a16="http://schemas.microsoft.com/office/drawing/2014/main" id="{C61AF79A-AFEE-4FBA-85D8-872F9621F959}"/>
              </a:ext>
            </a:extLst>
          </p:cNvPr>
          <p:cNvSpPr txBox="1"/>
          <p:nvPr/>
        </p:nvSpPr>
        <p:spPr>
          <a:xfrm>
            <a:off x="9328897" y="4201103"/>
            <a:ext cx="1166069" cy="507831"/>
          </a:xfrm>
          <a:prstGeom prst="rect">
            <a:avLst/>
          </a:prstGeom>
          <a:noFill/>
        </p:spPr>
        <p:txBody>
          <a:bodyPr wrap="square" rtlCol="0">
            <a:spAutoFit/>
          </a:bodyPr>
          <a:lstStyle/>
          <a:p>
            <a:pPr algn="ctr"/>
            <a:r>
              <a:rPr lang="en-GB" sz="900"/>
              <a:t>SIOE</a:t>
            </a:r>
          </a:p>
          <a:p>
            <a:pPr algn="ctr"/>
            <a:r>
              <a:rPr lang="en-GB" sz="900"/>
              <a:t>PSP</a:t>
            </a:r>
          </a:p>
          <a:p>
            <a:pPr algn="ctr"/>
            <a:r>
              <a:rPr lang="en-GB" sz="900"/>
              <a:t>Sport</a:t>
            </a:r>
          </a:p>
        </p:txBody>
      </p:sp>
      <p:sp>
        <p:nvSpPr>
          <p:cNvPr id="48" name="TextBox 47">
            <a:extLst>
              <a:ext uri="{FF2B5EF4-FFF2-40B4-BE49-F238E27FC236}">
                <a16:creationId xmlns:a16="http://schemas.microsoft.com/office/drawing/2014/main" id="{21742591-C3FB-4144-A6ED-89145472DB84}"/>
              </a:ext>
            </a:extLst>
          </p:cNvPr>
          <p:cNvSpPr txBox="1"/>
          <p:nvPr/>
        </p:nvSpPr>
        <p:spPr>
          <a:xfrm>
            <a:off x="10752593" y="4201103"/>
            <a:ext cx="1302480" cy="507831"/>
          </a:xfrm>
          <a:prstGeom prst="rect">
            <a:avLst/>
          </a:prstGeom>
          <a:noFill/>
        </p:spPr>
        <p:txBody>
          <a:bodyPr wrap="square" rtlCol="0">
            <a:spAutoFit/>
          </a:bodyPr>
          <a:lstStyle/>
          <a:p>
            <a:pPr algn="ctr"/>
            <a:r>
              <a:rPr lang="en-GB" sz="900"/>
              <a:t>FABS</a:t>
            </a:r>
          </a:p>
          <a:p>
            <a:pPr algn="ctr"/>
            <a:r>
              <a:rPr lang="en-GB" sz="900"/>
              <a:t>DOM</a:t>
            </a:r>
          </a:p>
          <a:p>
            <a:pPr algn="ctr"/>
            <a:r>
              <a:rPr lang="en-GB" sz="900"/>
              <a:t>DLC</a:t>
            </a:r>
          </a:p>
        </p:txBody>
      </p:sp>
      <p:sp>
        <p:nvSpPr>
          <p:cNvPr id="49" name="TextBox 48">
            <a:extLst>
              <a:ext uri="{FF2B5EF4-FFF2-40B4-BE49-F238E27FC236}">
                <a16:creationId xmlns:a16="http://schemas.microsoft.com/office/drawing/2014/main" id="{02658EC8-1B95-4EC0-B5C6-EB7AC6254289}"/>
              </a:ext>
            </a:extLst>
          </p:cNvPr>
          <p:cNvSpPr txBox="1"/>
          <p:nvPr/>
        </p:nvSpPr>
        <p:spPr>
          <a:xfrm>
            <a:off x="1302176" y="5446327"/>
            <a:ext cx="2916200" cy="230832"/>
          </a:xfrm>
          <a:prstGeom prst="rect">
            <a:avLst/>
          </a:prstGeom>
          <a:noFill/>
          <a:ln>
            <a:solidFill>
              <a:schemeClr val="accent1">
                <a:lumMod val="60000"/>
                <a:lumOff val="40000"/>
              </a:schemeClr>
            </a:solidFill>
          </a:ln>
        </p:spPr>
        <p:txBody>
          <a:bodyPr wrap="square" rtlCol="0">
            <a:spAutoFit/>
          </a:bodyPr>
          <a:lstStyle/>
          <a:p>
            <a:pPr algn="ctr"/>
            <a:r>
              <a:rPr lang="en-GB" sz="900"/>
              <a:t>Industry and Innovation</a:t>
            </a:r>
          </a:p>
        </p:txBody>
      </p:sp>
      <p:sp>
        <p:nvSpPr>
          <p:cNvPr id="52" name="TextBox 51">
            <a:extLst>
              <a:ext uri="{FF2B5EF4-FFF2-40B4-BE49-F238E27FC236}">
                <a16:creationId xmlns:a16="http://schemas.microsoft.com/office/drawing/2014/main" id="{98656D43-C408-48FC-AEE1-EE4BAACF7E80}"/>
              </a:ext>
            </a:extLst>
          </p:cNvPr>
          <p:cNvSpPr txBox="1"/>
          <p:nvPr/>
        </p:nvSpPr>
        <p:spPr>
          <a:xfrm>
            <a:off x="4373346" y="5449663"/>
            <a:ext cx="1378928" cy="230832"/>
          </a:xfrm>
          <a:prstGeom prst="rect">
            <a:avLst/>
          </a:prstGeom>
          <a:noFill/>
          <a:ln>
            <a:solidFill>
              <a:schemeClr val="accent1">
                <a:lumMod val="60000"/>
                <a:lumOff val="40000"/>
              </a:schemeClr>
            </a:solidFill>
          </a:ln>
        </p:spPr>
        <p:txBody>
          <a:bodyPr wrap="square" rtlCol="0">
            <a:spAutoFit/>
          </a:bodyPr>
          <a:lstStyle/>
          <a:p>
            <a:pPr algn="ctr"/>
            <a:r>
              <a:rPr lang="en-GB" sz="900"/>
              <a:t>Health</a:t>
            </a:r>
          </a:p>
        </p:txBody>
      </p:sp>
      <p:sp>
        <p:nvSpPr>
          <p:cNvPr id="53" name="TextBox 52">
            <a:extLst>
              <a:ext uri="{FF2B5EF4-FFF2-40B4-BE49-F238E27FC236}">
                <a16:creationId xmlns:a16="http://schemas.microsoft.com/office/drawing/2014/main" id="{21662C3E-565C-46ED-88CE-A606125460DC}"/>
              </a:ext>
            </a:extLst>
          </p:cNvPr>
          <p:cNvSpPr txBox="1"/>
          <p:nvPr/>
        </p:nvSpPr>
        <p:spPr>
          <a:xfrm>
            <a:off x="5950246" y="5444126"/>
            <a:ext cx="1402890" cy="230832"/>
          </a:xfrm>
          <a:prstGeom prst="rect">
            <a:avLst/>
          </a:prstGeom>
          <a:noFill/>
          <a:ln>
            <a:solidFill>
              <a:schemeClr val="accent1">
                <a:lumMod val="60000"/>
                <a:lumOff val="40000"/>
              </a:schemeClr>
            </a:solidFill>
          </a:ln>
        </p:spPr>
        <p:txBody>
          <a:bodyPr wrap="square" rtlCol="0">
            <a:spAutoFit/>
          </a:bodyPr>
          <a:lstStyle/>
          <a:p>
            <a:pPr algn="ctr"/>
            <a:r>
              <a:rPr lang="en-GB" sz="900"/>
              <a:t>Culture &amp; Creativity</a:t>
            </a:r>
          </a:p>
        </p:txBody>
      </p:sp>
      <p:sp>
        <p:nvSpPr>
          <p:cNvPr id="54" name="TextBox 53">
            <a:extLst>
              <a:ext uri="{FF2B5EF4-FFF2-40B4-BE49-F238E27FC236}">
                <a16:creationId xmlns:a16="http://schemas.microsoft.com/office/drawing/2014/main" id="{679D67C6-C401-4D22-844B-4150096A1F27}"/>
              </a:ext>
            </a:extLst>
          </p:cNvPr>
          <p:cNvSpPr txBox="1"/>
          <p:nvPr/>
        </p:nvSpPr>
        <p:spPr>
          <a:xfrm>
            <a:off x="7561577" y="5449663"/>
            <a:ext cx="4480924" cy="230832"/>
          </a:xfrm>
          <a:prstGeom prst="rect">
            <a:avLst/>
          </a:prstGeom>
          <a:noFill/>
          <a:ln>
            <a:solidFill>
              <a:schemeClr val="accent1">
                <a:lumMod val="60000"/>
                <a:lumOff val="40000"/>
              </a:schemeClr>
            </a:solidFill>
          </a:ln>
        </p:spPr>
        <p:txBody>
          <a:bodyPr wrap="square" rtlCol="0">
            <a:spAutoFit/>
          </a:bodyPr>
          <a:lstStyle/>
          <a:p>
            <a:pPr algn="ctr"/>
            <a:r>
              <a:rPr lang="en-GB" sz="900"/>
              <a:t>Social &amp; Economic</a:t>
            </a:r>
          </a:p>
        </p:txBody>
      </p:sp>
      <p:sp>
        <p:nvSpPr>
          <p:cNvPr id="55" name="TextBox 54">
            <a:extLst>
              <a:ext uri="{FF2B5EF4-FFF2-40B4-BE49-F238E27FC236}">
                <a16:creationId xmlns:a16="http://schemas.microsoft.com/office/drawing/2014/main" id="{40F09759-BC9B-484B-A76F-20556D78A919}"/>
              </a:ext>
            </a:extLst>
          </p:cNvPr>
          <p:cNvSpPr txBox="1"/>
          <p:nvPr/>
        </p:nvSpPr>
        <p:spPr>
          <a:xfrm>
            <a:off x="10960343" y="5293282"/>
            <a:ext cx="1302480" cy="230832"/>
          </a:xfrm>
          <a:prstGeom prst="rect">
            <a:avLst/>
          </a:prstGeom>
          <a:noFill/>
        </p:spPr>
        <p:txBody>
          <a:bodyPr wrap="square" rtlCol="0">
            <a:spAutoFit/>
          </a:bodyPr>
          <a:lstStyle/>
          <a:p>
            <a:endParaRPr lang="en-GB" sz="900"/>
          </a:p>
        </p:txBody>
      </p:sp>
      <p:sp>
        <p:nvSpPr>
          <p:cNvPr id="56" name="Title 1">
            <a:extLst>
              <a:ext uri="{FF2B5EF4-FFF2-40B4-BE49-F238E27FC236}">
                <a16:creationId xmlns:a16="http://schemas.microsoft.com/office/drawing/2014/main" id="{C4684B7D-CA3F-405C-91B7-227579AD38BC}"/>
              </a:ext>
            </a:extLst>
          </p:cNvPr>
          <p:cNvSpPr>
            <a:spLocks noGrp="1"/>
          </p:cNvSpPr>
          <p:nvPr>
            <p:ph type="title"/>
          </p:nvPr>
        </p:nvSpPr>
        <p:spPr>
          <a:xfrm>
            <a:off x="43846" y="156376"/>
            <a:ext cx="12067768" cy="457195"/>
          </a:xfrm>
        </p:spPr>
        <p:txBody>
          <a:bodyPr vert="horz" lIns="91440" tIns="45720" rIns="91440" bIns="45720" rtlCol="0" anchor="b">
            <a:normAutofit fontScale="90000"/>
          </a:bodyPr>
          <a:lstStyle/>
          <a:p>
            <a:pPr algn="ctr"/>
            <a:r>
              <a:rPr lang="en-US" sz="3300">
                <a:solidFill>
                  <a:schemeClr val="tx1">
                    <a:lumMod val="85000"/>
                    <a:lumOff val="15000"/>
                  </a:schemeClr>
                </a:solidFill>
              </a:rPr>
              <a:t>Employer Partnerships – Sector Based Teams</a:t>
            </a:r>
          </a:p>
        </p:txBody>
      </p:sp>
    </p:spTree>
    <p:extLst>
      <p:ext uri="{BB962C8B-B14F-4D97-AF65-F5344CB8AC3E}">
        <p14:creationId xmlns:p14="http://schemas.microsoft.com/office/powerpoint/2010/main" val="3928932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53799B-8F8B-4543-BFEB-C63FB579342E}"/>
              </a:ext>
            </a:extLst>
          </p:cNvPr>
          <p:cNvSpPr>
            <a:spLocks noGrp="1"/>
          </p:cNvSpPr>
          <p:nvPr>
            <p:ph type="sldNum" sz="quarter" idx="12"/>
          </p:nvPr>
        </p:nvSpPr>
        <p:spPr/>
        <p:txBody>
          <a:bodyPr/>
          <a:lstStyle/>
          <a:p>
            <a:fld id="{C6623AC5-E736-42FC-804D-CE08A2C83742}" type="slidenum">
              <a:rPr lang="en-GB" smtClean="0"/>
              <a:t>17</a:t>
            </a:fld>
            <a:endParaRPr lang="en-GB"/>
          </a:p>
        </p:txBody>
      </p:sp>
      <p:sp>
        <p:nvSpPr>
          <p:cNvPr id="3" name="Content Placeholder 2">
            <a:extLst>
              <a:ext uri="{FF2B5EF4-FFF2-40B4-BE49-F238E27FC236}">
                <a16:creationId xmlns:a16="http://schemas.microsoft.com/office/drawing/2014/main" id="{B2773E0F-D344-418C-8E6E-748E1ED7CE32}"/>
              </a:ext>
            </a:extLst>
          </p:cNvPr>
          <p:cNvSpPr>
            <a:spLocks noGrp="1"/>
          </p:cNvSpPr>
          <p:nvPr>
            <p:ph idx="4294967295"/>
          </p:nvPr>
        </p:nvSpPr>
        <p:spPr>
          <a:xfrm>
            <a:off x="4981575" y="1485900"/>
            <a:ext cx="6877050" cy="5118101"/>
          </a:xfrm>
        </p:spPr>
        <p:txBody>
          <a:bodyPr>
            <a:normAutofit fontScale="92500" lnSpcReduction="20000"/>
          </a:bodyPr>
          <a:lstStyle/>
          <a:p>
            <a:r>
              <a:rPr lang="en-GB" sz="1800" b="1" dirty="0">
                <a:solidFill>
                  <a:srgbClr val="C00000"/>
                </a:solidFill>
              </a:rPr>
              <a:t>Work Experience Management </a:t>
            </a:r>
            <a:r>
              <a:rPr lang="en-GB" sz="1800" dirty="0"/>
              <a:t>To lead, manage and develop the student work experience, programmes and activities ensuring the provision of a high-quality service supporting curriculum and Sandwich placements.</a:t>
            </a:r>
          </a:p>
          <a:p>
            <a:pPr marL="0" indent="0">
              <a:buNone/>
            </a:pPr>
            <a:endParaRPr lang="en-GB" sz="1800" dirty="0"/>
          </a:p>
          <a:p>
            <a:r>
              <a:rPr lang="en-GB" sz="1800" b="1" dirty="0">
                <a:solidFill>
                  <a:schemeClr val="accent3">
                    <a:lumMod val="75000"/>
                  </a:schemeClr>
                </a:solidFill>
              </a:rPr>
              <a:t>Senior Administrator - Work Experience </a:t>
            </a:r>
            <a:r>
              <a:rPr lang="en-GB" sz="1800" dirty="0"/>
              <a:t>To work closely with Department teams by providing specialist support to implement and monitor the operational processes connected to both employer and student facing work experience and placement processes and wider employability initiative projects. </a:t>
            </a:r>
          </a:p>
          <a:p>
            <a:pPr marL="0" indent="0">
              <a:buNone/>
            </a:pPr>
            <a:endParaRPr lang="en-GB" sz="1800" dirty="0"/>
          </a:p>
          <a:p>
            <a:r>
              <a:rPr lang="en-GB" sz="1800" b="1" dirty="0">
                <a:solidFill>
                  <a:schemeClr val="accent4">
                    <a:lumMod val="75000"/>
                  </a:schemeClr>
                </a:solidFill>
              </a:rPr>
              <a:t>Administrator - Work Experience</a:t>
            </a:r>
            <a:r>
              <a:rPr lang="en-GB" sz="1800" dirty="0"/>
              <a:t>: To support the work of the thematic team for applied projects including management of repeat business and monitoring of project delivery with a focus on front line customer service support</a:t>
            </a:r>
          </a:p>
          <a:p>
            <a:pPr marL="0" indent="0">
              <a:buNone/>
            </a:pPr>
            <a:endParaRPr lang="en-GB" sz="1800" dirty="0"/>
          </a:p>
          <a:p>
            <a:r>
              <a:rPr lang="en-GB" sz="1800" b="1" dirty="0">
                <a:solidFill>
                  <a:schemeClr val="accent6">
                    <a:lumMod val="75000"/>
                  </a:schemeClr>
                </a:solidFill>
              </a:rPr>
              <a:t>Operations Manager, Applied Projects Specialist</a:t>
            </a:r>
            <a:r>
              <a:rPr lang="en-GB" sz="1800" dirty="0">
                <a:solidFill>
                  <a:schemeClr val="accent6">
                    <a:lumMod val="75000"/>
                  </a:schemeClr>
                </a:solidFill>
              </a:rPr>
              <a:t>: </a:t>
            </a:r>
            <a:r>
              <a:rPr lang="en-GB" sz="1800" dirty="0"/>
              <a:t>To lead, manage and develop the student and employer facing delivery of applied projects and associated work experience opportunities, programmes and activities ensuring the provision of a high quality service. </a:t>
            </a:r>
          </a:p>
          <a:p>
            <a:endParaRPr lang="en-GB" sz="1800" dirty="0"/>
          </a:p>
          <a:p>
            <a:endParaRPr lang="en-GB" sz="1800" dirty="0"/>
          </a:p>
          <a:p>
            <a:endParaRPr lang="en-GB" sz="1500" dirty="0"/>
          </a:p>
          <a:p>
            <a:endParaRPr lang="en-GB" sz="1500" dirty="0"/>
          </a:p>
          <a:p>
            <a:endParaRPr lang="en-GB" sz="1500" dirty="0"/>
          </a:p>
          <a:p>
            <a:endParaRPr lang="en-GB" sz="1800" dirty="0"/>
          </a:p>
          <a:p>
            <a:endParaRPr lang="en-GB" dirty="0"/>
          </a:p>
        </p:txBody>
      </p:sp>
      <p:sp>
        <p:nvSpPr>
          <p:cNvPr id="6" name="TextBox 5">
            <a:extLst>
              <a:ext uri="{FF2B5EF4-FFF2-40B4-BE49-F238E27FC236}">
                <a16:creationId xmlns:a16="http://schemas.microsoft.com/office/drawing/2014/main" id="{207B59BE-9A80-4A8C-A577-007F30D0BEED}"/>
              </a:ext>
            </a:extLst>
          </p:cNvPr>
          <p:cNvSpPr txBox="1"/>
          <p:nvPr/>
        </p:nvSpPr>
        <p:spPr>
          <a:xfrm>
            <a:off x="923925" y="320158"/>
            <a:ext cx="11268075" cy="523220"/>
          </a:xfrm>
          <a:prstGeom prst="rect">
            <a:avLst/>
          </a:prstGeom>
          <a:noFill/>
        </p:spPr>
        <p:txBody>
          <a:bodyPr wrap="square" rtlCol="0">
            <a:spAutoFit/>
          </a:bodyPr>
          <a:lstStyle/>
          <a:p>
            <a:r>
              <a:rPr lang="en-GB" sz="2800" b="1">
                <a:solidFill>
                  <a:srgbClr val="B70D50"/>
                </a:solidFill>
                <a:latin typeface="Calibri" panose="020F0502020204030204" pitchFamily="34" charset="0"/>
              </a:rPr>
              <a:t>Employability, Employer Engagement  and </a:t>
            </a:r>
            <a:r>
              <a:rPr lang="en-GB" sz="2800" b="1" u="sng">
                <a:solidFill>
                  <a:srgbClr val="B70D50"/>
                </a:solidFill>
                <a:latin typeface="Calibri" panose="020F0502020204030204" pitchFamily="34" charset="0"/>
              </a:rPr>
              <a:t>Work Experience </a:t>
            </a:r>
            <a:r>
              <a:rPr lang="en-GB" sz="2800" b="1">
                <a:solidFill>
                  <a:srgbClr val="B70D50"/>
                </a:solidFill>
                <a:latin typeface="Calibri" panose="020F0502020204030204" pitchFamily="34" charset="0"/>
              </a:rPr>
              <a:t>Roles</a:t>
            </a:r>
            <a:endParaRPr lang="en-GB" sz="2800" dirty="0"/>
          </a:p>
        </p:txBody>
      </p:sp>
      <p:graphicFrame>
        <p:nvGraphicFramePr>
          <p:cNvPr id="2" name="Diagram 1">
            <a:extLst>
              <a:ext uri="{FF2B5EF4-FFF2-40B4-BE49-F238E27FC236}">
                <a16:creationId xmlns:a16="http://schemas.microsoft.com/office/drawing/2014/main" id="{26011DEC-39EE-4C89-B8C2-A7F0EAE6F549}"/>
              </a:ext>
            </a:extLst>
          </p:cNvPr>
          <p:cNvGraphicFramePr/>
          <p:nvPr>
            <p:extLst>
              <p:ext uri="{D42A27DB-BD31-4B8C-83A1-F6EECF244321}">
                <p14:modId xmlns:p14="http://schemas.microsoft.com/office/powerpoint/2010/main" val="997869675"/>
              </p:ext>
            </p:extLst>
          </p:nvPr>
        </p:nvGraphicFramePr>
        <p:xfrm>
          <a:off x="79375" y="1984376"/>
          <a:ext cx="4902200" cy="3787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59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solidFill>
                  <a:srgbClr val="B70D50"/>
                </a:solidFill>
                <a:latin typeface="Calibri" panose="020F0502020204030204" pitchFamily="34" charset="0"/>
              </a:rPr>
              <a:t>Level 6 &amp; 7</a:t>
            </a:r>
            <a:br>
              <a:rPr lang="en-GB" b="1" dirty="0">
                <a:solidFill>
                  <a:srgbClr val="B70D50"/>
                </a:solidFill>
                <a:latin typeface="Calibri" panose="020F0502020204030204" pitchFamily="34" charset="0"/>
              </a:rPr>
            </a:br>
            <a:br>
              <a:rPr lang="en-GB" b="1" dirty="0">
                <a:solidFill>
                  <a:srgbClr val="B70D50"/>
                </a:solidFill>
                <a:latin typeface="Calibri" panose="020F0502020204030204" pitchFamily="34" charset="0"/>
              </a:rPr>
            </a:br>
            <a:r>
              <a:rPr lang="en-GB" b="1" dirty="0">
                <a:solidFill>
                  <a:srgbClr val="B70D50"/>
                </a:solidFill>
                <a:latin typeface="Calibri" panose="020F0502020204030204" pitchFamily="34" charset="0"/>
              </a:rPr>
              <a:t>Granular Detail</a:t>
            </a:r>
          </a:p>
        </p:txBody>
      </p:sp>
      <p:sp>
        <p:nvSpPr>
          <p:cNvPr id="3" name="Subtitle 2"/>
          <p:cNvSpPr>
            <a:spLocks noGrp="1"/>
          </p:cNvSpPr>
          <p:nvPr>
            <p:ph type="subTitle" idx="1"/>
          </p:nvPr>
        </p:nvSpPr>
        <p:spPr/>
        <p:txBody>
          <a:bodyPr>
            <a:normAutofit/>
          </a:bodyPr>
          <a:lstStyle/>
          <a:p>
            <a:pPr marL="0" indent="0">
              <a:buNone/>
            </a:pPr>
            <a:endParaRPr lang="en-GB" b="1">
              <a:solidFill>
                <a:srgbClr val="621B40"/>
              </a:solidFill>
              <a:latin typeface="Calibri" panose="020F0502020204030204" pitchFamily="34" charset="0"/>
            </a:endParaRPr>
          </a:p>
          <a:p>
            <a:pPr marL="0" indent="0">
              <a:buNone/>
            </a:pPr>
            <a:endParaRPr lang="en-GB" b="1">
              <a:solidFill>
                <a:srgbClr val="621B40"/>
              </a:solidFill>
              <a:latin typeface="Calibri" panose="020F0502020204030204" pitchFamily="34" charset="0"/>
            </a:endParaRPr>
          </a:p>
          <a:p>
            <a:endParaRPr lang="en-GB" b="1" dirty="0">
              <a:solidFill>
                <a:srgbClr val="621B40"/>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C6623AC5-E736-42FC-804D-CE08A2C83742}" type="slidenum">
              <a:rPr lang="en-GB" smtClean="0">
                <a:solidFill>
                  <a:prstClr val="black">
                    <a:tint val="75000"/>
                  </a:prstClr>
                </a:solidFill>
                <a:latin typeface="Calibri" panose="020F0502020204030204" pitchFamily="34" charset="0"/>
              </a:rPr>
              <a:pPr/>
              <a:t>18</a:t>
            </a:fld>
            <a:endParaRPr lang="en-GB" dirty="0">
              <a:solidFill>
                <a:prstClr val="black">
                  <a:tint val="75000"/>
                </a:prstClr>
              </a:solidFill>
              <a:latin typeface="Calibri" panose="020F050202020403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222" y="323669"/>
            <a:ext cx="1863561" cy="100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0119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3415196909"/>
              </p:ext>
            </p:extLst>
          </p:nvPr>
        </p:nvGraphicFramePr>
        <p:xfrm>
          <a:off x="1852612" y="1377951"/>
          <a:ext cx="8191500" cy="5114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8455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9">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E53B8D-8397-41EC-A1C6-D8850F23FB86}"/>
              </a:ext>
            </a:extLst>
          </p:cNvPr>
          <p:cNvSpPr>
            <a:spLocks noGrp="1"/>
          </p:cNvSpPr>
          <p:nvPr>
            <p:ph type="title"/>
          </p:nvPr>
        </p:nvSpPr>
        <p:spPr>
          <a:xfrm>
            <a:off x="594360" y="637125"/>
            <a:ext cx="3802276" cy="5256371"/>
          </a:xfrm>
        </p:spPr>
        <p:txBody>
          <a:bodyPr>
            <a:normAutofit/>
          </a:bodyPr>
          <a:lstStyle/>
          <a:p>
            <a:r>
              <a:rPr lang="en-GB" sz="4800">
                <a:solidFill>
                  <a:schemeClr val="bg1"/>
                </a:solidFill>
              </a:rPr>
              <a:t>Semester 2 Employability offer </a:t>
            </a:r>
            <a:endParaRPr lang="en-GB" sz="4800" dirty="0">
              <a:solidFill>
                <a:schemeClr val="bg1"/>
              </a:solidFill>
            </a:endParaRPr>
          </a:p>
        </p:txBody>
      </p:sp>
      <p:sp>
        <p:nvSpPr>
          <p:cNvPr id="4" name="Slide Number Placeholder 3">
            <a:extLst>
              <a:ext uri="{FF2B5EF4-FFF2-40B4-BE49-F238E27FC236}">
                <a16:creationId xmlns:a16="http://schemas.microsoft.com/office/drawing/2014/main" id="{3C2FB0EC-9959-43E4-8E8C-473B67B2929F}"/>
              </a:ext>
            </a:extLst>
          </p:cNvPr>
          <p:cNvSpPr>
            <a:spLocks noGrp="1"/>
          </p:cNvSpPr>
          <p:nvPr>
            <p:ph type="sldNum" sz="quarter" idx="12"/>
          </p:nvPr>
        </p:nvSpPr>
        <p:spPr>
          <a:xfrm>
            <a:off x="8610600" y="6356350"/>
            <a:ext cx="2743200" cy="365125"/>
          </a:xfrm>
        </p:spPr>
        <p:txBody>
          <a:bodyPr>
            <a:normAutofit/>
          </a:bodyPr>
          <a:lstStyle/>
          <a:p>
            <a:pPr>
              <a:spcAft>
                <a:spcPts val="600"/>
              </a:spcAft>
            </a:pPr>
            <a:fld id="{C6623AC5-E736-42FC-804D-CE08A2C83742}" type="slidenum">
              <a:rPr lang="en-GB" smtClean="0">
                <a:solidFill>
                  <a:srgbClr val="898989"/>
                </a:solidFill>
              </a:rPr>
              <a:pPr>
                <a:spcAft>
                  <a:spcPts val="600"/>
                </a:spcAft>
              </a:pPr>
              <a:t>2</a:t>
            </a:fld>
            <a:endParaRPr lang="en-GB">
              <a:solidFill>
                <a:srgbClr val="898989"/>
              </a:solidFill>
            </a:endParaRPr>
          </a:p>
        </p:txBody>
      </p:sp>
      <p:graphicFrame>
        <p:nvGraphicFramePr>
          <p:cNvPr id="31" name="Content Placeholder 2">
            <a:extLst>
              <a:ext uri="{FF2B5EF4-FFF2-40B4-BE49-F238E27FC236}">
                <a16:creationId xmlns:a16="http://schemas.microsoft.com/office/drawing/2014/main" id="{F9DEE7E2-9A5C-4D4F-9AF5-EC9905CF74C5}"/>
              </a:ext>
            </a:extLst>
          </p:cNvPr>
          <p:cNvGraphicFramePr>
            <a:graphicFrameLocks noGrp="1"/>
          </p:cNvGraphicFramePr>
          <p:nvPr>
            <p:ph idx="1"/>
            <p:extLst>
              <p:ext uri="{D42A27DB-BD31-4B8C-83A1-F6EECF244321}">
                <p14:modId xmlns:p14="http://schemas.microsoft.com/office/powerpoint/2010/main" val="1233768620"/>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3523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2214150917"/>
              </p:ext>
            </p:extLst>
          </p:nvPr>
        </p:nvGraphicFramePr>
        <p:xfrm>
          <a:off x="309563" y="1419226"/>
          <a:ext cx="7700962"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E07EF3B-BA47-477F-8EF9-453C1684186D}"/>
              </a:ext>
            </a:extLst>
          </p:cNvPr>
          <p:cNvSpPr txBox="1"/>
          <p:nvPr/>
        </p:nvSpPr>
        <p:spPr>
          <a:xfrm>
            <a:off x="8201025" y="1419226"/>
            <a:ext cx="3762375" cy="4524315"/>
          </a:xfrm>
          <a:prstGeom prst="rect">
            <a:avLst/>
          </a:prstGeom>
          <a:solidFill>
            <a:schemeClr val="accent1"/>
          </a:solidFill>
        </p:spPr>
        <p:txBody>
          <a:bodyPr wrap="square" rtlCol="0">
            <a:spAutoFit/>
          </a:bodyPr>
          <a:lstStyle/>
          <a:p>
            <a:pPr algn="ctr"/>
            <a:r>
              <a:rPr lang="en-GB" b="1" dirty="0">
                <a:solidFill>
                  <a:schemeClr val="bg1"/>
                </a:solidFill>
              </a:rPr>
              <a:t>Next Steps</a:t>
            </a:r>
          </a:p>
          <a:p>
            <a:endParaRPr lang="en-GB" dirty="0">
              <a:solidFill>
                <a:schemeClr val="bg1"/>
              </a:solidFill>
            </a:endParaRPr>
          </a:p>
          <a:p>
            <a:r>
              <a:rPr lang="en-GB" dirty="0">
                <a:solidFill>
                  <a:schemeClr val="bg1"/>
                </a:solidFill>
              </a:rPr>
              <a:t>A collaboration across academic and professional services towards a digital solution, to best support the differentiated needs of students, as they transition onto their next stage of academic or employment careers.</a:t>
            </a:r>
          </a:p>
          <a:p>
            <a:endParaRPr lang="en-GB" dirty="0">
              <a:solidFill>
                <a:schemeClr val="bg1"/>
              </a:solidFill>
            </a:endParaRPr>
          </a:p>
          <a:p>
            <a:r>
              <a:rPr lang="en-GB" dirty="0">
                <a:solidFill>
                  <a:schemeClr val="bg1"/>
                </a:solidFill>
              </a:rPr>
              <a:t>Personal development for students focussing specifically on employability or further study</a:t>
            </a:r>
          </a:p>
          <a:p>
            <a:r>
              <a:rPr lang="en-GB" dirty="0">
                <a:solidFill>
                  <a:schemeClr val="bg1"/>
                </a:solidFill>
              </a:rPr>
              <a:t>Boost academic &amp; employability articulation by students</a:t>
            </a:r>
          </a:p>
          <a:p>
            <a:r>
              <a:rPr lang="en-GB" dirty="0">
                <a:solidFill>
                  <a:schemeClr val="bg1"/>
                </a:solidFill>
              </a:rPr>
              <a:t>Increase use of current resources.</a:t>
            </a:r>
          </a:p>
          <a:p>
            <a:r>
              <a:rPr lang="en-GB" dirty="0">
                <a:solidFill>
                  <a:schemeClr val="bg1"/>
                </a:solidFill>
              </a:rPr>
              <a:t>Signposting to other resources</a:t>
            </a:r>
          </a:p>
        </p:txBody>
      </p:sp>
    </p:spTree>
    <p:extLst>
      <p:ext uri="{BB962C8B-B14F-4D97-AF65-F5344CB8AC3E}">
        <p14:creationId xmlns:p14="http://schemas.microsoft.com/office/powerpoint/2010/main" val="2754729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213485306"/>
              </p:ext>
            </p:extLst>
          </p:nvPr>
        </p:nvGraphicFramePr>
        <p:xfrm>
          <a:off x="309563" y="1419226"/>
          <a:ext cx="7700962"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E07EF3B-BA47-477F-8EF9-453C1684186D}"/>
              </a:ext>
            </a:extLst>
          </p:cNvPr>
          <p:cNvSpPr txBox="1"/>
          <p:nvPr/>
        </p:nvSpPr>
        <p:spPr>
          <a:xfrm>
            <a:off x="8201025" y="1419226"/>
            <a:ext cx="3762375" cy="5078313"/>
          </a:xfrm>
          <a:prstGeom prst="rect">
            <a:avLst/>
          </a:prstGeom>
          <a:solidFill>
            <a:schemeClr val="accent1"/>
          </a:solidFill>
        </p:spPr>
        <p:txBody>
          <a:bodyPr wrap="square" rtlCol="0">
            <a:spAutoFit/>
          </a:bodyPr>
          <a:lstStyle/>
          <a:p>
            <a:pPr algn="ctr"/>
            <a:r>
              <a:rPr lang="en-GB" b="1" dirty="0">
                <a:solidFill>
                  <a:schemeClr val="bg1"/>
                </a:solidFill>
              </a:rPr>
              <a:t>Excellence in Graduate Readiness Award</a:t>
            </a:r>
          </a:p>
          <a:p>
            <a:r>
              <a:rPr lang="en-GB" dirty="0">
                <a:solidFill>
                  <a:schemeClr val="bg1"/>
                </a:solidFill>
              </a:rPr>
              <a:t>L6 and L7 University Award</a:t>
            </a:r>
          </a:p>
          <a:p>
            <a:r>
              <a:rPr lang="en-GB" dirty="0">
                <a:solidFill>
                  <a:schemeClr val="bg1"/>
                </a:solidFill>
              </a:rPr>
              <a:t>Focus on employability, recruitment and selection, personal development, leadership, understanding the changing world, future planning, and wellbeing.</a:t>
            </a:r>
          </a:p>
          <a:p>
            <a:endParaRPr lang="en-GB" dirty="0">
              <a:solidFill>
                <a:schemeClr val="bg1"/>
              </a:solidFill>
            </a:endParaRPr>
          </a:p>
          <a:p>
            <a:r>
              <a:rPr lang="en-GB" dirty="0">
                <a:solidFill>
                  <a:schemeClr val="bg1"/>
                </a:solidFill>
              </a:rPr>
              <a:t>Bespoke content - Self selecting ‘units’ completed by students</a:t>
            </a:r>
          </a:p>
          <a:p>
            <a:r>
              <a:rPr lang="en-GB" dirty="0">
                <a:solidFill>
                  <a:schemeClr val="bg1"/>
                </a:solidFill>
              </a:rPr>
              <a:t>Links to ‘Next Steps’ L6 &amp; L7</a:t>
            </a:r>
          </a:p>
          <a:p>
            <a:r>
              <a:rPr lang="en-GB" dirty="0">
                <a:solidFill>
                  <a:schemeClr val="bg1"/>
                </a:solidFill>
              </a:rPr>
              <a:t>Recognised on student transcript</a:t>
            </a:r>
          </a:p>
          <a:p>
            <a:r>
              <a:rPr lang="en-GB" dirty="0">
                <a:solidFill>
                  <a:schemeClr val="bg1"/>
                </a:solidFill>
              </a:rPr>
              <a:t>Opportunity to be available for SwP students who lose their placement.</a:t>
            </a:r>
          </a:p>
          <a:p>
            <a:r>
              <a:rPr lang="en-GB" dirty="0">
                <a:solidFill>
                  <a:schemeClr val="bg1"/>
                </a:solidFill>
              </a:rPr>
              <a:t>Opportunity to grow and evolve ‘units’ in response to students/Dept needs/preferences</a:t>
            </a:r>
          </a:p>
        </p:txBody>
      </p:sp>
    </p:spTree>
    <p:extLst>
      <p:ext uri="{BB962C8B-B14F-4D97-AF65-F5344CB8AC3E}">
        <p14:creationId xmlns:p14="http://schemas.microsoft.com/office/powerpoint/2010/main" val="1937581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644884534"/>
              </p:ext>
            </p:extLst>
          </p:nvPr>
        </p:nvGraphicFramePr>
        <p:xfrm>
          <a:off x="309563" y="1419226"/>
          <a:ext cx="7700962"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E07EF3B-BA47-477F-8EF9-453C1684186D}"/>
              </a:ext>
            </a:extLst>
          </p:cNvPr>
          <p:cNvSpPr txBox="1"/>
          <p:nvPr/>
        </p:nvSpPr>
        <p:spPr>
          <a:xfrm>
            <a:off x="8201025" y="1419226"/>
            <a:ext cx="3762375" cy="4801314"/>
          </a:xfrm>
          <a:prstGeom prst="rect">
            <a:avLst/>
          </a:prstGeom>
          <a:solidFill>
            <a:schemeClr val="accent1"/>
          </a:solidFill>
        </p:spPr>
        <p:txBody>
          <a:bodyPr wrap="square" rtlCol="0">
            <a:spAutoFit/>
          </a:bodyPr>
          <a:lstStyle/>
          <a:p>
            <a:pPr algn="ctr"/>
            <a:r>
              <a:rPr lang="en-GB" b="1" dirty="0">
                <a:solidFill>
                  <a:schemeClr val="bg1"/>
                </a:solidFill>
              </a:rPr>
              <a:t>Careers Support</a:t>
            </a:r>
          </a:p>
          <a:p>
            <a:r>
              <a:rPr lang="en-GB" dirty="0">
                <a:solidFill>
                  <a:schemeClr val="bg1"/>
                </a:solidFill>
              </a:rPr>
              <a:t>Information and upskilling for students</a:t>
            </a:r>
          </a:p>
          <a:p>
            <a:r>
              <a:rPr lang="en-GB" dirty="0">
                <a:solidFill>
                  <a:schemeClr val="bg1"/>
                </a:solidFill>
              </a:rPr>
              <a:t>Workshops, digital resources, CC360, newsletters, local market intelligence</a:t>
            </a:r>
          </a:p>
          <a:p>
            <a:r>
              <a:rPr lang="en-GB" dirty="0">
                <a:solidFill>
                  <a:schemeClr val="bg1"/>
                </a:solidFill>
              </a:rPr>
              <a:t>Bite-sized briefings: Co-designed and co-delivered by students and employers</a:t>
            </a:r>
          </a:p>
          <a:p>
            <a:r>
              <a:rPr lang="en-GB" dirty="0">
                <a:solidFill>
                  <a:schemeClr val="bg1"/>
                </a:solidFill>
              </a:rPr>
              <a:t>Handshake – registration of student profile for employer opportunities.</a:t>
            </a:r>
          </a:p>
          <a:p>
            <a:r>
              <a:rPr lang="en-GB" dirty="0">
                <a:solidFill>
                  <a:schemeClr val="bg1"/>
                </a:solidFill>
              </a:rPr>
              <a:t>Personalised support and signposting to digital resources 1.2.1</a:t>
            </a:r>
          </a:p>
          <a:p>
            <a:r>
              <a:rPr lang="en-GB" dirty="0">
                <a:solidFill>
                  <a:schemeClr val="bg1"/>
                </a:solidFill>
              </a:rPr>
              <a:t>Digital first solutions – CC360, SHU Careers</a:t>
            </a:r>
          </a:p>
          <a:p>
            <a:r>
              <a:rPr lang="en-GB" dirty="0">
                <a:solidFill>
                  <a:schemeClr val="bg1"/>
                </a:solidFill>
              </a:rPr>
              <a:t>Employer Spotlight events</a:t>
            </a:r>
          </a:p>
          <a:p>
            <a:r>
              <a:rPr lang="en-GB" dirty="0">
                <a:solidFill>
                  <a:schemeClr val="bg1"/>
                </a:solidFill>
              </a:rPr>
              <a:t>Careers and Grad jobs fairs centrally and Dept focussed</a:t>
            </a:r>
          </a:p>
        </p:txBody>
      </p:sp>
    </p:spTree>
    <p:extLst>
      <p:ext uri="{BB962C8B-B14F-4D97-AF65-F5344CB8AC3E}">
        <p14:creationId xmlns:p14="http://schemas.microsoft.com/office/powerpoint/2010/main" val="1959361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3098515923"/>
              </p:ext>
            </p:extLst>
          </p:nvPr>
        </p:nvGraphicFramePr>
        <p:xfrm>
          <a:off x="309563" y="1419226"/>
          <a:ext cx="7700962"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E07EF3B-BA47-477F-8EF9-453C1684186D}"/>
              </a:ext>
            </a:extLst>
          </p:cNvPr>
          <p:cNvSpPr txBox="1"/>
          <p:nvPr/>
        </p:nvSpPr>
        <p:spPr>
          <a:xfrm>
            <a:off x="8201025" y="1419226"/>
            <a:ext cx="3762375" cy="2308324"/>
          </a:xfrm>
          <a:prstGeom prst="rect">
            <a:avLst/>
          </a:prstGeom>
          <a:solidFill>
            <a:schemeClr val="accent1"/>
          </a:solidFill>
        </p:spPr>
        <p:txBody>
          <a:bodyPr wrap="square" rtlCol="0">
            <a:spAutoFit/>
          </a:bodyPr>
          <a:lstStyle/>
          <a:p>
            <a:pPr algn="ctr"/>
            <a:r>
              <a:rPr lang="en-GB" b="1" dirty="0">
                <a:solidFill>
                  <a:schemeClr val="bg1"/>
                </a:solidFill>
              </a:rPr>
              <a:t>Graduate jobs and internships</a:t>
            </a:r>
          </a:p>
          <a:p>
            <a:r>
              <a:rPr lang="en-GB" dirty="0">
                <a:solidFill>
                  <a:schemeClr val="bg1"/>
                </a:solidFill>
              </a:rPr>
              <a:t>Grad jobs fairs centrally and Dept focussed</a:t>
            </a:r>
          </a:p>
          <a:p>
            <a:r>
              <a:rPr lang="en-GB" dirty="0">
                <a:solidFill>
                  <a:schemeClr val="bg1"/>
                </a:solidFill>
              </a:rPr>
              <a:t>Santander Internships</a:t>
            </a:r>
          </a:p>
          <a:p>
            <a:r>
              <a:rPr lang="en-GB" dirty="0">
                <a:solidFill>
                  <a:schemeClr val="bg1"/>
                </a:solidFill>
              </a:rPr>
              <a:t>Virtual and f2f summer internships</a:t>
            </a:r>
          </a:p>
          <a:p>
            <a:r>
              <a:rPr lang="en-GB" dirty="0">
                <a:solidFill>
                  <a:schemeClr val="bg1"/>
                </a:solidFill>
              </a:rPr>
              <a:t>Handshake – job opportunities</a:t>
            </a:r>
          </a:p>
          <a:p>
            <a:r>
              <a:rPr lang="en-GB" dirty="0" err="1">
                <a:solidFill>
                  <a:schemeClr val="bg1"/>
                </a:solidFill>
              </a:rPr>
              <a:t>Unihub</a:t>
            </a:r>
            <a:r>
              <a:rPr lang="en-GB" dirty="0">
                <a:solidFill>
                  <a:schemeClr val="bg1"/>
                </a:solidFill>
              </a:rPr>
              <a:t> – job opportunities</a:t>
            </a:r>
          </a:p>
          <a:p>
            <a:r>
              <a:rPr lang="en-GB" dirty="0">
                <a:solidFill>
                  <a:schemeClr val="bg1"/>
                </a:solidFill>
              </a:rPr>
              <a:t>GradVantage</a:t>
            </a:r>
          </a:p>
        </p:txBody>
      </p:sp>
    </p:spTree>
    <p:extLst>
      <p:ext uri="{BB962C8B-B14F-4D97-AF65-F5344CB8AC3E}">
        <p14:creationId xmlns:p14="http://schemas.microsoft.com/office/powerpoint/2010/main" val="60315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2144994452"/>
              </p:ext>
            </p:extLst>
          </p:nvPr>
        </p:nvGraphicFramePr>
        <p:xfrm>
          <a:off x="309563" y="1419226"/>
          <a:ext cx="7700962"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E07EF3B-BA47-477F-8EF9-453C1684186D}"/>
              </a:ext>
            </a:extLst>
          </p:cNvPr>
          <p:cNvSpPr txBox="1"/>
          <p:nvPr/>
        </p:nvSpPr>
        <p:spPr>
          <a:xfrm>
            <a:off x="8201025" y="1419226"/>
            <a:ext cx="3762375" cy="3416320"/>
          </a:xfrm>
          <a:prstGeom prst="rect">
            <a:avLst/>
          </a:prstGeom>
          <a:solidFill>
            <a:schemeClr val="accent1"/>
          </a:solidFill>
        </p:spPr>
        <p:txBody>
          <a:bodyPr wrap="square" rtlCol="0">
            <a:spAutoFit/>
          </a:bodyPr>
          <a:lstStyle/>
          <a:p>
            <a:r>
              <a:rPr lang="en-GB" b="1" dirty="0">
                <a:solidFill>
                  <a:schemeClr val="bg1"/>
                </a:solidFill>
              </a:rPr>
              <a:t>Start a business</a:t>
            </a:r>
          </a:p>
          <a:p>
            <a:r>
              <a:rPr lang="en-GB" dirty="0">
                <a:solidFill>
                  <a:schemeClr val="bg1"/>
                </a:solidFill>
              </a:rPr>
              <a:t>Work for Yourself Fair – focused session</a:t>
            </a:r>
          </a:p>
          <a:p>
            <a:r>
              <a:rPr lang="en-GB" dirty="0">
                <a:solidFill>
                  <a:schemeClr val="bg1"/>
                </a:solidFill>
              </a:rPr>
              <a:t>Big Ideas Competition – focussed ‘idea’</a:t>
            </a:r>
          </a:p>
          <a:p>
            <a:r>
              <a:rPr lang="en-GB" dirty="0">
                <a:solidFill>
                  <a:schemeClr val="bg1"/>
                </a:solidFill>
              </a:rPr>
              <a:t>Promotion of Hallam Graduate Start-up Scheme via social media and info sessions.</a:t>
            </a:r>
          </a:p>
          <a:p>
            <a:r>
              <a:rPr lang="en-GB" dirty="0">
                <a:solidFill>
                  <a:schemeClr val="bg1"/>
                </a:solidFill>
              </a:rPr>
              <a:t>One day Hackathon</a:t>
            </a:r>
          </a:p>
          <a:p>
            <a:r>
              <a:rPr lang="en-GB" dirty="0">
                <a:solidFill>
                  <a:schemeClr val="bg1"/>
                </a:solidFill>
              </a:rPr>
              <a:t>Ideas Generation </a:t>
            </a:r>
          </a:p>
          <a:p>
            <a:r>
              <a:rPr lang="en-GB" dirty="0">
                <a:solidFill>
                  <a:schemeClr val="bg1"/>
                </a:solidFill>
              </a:rPr>
              <a:t>An entrepreneurial bootcamp made up of a  series of 6 virtual seminars. </a:t>
            </a:r>
          </a:p>
        </p:txBody>
      </p:sp>
    </p:spTree>
    <p:extLst>
      <p:ext uri="{BB962C8B-B14F-4D97-AF65-F5344CB8AC3E}">
        <p14:creationId xmlns:p14="http://schemas.microsoft.com/office/powerpoint/2010/main" val="368776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2731632992"/>
              </p:ext>
            </p:extLst>
          </p:nvPr>
        </p:nvGraphicFramePr>
        <p:xfrm>
          <a:off x="309563" y="1419226"/>
          <a:ext cx="7700962"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E07EF3B-BA47-477F-8EF9-453C1684186D}"/>
              </a:ext>
            </a:extLst>
          </p:cNvPr>
          <p:cNvSpPr txBox="1"/>
          <p:nvPr/>
        </p:nvSpPr>
        <p:spPr>
          <a:xfrm>
            <a:off x="8201025" y="1419226"/>
            <a:ext cx="3762375" cy="3970318"/>
          </a:xfrm>
          <a:prstGeom prst="rect">
            <a:avLst/>
          </a:prstGeom>
          <a:solidFill>
            <a:schemeClr val="accent1"/>
          </a:solidFill>
        </p:spPr>
        <p:txBody>
          <a:bodyPr wrap="square" rtlCol="0">
            <a:spAutoFit/>
          </a:bodyPr>
          <a:lstStyle/>
          <a:p>
            <a:pPr algn="ctr"/>
            <a:r>
              <a:rPr lang="en-GB" b="1" dirty="0">
                <a:solidFill>
                  <a:schemeClr val="bg1"/>
                </a:solidFill>
              </a:rPr>
              <a:t>Alumni and Hallam Collective Mentoring</a:t>
            </a:r>
          </a:p>
          <a:p>
            <a:r>
              <a:rPr lang="en-GB" dirty="0">
                <a:solidFill>
                  <a:schemeClr val="bg1"/>
                </a:solidFill>
              </a:rPr>
              <a:t>Awareness and engagement of the Alumni offer to all.</a:t>
            </a:r>
          </a:p>
          <a:p>
            <a:r>
              <a:rPr lang="en-GB" dirty="0">
                <a:solidFill>
                  <a:schemeClr val="bg1"/>
                </a:solidFill>
              </a:rPr>
              <a:t>Leavers survey (via Handshake) to identify student needs and signposting.</a:t>
            </a:r>
          </a:p>
          <a:p>
            <a:r>
              <a:rPr lang="en-GB" dirty="0">
                <a:solidFill>
                  <a:schemeClr val="bg1"/>
                </a:solidFill>
              </a:rPr>
              <a:t>Key alumni messages and outline of offer communicated to Academic Advisors and within support triangle.</a:t>
            </a:r>
          </a:p>
          <a:p>
            <a:r>
              <a:rPr lang="en-GB" dirty="0">
                <a:solidFill>
                  <a:schemeClr val="bg1"/>
                </a:solidFill>
              </a:rPr>
              <a:t>Raise student awareness of the offer available to them as Alumni before they graduate</a:t>
            </a:r>
          </a:p>
          <a:p>
            <a:r>
              <a:rPr lang="en-GB" dirty="0">
                <a:solidFill>
                  <a:schemeClr val="bg1"/>
                </a:solidFill>
              </a:rPr>
              <a:t> </a:t>
            </a:r>
          </a:p>
        </p:txBody>
      </p:sp>
    </p:spTree>
    <p:extLst>
      <p:ext uri="{BB962C8B-B14F-4D97-AF65-F5344CB8AC3E}">
        <p14:creationId xmlns:p14="http://schemas.microsoft.com/office/powerpoint/2010/main" val="2974904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3919714312"/>
              </p:ext>
            </p:extLst>
          </p:nvPr>
        </p:nvGraphicFramePr>
        <p:xfrm>
          <a:off x="309563" y="1419226"/>
          <a:ext cx="7700962"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E07EF3B-BA47-477F-8EF9-453C1684186D}"/>
              </a:ext>
            </a:extLst>
          </p:cNvPr>
          <p:cNvSpPr txBox="1"/>
          <p:nvPr/>
        </p:nvSpPr>
        <p:spPr>
          <a:xfrm>
            <a:off x="8201025" y="1419226"/>
            <a:ext cx="3762375" cy="3693319"/>
          </a:xfrm>
          <a:prstGeom prst="rect">
            <a:avLst/>
          </a:prstGeom>
          <a:solidFill>
            <a:schemeClr val="accent1"/>
          </a:solidFill>
        </p:spPr>
        <p:txBody>
          <a:bodyPr wrap="square" rtlCol="0">
            <a:spAutoFit/>
          </a:bodyPr>
          <a:lstStyle/>
          <a:p>
            <a:pPr algn="ctr"/>
            <a:r>
              <a:rPr lang="en-GB" b="1" dirty="0">
                <a:solidFill>
                  <a:schemeClr val="bg1"/>
                </a:solidFill>
              </a:rPr>
              <a:t>Further Study </a:t>
            </a:r>
          </a:p>
          <a:p>
            <a:r>
              <a:rPr lang="en-GB" dirty="0">
                <a:solidFill>
                  <a:schemeClr val="bg1"/>
                </a:solidFill>
              </a:rPr>
              <a:t>Discount for students who graduated in 2020/21</a:t>
            </a:r>
          </a:p>
          <a:p>
            <a:r>
              <a:rPr lang="en-GB" dirty="0">
                <a:solidFill>
                  <a:schemeClr val="bg1"/>
                </a:solidFill>
              </a:rPr>
              <a:t>Reduction in fee down to £5,500 for home students </a:t>
            </a:r>
          </a:p>
          <a:p>
            <a:r>
              <a:rPr lang="en-GB" dirty="0">
                <a:solidFill>
                  <a:schemeClr val="bg1"/>
                </a:solidFill>
              </a:rPr>
              <a:t>Reduction in fee down to £6,672 for home students for MFA Courses</a:t>
            </a:r>
          </a:p>
          <a:p>
            <a:r>
              <a:rPr lang="en-GB" dirty="0">
                <a:solidFill>
                  <a:schemeClr val="bg1"/>
                </a:solidFill>
              </a:rPr>
              <a:t>£2,000 discount on March Architecture for home students </a:t>
            </a:r>
          </a:p>
          <a:p>
            <a:r>
              <a:rPr lang="en-GB" dirty="0">
                <a:solidFill>
                  <a:schemeClr val="bg1"/>
                </a:solidFill>
              </a:rPr>
              <a:t>£3,000 discount for international students Eligible courses in line with Class of 2020 </a:t>
            </a:r>
          </a:p>
          <a:p>
            <a:r>
              <a:rPr lang="en-GB" dirty="0">
                <a:solidFill>
                  <a:schemeClr val="bg1"/>
                </a:solidFill>
              </a:rPr>
              <a:t>Excludes PGR students</a:t>
            </a:r>
          </a:p>
        </p:txBody>
      </p:sp>
    </p:spTree>
    <p:extLst>
      <p:ext uri="{BB962C8B-B14F-4D97-AF65-F5344CB8AC3E}">
        <p14:creationId xmlns:p14="http://schemas.microsoft.com/office/powerpoint/2010/main" val="1026570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3921877730"/>
              </p:ext>
            </p:extLst>
          </p:nvPr>
        </p:nvGraphicFramePr>
        <p:xfrm>
          <a:off x="309563" y="1419226"/>
          <a:ext cx="7700962"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E07EF3B-BA47-477F-8EF9-453C1684186D}"/>
              </a:ext>
            </a:extLst>
          </p:cNvPr>
          <p:cNvSpPr txBox="1"/>
          <p:nvPr/>
        </p:nvSpPr>
        <p:spPr>
          <a:xfrm>
            <a:off x="8201025" y="1419226"/>
            <a:ext cx="3762375" cy="3693319"/>
          </a:xfrm>
          <a:prstGeom prst="rect">
            <a:avLst/>
          </a:prstGeom>
          <a:solidFill>
            <a:schemeClr val="accent1"/>
          </a:solidFill>
        </p:spPr>
        <p:txBody>
          <a:bodyPr wrap="square" rtlCol="0">
            <a:spAutoFit/>
          </a:bodyPr>
          <a:lstStyle/>
          <a:p>
            <a:r>
              <a:rPr lang="en-GB" b="1" dirty="0">
                <a:solidFill>
                  <a:schemeClr val="bg1"/>
                </a:solidFill>
              </a:rPr>
              <a:t>Wellbeing</a:t>
            </a:r>
          </a:p>
          <a:p>
            <a:r>
              <a:rPr lang="en-GB" dirty="0">
                <a:solidFill>
                  <a:schemeClr val="bg1"/>
                </a:solidFill>
              </a:rPr>
              <a:t>Curriculum content – academic staff currently being asked how best to increase engagement – inline with </a:t>
            </a:r>
            <a:r>
              <a:rPr lang="en-GB" dirty="0" err="1">
                <a:solidFill>
                  <a:schemeClr val="bg1"/>
                </a:solidFill>
              </a:rPr>
              <a:t>HoT&amp;L</a:t>
            </a:r>
            <a:endParaRPr lang="en-GB" dirty="0">
              <a:solidFill>
                <a:schemeClr val="bg1"/>
              </a:solidFill>
            </a:endParaRPr>
          </a:p>
          <a:p>
            <a:r>
              <a:rPr lang="en-GB" dirty="0">
                <a:solidFill>
                  <a:schemeClr val="bg1"/>
                </a:solidFill>
              </a:rPr>
              <a:t>Collaborations with Careers activities to support wellness and work</a:t>
            </a:r>
          </a:p>
          <a:p>
            <a:r>
              <a:rPr lang="en-GB" dirty="0">
                <a:solidFill>
                  <a:schemeClr val="bg1"/>
                </a:solidFill>
              </a:rPr>
              <a:t>Activities to boost student motivation to get up, to start &amp; complete course work, to get involved in extra curricular activity.</a:t>
            </a:r>
          </a:p>
          <a:p>
            <a:r>
              <a:rPr lang="en-GB" dirty="0">
                <a:solidFill>
                  <a:schemeClr val="bg1"/>
                </a:solidFill>
              </a:rPr>
              <a:t>Redesign of content delivery available digitally</a:t>
            </a:r>
          </a:p>
        </p:txBody>
      </p:sp>
    </p:spTree>
    <p:extLst>
      <p:ext uri="{BB962C8B-B14F-4D97-AF65-F5344CB8AC3E}">
        <p14:creationId xmlns:p14="http://schemas.microsoft.com/office/powerpoint/2010/main" val="266508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4166D-5EE5-477E-AF21-46B27E6099D9}"/>
              </a:ext>
            </a:extLst>
          </p:cNvPr>
          <p:cNvSpPr>
            <a:spLocks noGrp="1"/>
          </p:cNvSpPr>
          <p:nvPr>
            <p:ph type="title"/>
          </p:nvPr>
        </p:nvSpPr>
        <p:spPr/>
        <p:txBody>
          <a:bodyPr>
            <a:normAutofit/>
          </a:bodyPr>
          <a:lstStyle/>
          <a:p>
            <a:r>
              <a:rPr lang="en-GB" b="1" dirty="0">
                <a:solidFill>
                  <a:srgbClr val="B70D50"/>
                </a:solidFill>
                <a:latin typeface="Calibri" panose="020F0502020204030204" pitchFamily="34" charset="0"/>
              </a:rPr>
              <a:t>Semester 2: Highly Skilled Employment</a:t>
            </a:r>
            <a:endParaRPr lang="en-GB" dirty="0"/>
          </a:p>
        </p:txBody>
      </p:sp>
      <p:sp>
        <p:nvSpPr>
          <p:cNvPr id="3" name="Content Placeholder 2">
            <a:extLst>
              <a:ext uri="{FF2B5EF4-FFF2-40B4-BE49-F238E27FC236}">
                <a16:creationId xmlns:a16="http://schemas.microsoft.com/office/drawing/2014/main" id="{A8E5AFE4-75FA-489F-A952-D008099C4E02}"/>
              </a:ext>
            </a:extLst>
          </p:cNvPr>
          <p:cNvSpPr>
            <a:spLocks noGrp="1"/>
          </p:cNvSpPr>
          <p:nvPr>
            <p:ph idx="1"/>
          </p:nvPr>
        </p:nvSpPr>
        <p:spPr>
          <a:xfrm>
            <a:off x="609599" y="1600201"/>
            <a:ext cx="11285989" cy="4525963"/>
          </a:xfrm>
        </p:spPr>
        <p:txBody>
          <a:bodyPr>
            <a:normAutofit/>
          </a:bodyPr>
          <a:lstStyle/>
          <a:p>
            <a:r>
              <a:rPr lang="en-GB" sz="2400" dirty="0">
                <a:latin typeface="Calibri" panose="020F0502020204030204" pitchFamily="34" charset="0"/>
                <a:cs typeface="Calibri" panose="020F0502020204030204" pitchFamily="34" charset="0"/>
              </a:rPr>
              <a:t>Updated HSE principles of delivery providing clarity and confidence for course teams.</a:t>
            </a:r>
          </a:p>
          <a:p>
            <a:r>
              <a:rPr lang="en-GB" sz="2400" dirty="0">
                <a:latin typeface="Calibri" panose="020F0502020204030204" pitchFamily="34" charset="0"/>
                <a:cs typeface="Calibri" panose="020F0502020204030204" pitchFamily="34" charset="0"/>
              </a:rPr>
              <a:t>HSE modules designed, reviewed and responded to Cv-19 in pragmatic and creative ways, ensuring equivalent outputs of work experience for students.</a:t>
            </a:r>
          </a:p>
          <a:p>
            <a:r>
              <a:rPr lang="en-GB" sz="2400" dirty="0">
                <a:latin typeface="Calibri" panose="020F0502020204030204" pitchFamily="34" charset="0"/>
                <a:cs typeface="Calibri" panose="020F0502020204030204" pitchFamily="34" charset="0"/>
              </a:rPr>
              <a:t>Collaborative working between course teams and BESE has been leveraged to enable students to undertake responsive, authentic and progressive work experience.</a:t>
            </a:r>
          </a:p>
          <a:p>
            <a:r>
              <a:rPr lang="en-GB" sz="2400" dirty="0">
                <a:latin typeface="Calibri" panose="020F0502020204030204" pitchFamily="34" charset="0"/>
                <a:cs typeface="Calibri" panose="020F0502020204030204" pitchFamily="34" charset="0"/>
              </a:rPr>
              <a:t>Project based learning opportunities, solving authentic business challenges by leveraging in demand skills our student possess.</a:t>
            </a:r>
          </a:p>
          <a:p>
            <a:r>
              <a:rPr lang="en-GB" sz="2400" dirty="0">
                <a:latin typeface="Calibri" panose="020F0502020204030204" pitchFamily="34" charset="0"/>
                <a:cs typeface="Calibri" panose="020F0502020204030204" pitchFamily="34" charset="0"/>
              </a:rPr>
              <a:t>Learning from student and employer virtual placement experiences to  enrich semester 2 practice.</a:t>
            </a:r>
            <a:endParaRPr lang="en-GB" sz="20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4F1BFB6-929F-4CDD-819E-813BCB782667}"/>
              </a:ext>
            </a:extLst>
          </p:cNvPr>
          <p:cNvSpPr>
            <a:spLocks noGrp="1"/>
          </p:cNvSpPr>
          <p:nvPr>
            <p:ph type="sldNum" sz="quarter" idx="12"/>
          </p:nvPr>
        </p:nvSpPr>
        <p:spPr/>
        <p:txBody>
          <a:bodyPr/>
          <a:lstStyle/>
          <a:p>
            <a:fld id="{C6623AC5-E736-42FC-804D-CE08A2C83742}" type="slidenum">
              <a:rPr lang="en-GB" smtClean="0"/>
              <a:t>3</a:t>
            </a:fld>
            <a:endParaRPr lang="en-GB"/>
          </a:p>
        </p:txBody>
      </p:sp>
    </p:spTree>
    <p:extLst>
      <p:ext uri="{BB962C8B-B14F-4D97-AF65-F5344CB8AC3E}">
        <p14:creationId xmlns:p14="http://schemas.microsoft.com/office/powerpoint/2010/main" val="124052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782" y="274638"/>
            <a:ext cx="9135617" cy="1143000"/>
          </a:xfrm>
        </p:spPr>
        <p:txBody>
          <a:bodyPr>
            <a:noAutofit/>
          </a:bodyPr>
          <a:lstStyle/>
          <a:p>
            <a:r>
              <a:rPr lang="en-GB" sz="3600" b="1" dirty="0">
                <a:solidFill>
                  <a:srgbClr val="B70D50"/>
                </a:solidFill>
                <a:latin typeface="Calibri" panose="020F0502020204030204" pitchFamily="34" charset="0"/>
              </a:rPr>
              <a:t>Next </a:t>
            </a:r>
            <a:r>
              <a:rPr lang="en-GB" sz="3600" b="1">
                <a:solidFill>
                  <a:srgbClr val="B70D50"/>
                </a:solidFill>
                <a:latin typeface="Calibri" panose="020F0502020204030204" pitchFamily="34" charset="0"/>
              </a:rPr>
              <a:t>Steps Resource:</a:t>
            </a:r>
            <a:br>
              <a:rPr lang="en-GB" sz="3600" b="1" dirty="0">
                <a:solidFill>
                  <a:srgbClr val="B70D50"/>
                </a:solidFill>
                <a:latin typeface="Calibri" panose="020F0502020204030204" pitchFamily="34" charset="0"/>
              </a:rPr>
            </a:br>
            <a:r>
              <a:rPr lang="en-GB" sz="3600" b="1" dirty="0">
                <a:solidFill>
                  <a:srgbClr val="B70D50"/>
                </a:solidFill>
                <a:latin typeface="Calibri" panose="020F0502020204030204" pitchFamily="34" charset="0"/>
              </a:rPr>
              <a:t>supporting retention, progression and exit</a:t>
            </a:r>
            <a:endParaRPr lang="en-GB" sz="3600" b="1" dirty="0">
              <a:solidFill>
                <a:srgbClr val="C00000"/>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C6623AC5-E736-42FC-804D-CE08A2C83742}" type="slidenum">
              <a:rPr lang="en-GB">
                <a:solidFill>
                  <a:prstClr val="black">
                    <a:tint val="75000"/>
                  </a:prstClr>
                </a:solidFill>
                <a:latin typeface="Calibri" panose="020F0502020204030204" pitchFamily="34" charset="0"/>
              </a:rPr>
              <a:pPr/>
              <a:t>4</a:t>
            </a:fld>
            <a:endParaRPr lang="en-GB" dirty="0">
              <a:solidFill>
                <a:prstClr val="black">
                  <a:tint val="75000"/>
                </a:prstClr>
              </a:solidFill>
              <a:latin typeface="Calibri" panose="020F050202020403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222" y="323669"/>
            <a:ext cx="1863561" cy="100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a:extLst>
              <a:ext uri="{FF2B5EF4-FFF2-40B4-BE49-F238E27FC236}">
                <a16:creationId xmlns:a16="http://schemas.microsoft.com/office/drawing/2014/main" id="{B0A205A3-7369-45D2-B15B-EE5887B808FE}"/>
              </a:ext>
            </a:extLst>
          </p:cNvPr>
          <p:cNvSpPr>
            <a:spLocks noGrp="1"/>
          </p:cNvSpPr>
          <p:nvPr>
            <p:ph idx="1"/>
          </p:nvPr>
        </p:nvSpPr>
        <p:spPr/>
        <p:txBody>
          <a:bodyPr>
            <a:normAutofit fontScale="92500" lnSpcReduction="20000"/>
          </a:bodyPr>
          <a:lstStyle/>
          <a:p>
            <a:pPr marL="0" indent="0" algn="just">
              <a:lnSpc>
                <a:spcPct val="115000"/>
              </a:lnSpc>
              <a:spcAft>
                <a:spcPts val="800"/>
              </a:spcAft>
              <a:buNone/>
              <a:tabLst>
                <a:tab pos="540385" algn="l"/>
              </a:tabLst>
            </a:pPr>
            <a:r>
              <a:rPr lang="en-GB" sz="1800" dirty="0">
                <a:effectLst/>
                <a:latin typeface="Calibri" panose="020F0502020204030204" pitchFamily="34" charset="0"/>
                <a:ea typeface="MS Mincho" panose="02020609040205080304" pitchFamily="49" charset="-128"/>
              </a:rPr>
              <a:t>(work started with Melissa J and Esther K)</a:t>
            </a:r>
          </a:p>
          <a:p>
            <a:pPr marL="0" indent="0" algn="just">
              <a:lnSpc>
                <a:spcPct val="115000"/>
              </a:lnSpc>
              <a:spcAft>
                <a:spcPts val="800"/>
              </a:spcAft>
              <a:buNone/>
              <a:tabLst>
                <a:tab pos="540385" algn="l"/>
              </a:tabLst>
            </a:pPr>
            <a:r>
              <a:rPr lang="en-GB" sz="1800" dirty="0">
                <a:effectLst/>
                <a:latin typeface="Calibri" panose="020F0502020204030204" pitchFamily="34" charset="0"/>
                <a:ea typeface="MS Mincho" panose="02020609040205080304" pitchFamily="49" charset="-128"/>
              </a:rPr>
              <a:t>It is envisaged that each transition point will have its own ‘Next Steps’ digital resource with similarities of key data points while enabling differentiated focus aligned to the distinctive employability and academic needs of each level of student towards Graduation.</a:t>
            </a:r>
            <a:endParaRPr lang="en-GB" sz="1800" dirty="0">
              <a:effectLst/>
              <a:latin typeface="Arial" panose="020B0604020202020204" pitchFamily="34" charset="0"/>
              <a:ea typeface="MS Mincho" panose="02020609040205080304" pitchFamily="49" charset="-128"/>
            </a:endParaRPr>
          </a:p>
          <a:p>
            <a:pPr marL="0" indent="0">
              <a:buNone/>
            </a:pPr>
            <a:r>
              <a:rPr lang="en-GB" sz="1800" dirty="0">
                <a:effectLst/>
                <a:latin typeface="Calibri" panose="020F0502020204030204" pitchFamily="34" charset="0"/>
                <a:ea typeface="MS Mincho" panose="02020609040205080304" pitchFamily="49" charset="-128"/>
              </a:rPr>
              <a:t>Elements of the package could be able to be tailored by Department and level to ensure Next Steps is as relevant as possible for students completing it.</a:t>
            </a:r>
          </a:p>
          <a:p>
            <a:pPr marL="0" indent="0">
              <a:buNone/>
            </a:pPr>
            <a:endParaRPr lang="en-GB" sz="1800" b="1" dirty="0">
              <a:latin typeface="Calibri" panose="020F0502020204030204" pitchFamily="34" charset="0"/>
              <a:ea typeface="MS Mincho" panose="02020609040205080304" pitchFamily="49" charset="-128"/>
              <a:cs typeface="Arial" panose="020B0604020202020204" pitchFamily="34" charset="0"/>
            </a:endParaRPr>
          </a:p>
          <a:p>
            <a:pPr marL="0" indent="0">
              <a:buNone/>
            </a:pPr>
            <a:r>
              <a:rPr lang="en-GB" sz="1800" b="1" dirty="0">
                <a:latin typeface="Calibri" panose="020F0502020204030204" pitchFamily="34" charset="0"/>
                <a:ea typeface="MS Mincho" panose="02020609040205080304" pitchFamily="49" charset="-128"/>
                <a:cs typeface="Arial" panose="020B0604020202020204" pitchFamily="34" charset="0"/>
              </a:rPr>
              <a:t>Proposition </a:t>
            </a:r>
          </a:p>
          <a:p>
            <a:pPr marL="0" indent="0">
              <a:buNone/>
            </a:pPr>
            <a:endParaRPr lang="en-GB" sz="1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spcBef>
                <a:spcPts val="600"/>
              </a:spcBef>
              <a:spcAft>
                <a:spcPts val="600"/>
              </a:spcAft>
              <a:buFont typeface="Symbol" panose="05050102010706020507" pitchFamily="18" charset="2"/>
              <a:buChar char=""/>
              <a:tabLst>
                <a:tab pos="540385" algn="l"/>
              </a:tabLst>
            </a:pPr>
            <a:r>
              <a:rPr lang="en-GB" sz="1800" dirty="0">
                <a:effectLst/>
                <a:latin typeface="Calibri" panose="020F0502020204030204" pitchFamily="34" charset="0"/>
                <a:ea typeface="Times New Roman" panose="02020603050405020304" pitchFamily="18" charset="0"/>
                <a:cs typeface="Arial" panose="020B0604020202020204" pitchFamily="34" charset="0"/>
              </a:rPr>
              <a:t>Level 0 into Level 4 = Focus: Preparing for level 4 study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tabLst>
                <a:tab pos="540385" algn="l"/>
              </a:tabLst>
            </a:pPr>
            <a:r>
              <a:rPr lang="en-GB" sz="1800" dirty="0">
                <a:effectLst/>
                <a:latin typeface="Calibri" panose="020F0502020204030204" pitchFamily="34" charset="0"/>
                <a:ea typeface="Times New Roman" panose="02020603050405020304" pitchFamily="18" charset="0"/>
                <a:cs typeface="Arial" panose="020B0604020202020204" pitchFamily="34" charset="0"/>
              </a:rPr>
              <a:t>Level 4 into Level 5 = Focus: Placement aspirations including Sandwich Placements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tabLst>
                <a:tab pos="540385" algn="l"/>
              </a:tabLst>
            </a:pPr>
            <a:r>
              <a:rPr lang="en-GB" sz="1800" dirty="0">
                <a:effectLst/>
                <a:latin typeface="Calibri" panose="020F0502020204030204" pitchFamily="34" charset="0"/>
                <a:ea typeface="Times New Roman" panose="02020603050405020304" pitchFamily="18" charset="0"/>
                <a:cs typeface="Arial" panose="020B0604020202020204" pitchFamily="34" charset="0"/>
              </a:rPr>
              <a:t>Level 5 into Level 6 = Focus: Final Year Priorities (e.g.: Project) and work readiness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tabLst>
                <a:tab pos="540385" algn="l"/>
              </a:tabLs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Level 6 transitioning into employment or further study - Class of 2021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tabLst>
                <a:tab pos="540385" algn="l"/>
              </a:tabLs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Level 7 transitioning into employment or further study - Class of 2021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717598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505B8A-5F16-4ED5-8ED9-B5CE2C913AA9}"/>
              </a:ext>
            </a:extLst>
          </p:cNvPr>
          <p:cNvSpPr>
            <a:spLocks noGrp="1"/>
          </p:cNvSpPr>
          <p:nvPr>
            <p:ph type="title"/>
          </p:nvPr>
        </p:nvSpPr>
        <p:spPr>
          <a:xfrm>
            <a:off x="1812897" y="329808"/>
            <a:ext cx="9882278" cy="1067634"/>
          </a:xfrm>
        </p:spPr>
        <p:txBody>
          <a:bodyPr anchor="ctr">
            <a:normAutofit/>
          </a:bodyPr>
          <a:lstStyle/>
          <a:p>
            <a:pPr>
              <a:lnSpc>
                <a:spcPct val="90000"/>
              </a:lnSpc>
            </a:pPr>
            <a:r>
              <a:rPr lang="en-GB" sz="4000" b="1">
                <a:solidFill>
                  <a:srgbClr val="B70D50"/>
                </a:solidFill>
                <a:latin typeface="Calibri" panose="020F0502020204030204" pitchFamily="34" charset="0"/>
              </a:rPr>
              <a:t>Employability: Access to all</a:t>
            </a:r>
            <a:endParaRPr lang="en-GB" sz="4000"/>
          </a:p>
        </p:txBody>
      </p:sp>
      <p:grpSp>
        <p:nvGrpSpPr>
          <p:cNvPr id="26" name="Group 18">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29"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4" name="Slide Number Placeholder 3">
            <a:extLst>
              <a:ext uri="{FF2B5EF4-FFF2-40B4-BE49-F238E27FC236}">
                <a16:creationId xmlns:a16="http://schemas.microsoft.com/office/drawing/2014/main" id="{CA5A6CEB-F96A-4574-BA59-02A95EEB2996}"/>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C6623AC5-E736-42FC-804D-CE08A2C83742}" type="slidenum">
              <a:rPr lang="en-GB" smtClean="0">
                <a:solidFill>
                  <a:schemeClr val="bg1"/>
                </a:solidFill>
              </a:rPr>
              <a:pPr algn="ctr">
                <a:spcAft>
                  <a:spcPts val="600"/>
                </a:spcAft>
              </a:pPr>
              <a:t>5</a:t>
            </a:fld>
            <a:endParaRPr lang="en-GB">
              <a:solidFill>
                <a:schemeClr val="bg1"/>
              </a:solidFill>
            </a:endParaRPr>
          </a:p>
        </p:txBody>
      </p:sp>
      <p:graphicFrame>
        <p:nvGraphicFramePr>
          <p:cNvPr id="12" name="Content Placeholder 6">
            <a:extLst>
              <a:ext uri="{FF2B5EF4-FFF2-40B4-BE49-F238E27FC236}">
                <a16:creationId xmlns:a16="http://schemas.microsoft.com/office/drawing/2014/main" id="{17DC87B7-5D22-43FA-9B6B-D8D7A0851669}"/>
              </a:ext>
            </a:extLst>
          </p:cNvPr>
          <p:cNvGraphicFramePr>
            <a:graphicFrameLocks noGrp="1"/>
          </p:cNvGraphicFramePr>
          <p:nvPr>
            <p:ph idx="1"/>
            <p:extLst>
              <p:ext uri="{D42A27DB-BD31-4B8C-83A1-F6EECF244321}">
                <p14:modId xmlns:p14="http://schemas.microsoft.com/office/powerpoint/2010/main" val="157383955"/>
              </p:ext>
            </p:extLst>
          </p:nvPr>
        </p:nvGraphicFramePr>
        <p:xfrm>
          <a:off x="629854" y="1476069"/>
          <a:ext cx="11366676" cy="538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161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505B8A-5F16-4ED5-8ED9-B5CE2C913AA9}"/>
              </a:ext>
            </a:extLst>
          </p:cNvPr>
          <p:cNvSpPr>
            <a:spLocks noGrp="1"/>
          </p:cNvSpPr>
          <p:nvPr>
            <p:ph type="title"/>
          </p:nvPr>
        </p:nvSpPr>
        <p:spPr>
          <a:xfrm>
            <a:off x="1812897" y="329808"/>
            <a:ext cx="9882278" cy="1067634"/>
          </a:xfrm>
        </p:spPr>
        <p:txBody>
          <a:bodyPr anchor="ctr">
            <a:normAutofit fontScale="90000"/>
          </a:bodyPr>
          <a:lstStyle/>
          <a:p>
            <a:pPr>
              <a:lnSpc>
                <a:spcPct val="90000"/>
              </a:lnSpc>
            </a:pPr>
            <a:r>
              <a:rPr lang="en-GB" sz="4000" b="1" dirty="0">
                <a:solidFill>
                  <a:srgbClr val="B70D50"/>
                </a:solidFill>
                <a:latin typeface="Calibri" panose="020F0502020204030204" pitchFamily="34" charset="0"/>
              </a:rPr>
              <a:t>Employability: Level 4</a:t>
            </a:r>
            <a:br>
              <a:rPr lang="en-GB" sz="4000" b="1" dirty="0">
                <a:solidFill>
                  <a:srgbClr val="B70D50"/>
                </a:solidFill>
                <a:latin typeface="Calibri" panose="020F0502020204030204" pitchFamily="34" charset="0"/>
              </a:rPr>
            </a:br>
            <a:r>
              <a:rPr lang="en-GB" sz="3100" b="1" dirty="0">
                <a:solidFill>
                  <a:srgbClr val="B70D50"/>
                </a:solidFill>
                <a:latin typeface="Calibri" panose="020F0502020204030204" pitchFamily="34" charset="0"/>
              </a:rPr>
              <a:t>Creating a sense of community and developing confidence and networking skills</a:t>
            </a:r>
            <a:endParaRPr lang="en-GB" sz="4000" dirty="0"/>
          </a:p>
        </p:txBody>
      </p:sp>
      <p:grpSp>
        <p:nvGrpSpPr>
          <p:cNvPr id="26" name="Group 18">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29"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4" name="Slide Number Placeholder 3">
            <a:extLst>
              <a:ext uri="{FF2B5EF4-FFF2-40B4-BE49-F238E27FC236}">
                <a16:creationId xmlns:a16="http://schemas.microsoft.com/office/drawing/2014/main" id="{CA5A6CEB-F96A-4574-BA59-02A95EEB2996}"/>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C6623AC5-E736-42FC-804D-CE08A2C83742}" type="slidenum">
              <a:rPr lang="en-GB" smtClean="0">
                <a:solidFill>
                  <a:schemeClr val="bg1"/>
                </a:solidFill>
              </a:rPr>
              <a:pPr algn="ctr">
                <a:spcAft>
                  <a:spcPts val="600"/>
                </a:spcAft>
              </a:pPr>
              <a:t>6</a:t>
            </a:fld>
            <a:endParaRPr lang="en-GB">
              <a:solidFill>
                <a:schemeClr val="bg1"/>
              </a:solidFill>
            </a:endParaRPr>
          </a:p>
        </p:txBody>
      </p:sp>
      <p:graphicFrame>
        <p:nvGraphicFramePr>
          <p:cNvPr id="12" name="Content Placeholder 6">
            <a:extLst>
              <a:ext uri="{FF2B5EF4-FFF2-40B4-BE49-F238E27FC236}">
                <a16:creationId xmlns:a16="http://schemas.microsoft.com/office/drawing/2014/main" id="{17DC87B7-5D22-43FA-9B6B-D8D7A0851669}"/>
              </a:ext>
            </a:extLst>
          </p:cNvPr>
          <p:cNvGraphicFramePr>
            <a:graphicFrameLocks noGrp="1"/>
          </p:cNvGraphicFramePr>
          <p:nvPr>
            <p:ph idx="1"/>
            <p:extLst>
              <p:ext uri="{D42A27DB-BD31-4B8C-83A1-F6EECF244321}">
                <p14:modId xmlns:p14="http://schemas.microsoft.com/office/powerpoint/2010/main" val="2088226759"/>
              </p:ext>
            </p:extLst>
          </p:nvPr>
        </p:nvGraphicFramePr>
        <p:xfrm>
          <a:off x="629854" y="1476069"/>
          <a:ext cx="11366676" cy="538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476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505B8A-5F16-4ED5-8ED9-B5CE2C913AA9}"/>
              </a:ext>
            </a:extLst>
          </p:cNvPr>
          <p:cNvSpPr>
            <a:spLocks noGrp="1"/>
          </p:cNvSpPr>
          <p:nvPr>
            <p:ph type="title"/>
          </p:nvPr>
        </p:nvSpPr>
        <p:spPr>
          <a:xfrm>
            <a:off x="1812897" y="329808"/>
            <a:ext cx="9882278" cy="1067634"/>
          </a:xfrm>
        </p:spPr>
        <p:txBody>
          <a:bodyPr anchor="ctr">
            <a:normAutofit fontScale="90000"/>
          </a:bodyPr>
          <a:lstStyle/>
          <a:p>
            <a:pPr>
              <a:lnSpc>
                <a:spcPct val="90000"/>
              </a:lnSpc>
            </a:pPr>
            <a:r>
              <a:rPr lang="en-GB" sz="4000" b="1" dirty="0">
                <a:solidFill>
                  <a:srgbClr val="B70D50"/>
                </a:solidFill>
                <a:latin typeface="Calibri" panose="020F0502020204030204" pitchFamily="34" charset="0"/>
              </a:rPr>
              <a:t>Employability: Level 5</a:t>
            </a:r>
            <a:br>
              <a:rPr lang="en-GB" sz="4000" b="1" dirty="0">
                <a:solidFill>
                  <a:srgbClr val="B70D50"/>
                </a:solidFill>
                <a:latin typeface="Calibri" panose="020F0502020204030204" pitchFamily="34" charset="0"/>
              </a:rPr>
            </a:br>
            <a:r>
              <a:rPr lang="en-GB" sz="3600" b="1" dirty="0">
                <a:solidFill>
                  <a:srgbClr val="B70D50"/>
                </a:solidFill>
                <a:latin typeface="Calibri" panose="020F0502020204030204" pitchFamily="34" charset="0"/>
              </a:rPr>
              <a:t>Placement opportunities and building career readiness</a:t>
            </a:r>
            <a:endParaRPr lang="en-GB" sz="4000" dirty="0"/>
          </a:p>
        </p:txBody>
      </p:sp>
      <p:grpSp>
        <p:nvGrpSpPr>
          <p:cNvPr id="26" name="Group 18">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29"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4" name="Slide Number Placeholder 3">
            <a:extLst>
              <a:ext uri="{FF2B5EF4-FFF2-40B4-BE49-F238E27FC236}">
                <a16:creationId xmlns:a16="http://schemas.microsoft.com/office/drawing/2014/main" id="{CA5A6CEB-F96A-4574-BA59-02A95EEB2996}"/>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C6623AC5-E736-42FC-804D-CE08A2C83742}" type="slidenum">
              <a:rPr lang="en-GB" smtClean="0">
                <a:solidFill>
                  <a:schemeClr val="bg1"/>
                </a:solidFill>
              </a:rPr>
              <a:pPr algn="ctr">
                <a:spcAft>
                  <a:spcPts val="600"/>
                </a:spcAft>
              </a:pPr>
              <a:t>7</a:t>
            </a:fld>
            <a:endParaRPr lang="en-GB">
              <a:solidFill>
                <a:schemeClr val="bg1"/>
              </a:solidFill>
            </a:endParaRPr>
          </a:p>
        </p:txBody>
      </p:sp>
      <p:graphicFrame>
        <p:nvGraphicFramePr>
          <p:cNvPr id="12" name="Content Placeholder 6">
            <a:extLst>
              <a:ext uri="{FF2B5EF4-FFF2-40B4-BE49-F238E27FC236}">
                <a16:creationId xmlns:a16="http://schemas.microsoft.com/office/drawing/2014/main" id="{17DC87B7-5D22-43FA-9B6B-D8D7A0851669}"/>
              </a:ext>
            </a:extLst>
          </p:cNvPr>
          <p:cNvGraphicFramePr>
            <a:graphicFrameLocks noGrp="1"/>
          </p:cNvGraphicFramePr>
          <p:nvPr>
            <p:ph idx="1"/>
            <p:extLst>
              <p:ext uri="{D42A27DB-BD31-4B8C-83A1-F6EECF244321}">
                <p14:modId xmlns:p14="http://schemas.microsoft.com/office/powerpoint/2010/main" val="3105079090"/>
              </p:ext>
            </p:extLst>
          </p:nvPr>
        </p:nvGraphicFramePr>
        <p:xfrm>
          <a:off x="629854" y="1476069"/>
          <a:ext cx="11366676" cy="538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875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283F-BB1D-47E3-9665-389F2BC9E8FD}"/>
              </a:ext>
            </a:extLst>
          </p:cNvPr>
          <p:cNvSpPr>
            <a:spLocks noGrp="1"/>
          </p:cNvSpPr>
          <p:nvPr>
            <p:ph type="title"/>
          </p:nvPr>
        </p:nvSpPr>
        <p:spPr>
          <a:xfrm>
            <a:off x="2971800" y="365125"/>
            <a:ext cx="6124574" cy="1325563"/>
          </a:xfrm>
        </p:spPr>
        <p:txBody>
          <a:bodyPr/>
          <a:lstStyle/>
          <a:p>
            <a:r>
              <a:rPr lang="en-GB" b="1" dirty="0">
                <a:solidFill>
                  <a:srgbClr val="B70D50"/>
                </a:solidFill>
                <a:latin typeface="Calibri" panose="020F0502020204030204" pitchFamily="34" charset="0"/>
              </a:rPr>
              <a:t>Level 6 &amp; 7: Class of 2021</a:t>
            </a:r>
            <a:endParaRPr lang="en-GB" dirty="0"/>
          </a:p>
        </p:txBody>
      </p:sp>
      <p:graphicFrame>
        <p:nvGraphicFramePr>
          <p:cNvPr id="4" name="Content Placeholder 3">
            <a:extLst>
              <a:ext uri="{FF2B5EF4-FFF2-40B4-BE49-F238E27FC236}">
                <a16:creationId xmlns:a16="http://schemas.microsoft.com/office/drawing/2014/main" id="{12507627-CB4C-4E7D-A60C-17F230A60B97}"/>
              </a:ext>
            </a:extLst>
          </p:cNvPr>
          <p:cNvGraphicFramePr>
            <a:graphicFrameLocks noGrp="1"/>
          </p:cNvGraphicFramePr>
          <p:nvPr>
            <p:ph idx="1"/>
            <p:extLst>
              <p:ext uri="{D42A27DB-BD31-4B8C-83A1-F6EECF244321}">
                <p14:modId xmlns:p14="http://schemas.microsoft.com/office/powerpoint/2010/main" val="2839142059"/>
              </p:ext>
            </p:extLst>
          </p:nvPr>
        </p:nvGraphicFramePr>
        <p:xfrm>
          <a:off x="1938337" y="1495426"/>
          <a:ext cx="8191500" cy="5114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02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208" y="259135"/>
            <a:ext cx="8468139" cy="1143000"/>
          </a:xfrm>
        </p:spPr>
        <p:txBody>
          <a:bodyPr>
            <a:normAutofit/>
          </a:bodyPr>
          <a:lstStyle/>
          <a:p>
            <a:r>
              <a:rPr lang="en-GB" b="1" dirty="0">
                <a:solidFill>
                  <a:srgbClr val="B70D50"/>
                </a:solidFill>
                <a:latin typeface="Calibri" panose="020F0502020204030204" pitchFamily="34" charset="0"/>
              </a:rPr>
              <a:t>Class of 2021- Targeted Support</a:t>
            </a:r>
          </a:p>
        </p:txBody>
      </p:sp>
      <p:sp>
        <p:nvSpPr>
          <p:cNvPr id="4" name="Slide Number Placeholder 3"/>
          <p:cNvSpPr>
            <a:spLocks noGrp="1"/>
          </p:cNvSpPr>
          <p:nvPr>
            <p:ph type="sldNum" sz="quarter" idx="12"/>
          </p:nvPr>
        </p:nvSpPr>
        <p:spPr/>
        <p:txBody>
          <a:bodyPr/>
          <a:lstStyle/>
          <a:p>
            <a:fld id="{C6623AC5-E736-42FC-804D-CE08A2C83742}" type="slidenum">
              <a:rPr lang="en-GB">
                <a:solidFill>
                  <a:prstClr val="black">
                    <a:tint val="75000"/>
                  </a:prstClr>
                </a:solidFill>
                <a:latin typeface="Calibri" panose="020F0502020204030204" pitchFamily="34" charset="0"/>
              </a:rPr>
              <a:pPr/>
              <a:t>9</a:t>
            </a:fld>
            <a:endParaRPr lang="en-GB" dirty="0">
              <a:solidFill>
                <a:prstClr val="black">
                  <a:tint val="75000"/>
                </a:prstClr>
              </a:solidFill>
              <a:latin typeface="Calibri" panose="020F050202020403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222" y="323669"/>
            <a:ext cx="1863561" cy="100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8">
            <a:extLst>
              <a:ext uri="{FF2B5EF4-FFF2-40B4-BE49-F238E27FC236}">
                <a16:creationId xmlns:a16="http://schemas.microsoft.com/office/drawing/2014/main" id="{B3DD9208-C789-45AB-858A-3251EB92815D}"/>
              </a:ext>
            </a:extLst>
          </p:cNvPr>
          <p:cNvSpPr>
            <a:spLocks noGrp="1"/>
          </p:cNvSpPr>
          <p:nvPr>
            <p:ph idx="1"/>
          </p:nvPr>
        </p:nvSpPr>
        <p:spPr/>
        <p:txBody>
          <a:bodyPr>
            <a:normAutofit/>
          </a:bodyPr>
          <a:lstStyle/>
          <a:p>
            <a:r>
              <a:rPr lang="en-GB" dirty="0"/>
              <a:t>In addition to the core offer course Teams should give consideration to a differentiated and enhanced offer to students that have greatest exposure to the impacts of CV-19:</a:t>
            </a:r>
          </a:p>
          <a:p>
            <a:pPr lvl="1"/>
            <a:r>
              <a:rPr lang="en-GB" dirty="0"/>
              <a:t> courses with historical low GO</a:t>
            </a:r>
          </a:p>
          <a:p>
            <a:pPr lvl="1"/>
            <a:r>
              <a:rPr lang="en-GB" dirty="0"/>
              <a:t>courses where industry is heavily impacted  Cv-19 and students need to consider alternative careers</a:t>
            </a:r>
          </a:p>
          <a:p>
            <a:pPr lvl="1"/>
            <a:r>
              <a:rPr lang="en-GB" dirty="0"/>
              <a:t>particularly student groups who have lower GO which are  exacerbated by  CV-19 i.e. disability, BAME</a:t>
            </a:r>
          </a:p>
        </p:txBody>
      </p:sp>
    </p:spTree>
    <p:extLst>
      <p:ext uri="{BB962C8B-B14F-4D97-AF65-F5344CB8AC3E}">
        <p14:creationId xmlns:p14="http://schemas.microsoft.com/office/powerpoint/2010/main" val="31811904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D080B90BAB2B42BD57BE18E6D6F96C" ma:contentTypeVersion="12" ma:contentTypeDescription="Create a new document." ma:contentTypeScope="" ma:versionID="f9f7fd10b64bf263003a34f869c407e2">
  <xsd:schema xmlns:xsd="http://www.w3.org/2001/XMLSchema" xmlns:xs="http://www.w3.org/2001/XMLSchema" xmlns:p="http://schemas.microsoft.com/office/2006/metadata/properties" xmlns:ns3="c08c8ef0-f64b-418b-9c2f-5338dcdf28cf" xmlns:ns4="047cabce-3c62-4da5-9b17-6676d728339f" targetNamespace="http://schemas.microsoft.com/office/2006/metadata/properties" ma:root="true" ma:fieldsID="f778f48c699fb0271f83f1c3654a3ae0" ns3:_="" ns4:_="">
    <xsd:import namespace="c08c8ef0-f64b-418b-9c2f-5338dcdf28cf"/>
    <xsd:import namespace="047cabce-3c62-4da5-9b17-6676d728339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8c8ef0-f64b-418b-9c2f-5338dcdf28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7cabce-3c62-4da5-9b17-6676d728339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4418C7-9955-495C-939D-AED9052E28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8c8ef0-f64b-418b-9c2f-5338dcdf28cf"/>
    <ds:schemaRef ds:uri="047cabce-3c62-4da5-9b17-6676d72833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DF3D27-82F5-4BBF-AF39-0459EA9E7153}">
  <ds:schemaRefs>
    <ds:schemaRef ds:uri="http://schemas.microsoft.com/sharepoint/v3/contenttype/forms"/>
  </ds:schemaRefs>
</ds:datastoreItem>
</file>

<file path=customXml/itemProps3.xml><?xml version="1.0" encoding="utf-8"?>
<ds:datastoreItem xmlns:ds="http://schemas.openxmlformats.org/officeDocument/2006/customXml" ds:itemID="{A1AFF542-CBBB-4114-8ED0-18BD89C3D9C5}">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047cabce-3c62-4da5-9b17-6676d728339f"/>
    <ds:schemaRef ds:uri="c08c8ef0-f64b-418b-9c2f-5338dcdf28c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3429</Words>
  <Application>Microsoft Office PowerPoint</Application>
  <PresentationFormat>Widescreen</PresentationFormat>
  <Paragraphs>631</Paragraphs>
  <Slides>27</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Calibri Light</vt:lpstr>
      <vt:lpstr>Symbol</vt:lpstr>
      <vt:lpstr>Blank</vt:lpstr>
      <vt:lpstr>Office Theme</vt:lpstr>
      <vt:lpstr>Semester 2 Employability and Transition </vt:lpstr>
      <vt:lpstr>Semester 2 Employability offer </vt:lpstr>
      <vt:lpstr>Semester 2: Highly Skilled Employment</vt:lpstr>
      <vt:lpstr>Next Steps Resource: supporting retention, progression and exit</vt:lpstr>
      <vt:lpstr>Employability: Access to all</vt:lpstr>
      <vt:lpstr>Employability: Level 4 Creating a sense of community and developing confidence and networking skills</vt:lpstr>
      <vt:lpstr>Employability: Level 5 Placement opportunities and building career readiness</vt:lpstr>
      <vt:lpstr>Level 6 &amp; 7: Class of 2021</vt:lpstr>
      <vt:lpstr>Class of 2021- Targeted Support</vt:lpstr>
      <vt:lpstr>Employability: Example course differentiation across each level Menu choice to suit students and course needs</vt:lpstr>
      <vt:lpstr>Making this work in practice: Business Engagement Skills and Employability (BESE)</vt:lpstr>
      <vt:lpstr>PowerPoint Presentation</vt:lpstr>
      <vt:lpstr>PowerPoint Presentation</vt:lpstr>
      <vt:lpstr>PowerPoint Presentation</vt:lpstr>
      <vt:lpstr>Sector Based Account Management</vt:lpstr>
      <vt:lpstr>Employer Partnerships – Sector Based Teams</vt:lpstr>
      <vt:lpstr>PowerPoint Presentation</vt:lpstr>
      <vt:lpstr>Level 6 &amp; 7  Granular Detail</vt:lpstr>
      <vt:lpstr>Level 6 &amp; 7: Class of 2021</vt:lpstr>
      <vt:lpstr>Level 6 &amp; 7: Class of 2021</vt:lpstr>
      <vt:lpstr>Level 6 &amp; 7: Class of 2021</vt:lpstr>
      <vt:lpstr>Level 6 &amp; 7: Class of 2021</vt:lpstr>
      <vt:lpstr>Level 6 &amp; 7: Class of 2021</vt:lpstr>
      <vt:lpstr>Level 6 &amp; 7: Class of 2021</vt:lpstr>
      <vt:lpstr>Level 6 &amp; 7: Class of 2021</vt:lpstr>
      <vt:lpstr>Level 6 &amp; 7: Class of 2021</vt:lpstr>
      <vt:lpstr>Level 6 &amp; 7: Class of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2 Employability and Transition </dc:title>
  <dc:creator>Kent, Esther</dc:creator>
  <cp:lastModifiedBy>Kent, Esther</cp:lastModifiedBy>
  <cp:revision>1</cp:revision>
  <dcterms:created xsi:type="dcterms:W3CDTF">2020-12-08T16:40:12Z</dcterms:created>
  <dcterms:modified xsi:type="dcterms:W3CDTF">2020-12-09T15:41:15Z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0x0101004DD080B90BAB2B42BD57BE18E6D6F96C</vt:lpwstr>
  </property>
</Properties>
</file>