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5" r:id="rId4"/>
    <p:sldId id="258" r:id="rId5"/>
    <p:sldId id="260" r:id="rId6"/>
    <p:sldId id="268" r:id="rId7"/>
    <p:sldId id="266" r:id="rId8"/>
    <p:sldId id="269" r:id="rId9"/>
    <p:sldId id="263" r:id="rId10"/>
    <p:sldId id="271" r:id="rId11"/>
    <p:sldId id="273" r:id="rId12"/>
    <p:sldId id="279" r:id="rId13"/>
    <p:sldId id="283" r:id="rId14"/>
    <p:sldId id="282" r:id="rId15"/>
    <p:sldId id="281" r:id="rId16"/>
    <p:sldId id="278" r:id="rId17"/>
    <p:sldId id="276" r:id="rId18"/>
    <p:sldId id="290" r:id="rId19"/>
    <p:sldId id="274" r:id="rId20"/>
    <p:sldId id="293" r:id="rId21"/>
    <p:sldId id="296" r:id="rId22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/>
      <a:tcStyle>
        <a:tcBdr/>
        <a:fill>
          <a:solidFill>
            <a:srgbClr val="F0E7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ED5CB"/>
          </a:solidFill>
        </a:fill>
      </a:tcStyle>
    </a:wholeTbl>
    <a:band2H>
      <a:tcTxStyle/>
      <a:tcStyle>
        <a:tcBdr/>
        <a:fill>
          <a:solidFill>
            <a:srgbClr val="F6EBE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73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2" name="Shape 111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1889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6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1" name="Shape 1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76300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9" name="Shape 1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7" name="Shape 13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Shape 13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1" name="Shape 1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9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4" name="Shape 1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6" name="Shape 1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4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Shape 15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5" name="Shape 15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6" name="Shape 1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78900" algn="l"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0" name="Shape 1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1" name="Shape 15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0" name="Shape 1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0" name="Shape 1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5" name="Shape 1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8" name="Shape 1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  <a:defRPr>
                <a:solidFill>
                  <a:srgbClr val="B70D50"/>
                </a:solidFill>
              </a:defRPr>
            </a:pPr>
            <a:endParaRPr lang="en-GB" sz="1000" dirty="0" smtClean="0"/>
          </a:p>
          <a:p>
            <a:pPr defTabSz="457200">
              <a:lnSpc>
                <a:spcPct val="85000"/>
              </a:lnSpc>
              <a:defRPr>
                <a:solidFill>
                  <a:srgbClr val="B70D50"/>
                </a:solidFill>
              </a:defRPr>
            </a:pPr>
            <a:endParaRPr lang="en-GB" sz="1000" dirty="0" smtClean="0"/>
          </a:p>
          <a:p>
            <a:pPr marL="171450" indent="-171450">
              <a:buSzPct val="100000"/>
              <a:buFont typeface="Arial"/>
              <a:buChar char="•"/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9" name="Shape 1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3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7" name="Shape 1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SzPct val="100000"/>
              <a:buFont typeface="Arial"/>
              <a:buChar char="•"/>
              <a:defRPr sz="14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0" algn="ctr"/>
            <a:lvl3pPr marL="0" algn="ctr"/>
            <a:lvl4pPr marL="0" algn="ctr"/>
            <a:lvl5pPr marL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0">
              <a:defRPr sz="1400"/>
            </a:lvl2pPr>
            <a:lvl3pPr marL="0">
              <a:defRPr sz="1400"/>
            </a:lvl3pPr>
            <a:lvl4pPr marL="0">
              <a:defRPr sz="1400"/>
            </a:lvl4pPr>
            <a:lvl5pPr marL="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335"/>
          <p:cNvGrpSpPr/>
          <p:nvPr/>
        </p:nvGrpSpPr>
        <p:grpSpPr>
          <a:xfrm>
            <a:off x="-147639" y="-141292"/>
            <a:ext cx="9436104" cy="7135818"/>
            <a:chOff x="0" y="-2"/>
            <a:chExt cx="9436102" cy="7135816"/>
          </a:xfrm>
        </p:grpSpPr>
        <p:grpSp>
          <p:nvGrpSpPr>
            <p:cNvPr id="161" name="Group 226"/>
            <p:cNvGrpSpPr/>
            <p:nvPr/>
          </p:nvGrpSpPr>
          <p:grpSpPr>
            <a:xfrm>
              <a:off x="608763" y="7013601"/>
              <a:ext cx="8222070" cy="122214"/>
              <a:chOff x="0" y="-1"/>
              <a:chExt cx="8222069" cy="122212"/>
            </a:xfrm>
          </p:grpSpPr>
          <p:sp>
            <p:nvSpPr>
              <p:cNvPr id="126" name="Shape 191"/>
              <p:cNvSpPr/>
              <p:nvPr/>
            </p:nvSpPr>
            <p:spPr>
              <a:xfrm flipH="1">
                <a:off x="0" y="-1"/>
                <a:ext cx="3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Shape 192"/>
              <p:cNvSpPr/>
              <p:nvPr/>
            </p:nvSpPr>
            <p:spPr>
              <a:xfrm>
                <a:off x="8222068" y="-1"/>
                <a:ext cx="2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30" name="Group 195"/>
              <p:cNvGrpSpPr/>
              <p:nvPr/>
            </p:nvGrpSpPr>
            <p:grpSpPr>
              <a:xfrm>
                <a:off x="7525074" y="-2"/>
                <a:ext cx="153622" cy="122214"/>
                <a:chOff x="-1" y="0"/>
                <a:chExt cx="153621" cy="122212"/>
              </a:xfrm>
            </p:grpSpPr>
            <p:sp>
              <p:nvSpPr>
                <p:cNvPr id="128" name="Shape 193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" name="Shape 19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33" name="Group 198"/>
              <p:cNvGrpSpPr/>
              <p:nvPr/>
            </p:nvGrpSpPr>
            <p:grpSpPr>
              <a:xfrm>
                <a:off x="6828396" y="-2"/>
                <a:ext cx="152035" cy="122214"/>
                <a:chOff x="-1" y="0"/>
                <a:chExt cx="152034" cy="122212"/>
              </a:xfrm>
            </p:grpSpPr>
            <p:sp>
              <p:nvSpPr>
                <p:cNvPr id="131" name="Shape 196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2" name="Shape 19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36" name="Group 201"/>
              <p:cNvGrpSpPr/>
              <p:nvPr/>
            </p:nvGrpSpPr>
            <p:grpSpPr>
              <a:xfrm>
                <a:off x="6130132" y="-2"/>
                <a:ext cx="153621" cy="122214"/>
                <a:chOff x="0" y="0"/>
                <a:chExt cx="153620" cy="122212"/>
              </a:xfrm>
            </p:grpSpPr>
            <p:sp>
              <p:nvSpPr>
                <p:cNvPr id="134" name="Shape 199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5" name="Shape 200"/>
                <p:cNvSpPr/>
                <p:nvPr/>
              </p:nvSpPr>
              <p:spPr>
                <a:xfrm flipH="1">
                  <a:off x="0" y="0"/>
                  <a:ext cx="1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39" name="Group 204"/>
              <p:cNvGrpSpPr/>
              <p:nvPr/>
            </p:nvGrpSpPr>
            <p:grpSpPr>
              <a:xfrm>
                <a:off x="5431867" y="-2"/>
                <a:ext cx="153622" cy="122214"/>
                <a:chOff x="-1" y="0"/>
                <a:chExt cx="153621" cy="122212"/>
              </a:xfrm>
            </p:grpSpPr>
            <p:sp>
              <p:nvSpPr>
                <p:cNvPr id="137" name="Shape 202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8" name="Shape 20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42" name="Group 207"/>
              <p:cNvGrpSpPr/>
              <p:nvPr/>
            </p:nvGrpSpPr>
            <p:grpSpPr>
              <a:xfrm>
                <a:off x="4733603" y="-2"/>
                <a:ext cx="153621" cy="122214"/>
                <a:chOff x="-1" y="0"/>
                <a:chExt cx="153620" cy="122212"/>
              </a:xfrm>
            </p:grpSpPr>
            <p:sp>
              <p:nvSpPr>
                <p:cNvPr id="140" name="Shape 205"/>
                <p:cNvSpPr/>
                <p:nvPr/>
              </p:nvSpPr>
              <p:spPr>
                <a:xfrm flipH="1">
                  <a:off x="153618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" name="Shape 206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45" name="Group 210"/>
              <p:cNvGrpSpPr/>
              <p:nvPr/>
            </p:nvGrpSpPr>
            <p:grpSpPr>
              <a:xfrm>
                <a:off x="4036922" y="-2"/>
                <a:ext cx="152036" cy="122214"/>
                <a:chOff x="-1" y="0"/>
                <a:chExt cx="152035" cy="122212"/>
              </a:xfrm>
            </p:grpSpPr>
            <p:sp>
              <p:nvSpPr>
                <p:cNvPr id="143" name="Shape 208"/>
                <p:cNvSpPr/>
                <p:nvPr/>
              </p:nvSpPr>
              <p:spPr>
                <a:xfrm flipH="1">
                  <a:off x="152033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" name="Shape 209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48" name="Group 213"/>
              <p:cNvGrpSpPr/>
              <p:nvPr/>
            </p:nvGrpSpPr>
            <p:grpSpPr>
              <a:xfrm>
                <a:off x="3338657" y="-2"/>
                <a:ext cx="153622" cy="122214"/>
                <a:chOff x="-1" y="0"/>
                <a:chExt cx="153621" cy="122212"/>
              </a:xfrm>
            </p:grpSpPr>
            <p:sp>
              <p:nvSpPr>
                <p:cNvPr id="146" name="Shape 211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" name="Shape 212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1" name="Group 216"/>
              <p:cNvGrpSpPr/>
              <p:nvPr/>
            </p:nvGrpSpPr>
            <p:grpSpPr>
              <a:xfrm>
                <a:off x="2640393" y="-2"/>
                <a:ext cx="153622" cy="122214"/>
                <a:chOff x="-1" y="0"/>
                <a:chExt cx="153621" cy="122212"/>
              </a:xfrm>
            </p:grpSpPr>
            <p:sp>
              <p:nvSpPr>
                <p:cNvPr id="149" name="Shape 214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" name="Shape 215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" name="Group 219"/>
              <p:cNvGrpSpPr/>
              <p:nvPr/>
            </p:nvGrpSpPr>
            <p:grpSpPr>
              <a:xfrm>
                <a:off x="1942127" y="-2"/>
                <a:ext cx="153623" cy="122214"/>
                <a:chOff x="-1" y="0"/>
                <a:chExt cx="153622" cy="122212"/>
              </a:xfrm>
            </p:grpSpPr>
            <p:sp>
              <p:nvSpPr>
                <p:cNvPr id="152" name="Shape 217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" name="Shape 218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7" name="Group 222"/>
              <p:cNvGrpSpPr/>
              <p:nvPr/>
            </p:nvGrpSpPr>
            <p:grpSpPr>
              <a:xfrm>
                <a:off x="1245450" y="-2"/>
                <a:ext cx="152035" cy="122214"/>
                <a:chOff x="-1" y="0"/>
                <a:chExt cx="152034" cy="122212"/>
              </a:xfrm>
            </p:grpSpPr>
            <p:sp>
              <p:nvSpPr>
                <p:cNvPr id="155" name="Shape 220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" name="Shape 221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0" name="Group 225"/>
              <p:cNvGrpSpPr/>
              <p:nvPr/>
            </p:nvGrpSpPr>
            <p:grpSpPr>
              <a:xfrm>
                <a:off x="547185" y="-2"/>
                <a:ext cx="153623" cy="122214"/>
                <a:chOff x="-1" y="0"/>
                <a:chExt cx="153622" cy="122212"/>
              </a:xfrm>
            </p:grpSpPr>
            <p:sp>
              <p:nvSpPr>
                <p:cNvPr id="158" name="Shape 223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" name="Shape 22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7" name="Group 262"/>
            <p:cNvGrpSpPr/>
            <p:nvPr/>
          </p:nvGrpSpPr>
          <p:grpSpPr>
            <a:xfrm>
              <a:off x="-1" y="595816"/>
              <a:ext cx="122201" cy="5942599"/>
              <a:chOff x="0" y="0"/>
              <a:chExt cx="122200" cy="5942598"/>
            </a:xfrm>
          </p:grpSpPr>
          <p:sp>
            <p:nvSpPr>
              <p:cNvPr id="162" name="Shape 227"/>
              <p:cNvSpPr/>
              <p:nvPr/>
            </p:nvSpPr>
            <p:spPr>
              <a:xfrm flipH="1" flipV="1">
                <a:off x="0" y="0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65" name="Group 230"/>
              <p:cNvGrpSpPr/>
              <p:nvPr/>
            </p:nvGrpSpPr>
            <p:grpSpPr>
              <a:xfrm>
                <a:off x="0" y="5467725"/>
                <a:ext cx="122201" cy="153639"/>
                <a:chOff x="0" y="0"/>
                <a:chExt cx="122200" cy="153638"/>
              </a:xfrm>
            </p:grpSpPr>
            <p:sp>
              <p:nvSpPr>
                <p:cNvPr id="163" name="Shape 228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4" name="Shape 22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8" name="Group 233"/>
              <p:cNvGrpSpPr/>
              <p:nvPr/>
            </p:nvGrpSpPr>
            <p:grpSpPr>
              <a:xfrm>
                <a:off x="0" y="4993167"/>
                <a:ext cx="122201" cy="153640"/>
                <a:chOff x="0" y="0"/>
                <a:chExt cx="122200" cy="153639"/>
              </a:xfrm>
            </p:grpSpPr>
            <p:sp>
              <p:nvSpPr>
                <p:cNvPr id="166" name="Shape 231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7" name="Shape 23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71" name="Group 236"/>
              <p:cNvGrpSpPr/>
              <p:nvPr/>
            </p:nvGrpSpPr>
            <p:grpSpPr>
              <a:xfrm>
                <a:off x="0" y="4520197"/>
                <a:ext cx="122201" cy="153639"/>
                <a:chOff x="0" y="0"/>
                <a:chExt cx="122200" cy="153638"/>
              </a:xfrm>
            </p:grpSpPr>
            <p:sp>
              <p:nvSpPr>
                <p:cNvPr id="169" name="Shape 234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0" name="Shape 235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74" name="Group 239"/>
              <p:cNvGrpSpPr/>
              <p:nvPr/>
            </p:nvGrpSpPr>
            <p:grpSpPr>
              <a:xfrm>
                <a:off x="0" y="4047227"/>
                <a:ext cx="122201" cy="153640"/>
                <a:chOff x="0" y="0"/>
                <a:chExt cx="122200" cy="153639"/>
              </a:xfrm>
            </p:grpSpPr>
            <p:sp>
              <p:nvSpPr>
                <p:cNvPr id="172" name="Shape 237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3" name="Shape 23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77" name="Group 242"/>
              <p:cNvGrpSpPr/>
              <p:nvPr/>
            </p:nvGrpSpPr>
            <p:grpSpPr>
              <a:xfrm>
                <a:off x="0" y="3572670"/>
                <a:ext cx="122201" cy="153639"/>
                <a:chOff x="0" y="0"/>
                <a:chExt cx="122200" cy="153638"/>
              </a:xfrm>
            </p:grpSpPr>
            <p:sp>
              <p:nvSpPr>
                <p:cNvPr id="175" name="Shape 240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6" name="Shape 241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0" name="Group 245"/>
              <p:cNvGrpSpPr/>
              <p:nvPr/>
            </p:nvGrpSpPr>
            <p:grpSpPr>
              <a:xfrm>
                <a:off x="0" y="3099700"/>
                <a:ext cx="122201" cy="153639"/>
                <a:chOff x="0" y="0"/>
                <a:chExt cx="122200" cy="153638"/>
              </a:xfrm>
            </p:grpSpPr>
            <p:sp>
              <p:nvSpPr>
                <p:cNvPr id="178" name="Shape 243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9" name="Shape 24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3" name="Group 248"/>
              <p:cNvGrpSpPr/>
              <p:nvPr/>
            </p:nvGrpSpPr>
            <p:grpSpPr>
              <a:xfrm>
                <a:off x="0" y="2626730"/>
                <a:ext cx="122201" cy="153640"/>
                <a:chOff x="0" y="0"/>
                <a:chExt cx="122200" cy="153639"/>
              </a:xfrm>
            </p:grpSpPr>
            <p:sp>
              <p:nvSpPr>
                <p:cNvPr id="181" name="Shape 246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" name="Shape 247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6" name="Group 251"/>
              <p:cNvGrpSpPr/>
              <p:nvPr/>
            </p:nvGrpSpPr>
            <p:grpSpPr>
              <a:xfrm>
                <a:off x="0" y="2152173"/>
                <a:ext cx="122201" cy="153640"/>
                <a:chOff x="0" y="0"/>
                <a:chExt cx="122200" cy="153639"/>
              </a:xfrm>
            </p:grpSpPr>
            <p:sp>
              <p:nvSpPr>
                <p:cNvPr id="184" name="Shape 249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5" name="Shape 25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9" name="Group 254"/>
              <p:cNvGrpSpPr/>
              <p:nvPr/>
            </p:nvGrpSpPr>
            <p:grpSpPr>
              <a:xfrm>
                <a:off x="0" y="1679203"/>
                <a:ext cx="122201" cy="153640"/>
                <a:chOff x="0" y="0"/>
                <a:chExt cx="122200" cy="153639"/>
              </a:xfrm>
            </p:grpSpPr>
            <p:sp>
              <p:nvSpPr>
                <p:cNvPr id="187" name="Shape 252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8" name="Shape 253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92" name="Group 257"/>
              <p:cNvGrpSpPr/>
              <p:nvPr/>
            </p:nvGrpSpPr>
            <p:grpSpPr>
              <a:xfrm>
                <a:off x="0" y="1204645"/>
                <a:ext cx="122201" cy="153640"/>
                <a:chOff x="0" y="0"/>
                <a:chExt cx="122200" cy="153639"/>
              </a:xfrm>
            </p:grpSpPr>
            <p:sp>
              <p:nvSpPr>
                <p:cNvPr id="190" name="Shape 255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1" name="Shape 256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95" name="Group 260"/>
              <p:cNvGrpSpPr/>
              <p:nvPr/>
            </p:nvGrpSpPr>
            <p:grpSpPr>
              <a:xfrm>
                <a:off x="0" y="525347"/>
                <a:ext cx="122201" cy="153639"/>
                <a:chOff x="0" y="0"/>
                <a:chExt cx="122200" cy="153638"/>
              </a:xfrm>
            </p:grpSpPr>
            <p:sp>
              <p:nvSpPr>
                <p:cNvPr id="193" name="Shape 258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" name="Shape 25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96" name="Shape 261"/>
              <p:cNvSpPr/>
              <p:nvPr/>
            </p:nvSpPr>
            <p:spPr>
              <a:xfrm flipH="1">
                <a:off x="0" y="5942597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3" name="Group 298"/>
            <p:cNvGrpSpPr/>
            <p:nvPr/>
          </p:nvGrpSpPr>
          <p:grpSpPr>
            <a:xfrm>
              <a:off x="9312315" y="597085"/>
              <a:ext cx="123788" cy="5941328"/>
              <a:chOff x="-1" y="-1"/>
              <a:chExt cx="123787" cy="5941327"/>
            </a:xfrm>
          </p:grpSpPr>
          <p:sp>
            <p:nvSpPr>
              <p:cNvPr id="198" name="Shape 263"/>
              <p:cNvSpPr/>
              <p:nvPr/>
            </p:nvSpPr>
            <p:spPr>
              <a:xfrm flipH="1" flipV="1">
                <a:off x="1586" y="-2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01" name="Group 266"/>
              <p:cNvGrpSpPr/>
              <p:nvPr/>
            </p:nvGrpSpPr>
            <p:grpSpPr>
              <a:xfrm>
                <a:off x="-2" y="5466771"/>
                <a:ext cx="122202" cy="154908"/>
                <a:chOff x="0" y="0"/>
                <a:chExt cx="122201" cy="154907"/>
              </a:xfrm>
            </p:grpSpPr>
            <p:sp>
              <p:nvSpPr>
                <p:cNvPr id="199" name="Shape 264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0" name="Shape 26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04" name="Group 269"/>
              <p:cNvGrpSpPr/>
              <p:nvPr/>
            </p:nvGrpSpPr>
            <p:grpSpPr>
              <a:xfrm>
                <a:off x="-2" y="4992214"/>
                <a:ext cx="122202" cy="154908"/>
                <a:chOff x="0" y="0"/>
                <a:chExt cx="122201" cy="154907"/>
              </a:xfrm>
            </p:grpSpPr>
            <p:sp>
              <p:nvSpPr>
                <p:cNvPr id="202" name="Shape 267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3" name="Shape 26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07" name="Group 272"/>
              <p:cNvGrpSpPr/>
              <p:nvPr/>
            </p:nvGrpSpPr>
            <p:grpSpPr>
              <a:xfrm>
                <a:off x="-2" y="4519245"/>
                <a:ext cx="122202" cy="154907"/>
                <a:chOff x="0" y="0"/>
                <a:chExt cx="122201" cy="154906"/>
              </a:xfrm>
            </p:grpSpPr>
            <p:sp>
              <p:nvSpPr>
                <p:cNvPr id="205" name="Shape 270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6" name="Shape 271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0" name="Group 275"/>
              <p:cNvGrpSpPr/>
              <p:nvPr/>
            </p:nvGrpSpPr>
            <p:grpSpPr>
              <a:xfrm>
                <a:off x="-2" y="4046274"/>
                <a:ext cx="122202" cy="154907"/>
                <a:chOff x="0" y="0"/>
                <a:chExt cx="122201" cy="154906"/>
              </a:xfrm>
            </p:grpSpPr>
            <p:sp>
              <p:nvSpPr>
                <p:cNvPr id="208" name="Shape 273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9" name="Shape 27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3" name="Group 278"/>
              <p:cNvGrpSpPr/>
              <p:nvPr/>
            </p:nvGrpSpPr>
            <p:grpSpPr>
              <a:xfrm>
                <a:off x="-2" y="3571716"/>
                <a:ext cx="122202" cy="154909"/>
                <a:chOff x="0" y="0"/>
                <a:chExt cx="122201" cy="154908"/>
              </a:xfrm>
            </p:grpSpPr>
            <p:sp>
              <p:nvSpPr>
                <p:cNvPr id="211" name="Shape 276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2" name="Shape 277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6" name="Group 281"/>
              <p:cNvGrpSpPr/>
              <p:nvPr/>
            </p:nvGrpSpPr>
            <p:grpSpPr>
              <a:xfrm>
                <a:off x="-2" y="3098747"/>
                <a:ext cx="122202" cy="154908"/>
                <a:chOff x="0" y="0"/>
                <a:chExt cx="122201" cy="154907"/>
              </a:xfrm>
            </p:grpSpPr>
            <p:sp>
              <p:nvSpPr>
                <p:cNvPr id="214" name="Shape 279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5" name="Shape 28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9" name="Group 284"/>
              <p:cNvGrpSpPr/>
              <p:nvPr/>
            </p:nvGrpSpPr>
            <p:grpSpPr>
              <a:xfrm>
                <a:off x="-2" y="2625777"/>
                <a:ext cx="122202" cy="154909"/>
                <a:chOff x="0" y="0"/>
                <a:chExt cx="122201" cy="154908"/>
              </a:xfrm>
            </p:grpSpPr>
            <p:sp>
              <p:nvSpPr>
                <p:cNvPr id="217" name="Shape 282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8" name="Shape 283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22" name="Group 287"/>
              <p:cNvGrpSpPr/>
              <p:nvPr/>
            </p:nvGrpSpPr>
            <p:grpSpPr>
              <a:xfrm>
                <a:off x="-2" y="2151221"/>
                <a:ext cx="122202" cy="154908"/>
                <a:chOff x="0" y="0"/>
                <a:chExt cx="122201" cy="154907"/>
              </a:xfrm>
            </p:grpSpPr>
            <p:sp>
              <p:nvSpPr>
                <p:cNvPr id="220" name="Shape 285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1" name="Shape 28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25" name="Group 290"/>
              <p:cNvGrpSpPr/>
              <p:nvPr/>
            </p:nvGrpSpPr>
            <p:grpSpPr>
              <a:xfrm>
                <a:off x="-2" y="1678250"/>
                <a:ext cx="122202" cy="154909"/>
                <a:chOff x="0" y="0"/>
                <a:chExt cx="122201" cy="154908"/>
              </a:xfrm>
            </p:grpSpPr>
            <p:sp>
              <p:nvSpPr>
                <p:cNvPr id="223" name="Shape 288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" name="Shape 289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28" name="Group 293"/>
              <p:cNvGrpSpPr/>
              <p:nvPr/>
            </p:nvGrpSpPr>
            <p:grpSpPr>
              <a:xfrm>
                <a:off x="-2" y="1203692"/>
                <a:ext cx="122202" cy="154909"/>
                <a:chOff x="0" y="0"/>
                <a:chExt cx="122201" cy="154908"/>
              </a:xfrm>
            </p:grpSpPr>
            <p:sp>
              <p:nvSpPr>
                <p:cNvPr id="226" name="Shape 291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7" name="Shape 292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1" name="Group 296"/>
              <p:cNvGrpSpPr/>
              <p:nvPr/>
            </p:nvGrpSpPr>
            <p:grpSpPr>
              <a:xfrm>
                <a:off x="-2" y="524394"/>
                <a:ext cx="122202" cy="154908"/>
                <a:chOff x="0" y="0"/>
                <a:chExt cx="122201" cy="154907"/>
              </a:xfrm>
            </p:grpSpPr>
            <p:sp>
              <p:nvSpPr>
                <p:cNvPr id="229" name="Shape 294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0" name="Shape 29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2" name="Shape 297"/>
              <p:cNvSpPr/>
              <p:nvPr/>
            </p:nvSpPr>
            <p:spPr>
              <a:xfrm flipH="1">
                <a:off x="1586" y="5941325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9" name="Group 334"/>
            <p:cNvGrpSpPr/>
            <p:nvPr/>
          </p:nvGrpSpPr>
          <p:grpSpPr>
            <a:xfrm>
              <a:off x="608762" y="-3"/>
              <a:ext cx="8222071" cy="122215"/>
              <a:chOff x="0" y="-1"/>
              <a:chExt cx="8222069" cy="122214"/>
            </a:xfrm>
          </p:grpSpPr>
          <p:sp>
            <p:nvSpPr>
              <p:cNvPr id="234" name="Shape 299"/>
              <p:cNvSpPr/>
              <p:nvPr/>
            </p:nvSpPr>
            <p:spPr>
              <a:xfrm flipH="1">
                <a:off x="-1" y="0"/>
                <a:ext cx="3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Shape 300"/>
              <p:cNvSpPr/>
              <p:nvPr/>
            </p:nvSpPr>
            <p:spPr>
              <a:xfrm>
                <a:off x="8222068" y="0"/>
                <a:ext cx="2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38" name="Group 303"/>
              <p:cNvGrpSpPr/>
              <p:nvPr/>
            </p:nvGrpSpPr>
            <p:grpSpPr>
              <a:xfrm>
                <a:off x="7525074" y="-2"/>
                <a:ext cx="153622" cy="122215"/>
                <a:chOff x="-1" y="0"/>
                <a:chExt cx="153621" cy="122214"/>
              </a:xfrm>
            </p:grpSpPr>
            <p:sp>
              <p:nvSpPr>
                <p:cNvPr id="236" name="Shape 301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7" name="Shape 30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41" name="Group 306"/>
              <p:cNvGrpSpPr/>
              <p:nvPr/>
            </p:nvGrpSpPr>
            <p:grpSpPr>
              <a:xfrm>
                <a:off x="6828396" y="-2"/>
                <a:ext cx="152034" cy="122215"/>
                <a:chOff x="-1" y="0"/>
                <a:chExt cx="152033" cy="122214"/>
              </a:xfrm>
            </p:grpSpPr>
            <p:sp>
              <p:nvSpPr>
                <p:cNvPr id="239" name="Shape 304"/>
                <p:cNvSpPr/>
                <p:nvPr/>
              </p:nvSpPr>
              <p:spPr>
                <a:xfrm flipH="1">
                  <a:off x="152031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0" name="Shape 30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44" name="Group 309"/>
              <p:cNvGrpSpPr/>
              <p:nvPr/>
            </p:nvGrpSpPr>
            <p:grpSpPr>
              <a:xfrm>
                <a:off x="6130131" y="-2"/>
                <a:ext cx="153622" cy="122215"/>
                <a:chOff x="0" y="0"/>
                <a:chExt cx="153621" cy="122214"/>
              </a:xfrm>
            </p:grpSpPr>
            <p:sp>
              <p:nvSpPr>
                <p:cNvPr id="242" name="Shape 307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3" name="Shape 308"/>
                <p:cNvSpPr/>
                <p:nvPr/>
              </p:nvSpPr>
              <p:spPr>
                <a:xfrm flipH="1">
                  <a:off x="0" y="-1"/>
                  <a:ext cx="1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47" name="Group 312"/>
              <p:cNvGrpSpPr/>
              <p:nvPr/>
            </p:nvGrpSpPr>
            <p:grpSpPr>
              <a:xfrm>
                <a:off x="5431867" y="-2"/>
                <a:ext cx="153622" cy="122215"/>
                <a:chOff x="-1" y="0"/>
                <a:chExt cx="153621" cy="122214"/>
              </a:xfrm>
            </p:grpSpPr>
            <p:sp>
              <p:nvSpPr>
                <p:cNvPr id="245" name="Shape 310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6" name="Shape 31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50" name="Group 315"/>
              <p:cNvGrpSpPr/>
              <p:nvPr/>
            </p:nvGrpSpPr>
            <p:grpSpPr>
              <a:xfrm>
                <a:off x="4733602" y="-2"/>
                <a:ext cx="153621" cy="122215"/>
                <a:chOff x="-1" y="0"/>
                <a:chExt cx="153620" cy="122214"/>
              </a:xfrm>
            </p:grpSpPr>
            <p:sp>
              <p:nvSpPr>
                <p:cNvPr id="248" name="Shape 313"/>
                <p:cNvSpPr/>
                <p:nvPr/>
              </p:nvSpPr>
              <p:spPr>
                <a:xfrm flipH="1">
                  <a:off x="153618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9" name="Shape 314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53" name="Group 318"/>
              <p:cNvGrpSpPr/>
              <p:nvPr/>
            </p:nvGrpSpPr>
            <p:grpSpPr>
              <a:xfrm>
                <a:off x="4036922" y="-2"/>
                <a:ext cx="152037" cy="122215"/>
                <a:chOff x="-1" y="0"/>
                <a:chExt cx="152036" cy="122214"/>
              </a:xfrm>
            </p:grpSpPr>
            <p:sp>
              <p:nvSpPr>
                <p:cNvPr id="251" name="Shape 316"/>
                <p:cNvSpPr/>
                <p:nvPr/>
              </p:nvSpPr>
              <p:spPr>
                <a:xfrm flipH="1">
                  <a:off x="152034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2" name="Shape 317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56" name="Group 321"/>
              <p:cNvGrpSpPr/>
              <p:nvPr/>
            </p:nvGrpSpPr>
            <p:grpSpPr>
              <a:xfrm>
                <a:off x="3338657" y="-2"/>
                <a:ext cx="153623" cy="122215"/>
                <a:chOff x="-1" y="0"/>
                <a:chExt cx="153621" cy="122214"/>
              </a:xfrm>
            </p:grpSpPr>
            <p:sp>
              <p:nvSpPr>
                <p:cNvPr id="254" name="Shape 319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5" name="Shape 320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59" name="Group 324"/>
              <p:cNvGrpSpPr/>
              <p:nvPr/>
            </p:nvGrpSpPr>
            <p:grpSpPr>
              <a:xfrm>
                <a:off x="2640392" y="-2"/>
                <a:ext cx="153622" cy="122215"/>
                <a:chOff x="-1" y="0"/>
                <a:chExt cx="153621" cy="122214"/>
              </a:xfrm>
            </p:grpSpPr>
            <p:sp>
              <p:nvSpPr>
                <p:cNvPr id="257" name="Shape 322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8" name="Shape 323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2" name="Group 327"/>
              <p:cNvGrpSpPr/>
              <p:nvPr/>
            </p:nvGrpSpPr>
            <p:grpSpPr>
              <a:xfrm>
                <a:off x="1942127" y="-2"/>
                <a:ext cx="153623" cy="122215"/>
                <a:chOff x="-1" y="0"/>
                <a:chExt cx="153622" cy="122214"/>
              </a:xfrm>
            </p:grpSpPr>
            <p:sp>
              <p:nvSpPr>
                <p:cNvPr id="260" name="Shape 325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1" name="Shape 326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5" name="Group 330"/>
              <p:cNvGrpSpPr/>
              <p:nvPr/>
            </p:nvGrpSpPr>
            <p:grpSpPr>
              <a:xfrm>
                <a:off x="1245450" y="-2"/>
                <a:ext cx="152035" cy="122215"/>
                <a:chOff x="-1" y="0"/>
                <a:chExt cx="152034" cy="122214"/>
              </a:xfrm>
            </p:grpSpPr>
            <p:sp>
              <p:nvSpPr>
                <p:cNvPr id="263" name="Shape 328"/>
                <p:cNvSpPr/>
                <p:nvPr/>
              </p:nvSpPr>
              <p:spPr>
                <a:xfrm flipH="1">
                  <a:off x="152032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4" name="Shape 329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8" name="Group 333"/>
              <p:cNvGrpSpPr/>
              <p:nvPr/>
            </p:nvGrpSpPr>
            <p:grpSpPr>
              <a:xfrm>
                <a:off x="547185" y="-2"/>
                <a:ext cx="153623" cy="122215"/>
                <a:chOff x="-1" y="0"/>
                <a:chExt cx="153622" cy="122214"/>
              </a:xfrm>
            </p:grpSpPr>
            <p:sp>
              <p:nvSpPr>
                <p:cNvPr id="266" name="Shape 331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7" name="Shape 33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271" name="Shape 336"/>
          <p:cNvSpPr/>
          <p:nvPr/>
        </p:nvSpPr>
        <p:spPr>
          <a:xfrm>
            <a:off x="2135188" y="2609850"/>
            <a:ext cx="1522414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2" name="Shape 337"/>
          <p:cNvSpPr/>
          <p:nvPr/>
        </p:nvSpPr>
        <p:spPr>
          <a:xfrm>
            <a:off x="3824287" y="2609850"/>
            <a:ext cx="1520827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3" name="Shape 338"/>
          <p:cNvSpPr/>
          <p:nvPr/>
        </p:nvSpPr>
        <p:spPr>
          <a:xfrm>
            <a:off x="5486400" y="2609850"/>
            <a:ext cx="1522413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4" name="Shape 339"/>
          <p:cNvSpPr/>
          <p:nvPr/>
        </p:nvSpPr>
        <p:spPr>
          <a:xfrm>
            <a:off x="7162800" y="2609850"/>
            <a:ext cx="1522413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 1094"/>
          <p:cNvGrpSpPr/>
          <p:nvPr/>
        </p:nvGrpSpPr>
        <p:grpSpPr>
          <a:xfrm>
            <a:off x="-147639" y="-141292"/>
            <a:ext cx="9436104" cy="7135818"/>
            <a:chOff x="0" y="-2"/>
            <a:chExt cx="9436102" cy="7135816"/>
          </a:xfrm>
        </p:grpSpPr>
        <p:grpSp>
          <p:nvGrpSpPr>
            <p:cNvPr id="319" name="Group 985"/>
            <p:cNvGrpSpPr/>
            <p:nvPr/>
          </p:nvGrpSpPr>
          <p:grpSpPr>
            <a:xfrm>
              <a:off x="608763" y="7013601"/>
              <a:ext cx="8222070" cy="122214"/>
              <a:chOff x="0" y="-1"/>
              <a:chExt cx="8222069" cy="122212"/>
            </a:xfrm>
          </p:grpSpPr>
          <p:sp>
            <p:nvSpPr>
              <p:cNvPr id="284" name="Shape 950"/>
              <p:cNvSpPr/>
              <p:nvPr/>
            </p:nvSpPr>
            <p:spPr>
              <a:xfrm flipH="1">
                <a:off x="0" y="-1"/>
                <a:ext cx="3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Shape 951"/>
              <p:cNvSpPr/>
              <p:nvPr/>
            </p:nvSpPr>
            <p:spPr>
              <a:xfrm>
                <a:off x="8222068" y="-1"/>
                <a:ext cx="2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88" name="Group 954"/>
              <p:cNvGrpSpPr/>
              <p:nvPr/>
            </p:nvGrpSpPr>
            <p:grpSpPr>
              <a:xfrm>
                <a:off x="7525074" y="-2"/>
                <a:ext cx="153622" cy="122214"/>
                <a:chOff x="-1" y="0"/>
                <a:chExt cx="153621" cy="122212"/>
              </a:xfrm>
            </p:grpSpPr>
            <p:sp>
              <p:nvSpPr>
                <p:cNvPr id="286" name="Shape 952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7" name="Shape 95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1" name="Group 957"/>
              <p:cNvGrpSpPr/>
              <p:nvPr/>
            </p:nvGrpSpPr>
            <p:grpSpPr>
              <a:xfrm>
                <a:off x="6828396" y="-2"/>
                <a:ext cx="152035" cy="122214"/>
                <a:chOff x="-1" y="0"/>
                <a:chExt cx="152034" cy="122212"/>
              </a:xfrm>
            </p:grpSpPr>
            <p:sp>
              <p:nvSpPr>
                <p:cNvPr id="289" name="Shape 955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0" name="Shape 956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4" name="Group 960"/>
              <p:cNvGrpSpPr/>
              <p:nvPr/>
            </p:nvGrpSpPr>
            <p:grpSpPr>
              <a:xfrm>
                <a:off x="6130132" y="-2"/>
                <a:ext cx="153621" cy="122214"/>
                <a:chOff x="0" y="0"/>
                <a:chExt cx="153620" cy="122212"/>
              </a:xfrm>
            </p:grpSpPr>
            <p:sp>
              <p:nvSpPr>
                <p:cNvPr id="292" name="Shape 958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3" name="Shape 959"/>
                <p:cNvSpPr/>
                <p:nvPr/>
              </p:nvSpPr>
              <p:spPr>
                <a:xfrm flipH="1">
                  <a:off x="0" y="0"/>
                  <a:ext cx="1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7" name="Group 963"/>
              <p:cNvGrpSpPr/>
              <p:nvPr/>
            </p:nvGrpSpPr>
            <p:grpSpPr>
              <a:xfrm>
                <a:off x="5431867" y="-2"/>
                <a:ext cx="153622" cy="122214"/>
                <a:chOff x="-1" y="0"/>
                <a:chExt cx="153621" cy="122212"/>
              </a:xfrm>
            </p:grpSpPr>
            <p:sp>
              <p:nvSpPr>
                <p:cNvPr id="295" name="Shape 961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6" name="Shape 962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00" name="Group 966"/>
              <p:cNvGrpSpPr/>
              <p:nvPr/>
            </p:nvGrpSpPr>
            <p:grpSpPr>
              <a:xfrm>
                <a:off x="4733603" y="-2"/>
                <a:ext cx="153621" cy="122214"/>
                <a:chOff x="-1" y="0"/>
                <a:chExt cx="153620" cy="122212"/>
              </a:xfrm>
            </p:grpSpPr>
            <p:sp>
              <p:nvSpPr>
                <p:cNvPr id="298" name="Shape 964"/>
                <p:cNvSpPr/>
                <p:nvPr/>
              </p:nvSpPr>
              <p:spPr>
                <a:xfrm flipH="1">
                  <a:off x="153618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9" name="Shape 965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03" name="Group 969"/>
              <p:cNvGrpSpPr/>
              <p:nvPr/>
            </p:nvGrpSpPr>
            <p:grpSpPr>
              <a:xfrm>
                <a:off x="4036922" y="-2"/>
                <a:ext cx="152036" cy="122214"/>
                <a:chOff x="-1" y="0"/>
                <a:chExt cx="152035" cy="122212"/>
              </a:xfrm>
            </p:grpSpPr>
            <p:sp>
              <p:nvSpPr>
                <p:cNvPr id="301" name="Shape 967"/>
                <p:cNvSpPr/>
                <p:nvPr/>
              </p:nvSpPr>
              <p:spPr>
                <a:xfrm flipH="1">
                  <a:off x="152033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2" name="Shape 968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06" name="Group 972"/>
              <p:cNvGrpSpPr/>
              <p:nvPr/>
            </p:nvGrpSpPr>
            <p:grpSpPr>
              <a:xfrm>
                <a:off x="3338657" y="-2"/>
                <a:ext cx="153622" cy="122214"/>
                <a:chOff x="-1" y="0"/>
                <a:chExt cx="153621" cy="122212"/>
              </a:xfrm>
            </p:grpSpPr>
            <p:sp>
              <p:nvSpPr>
                <p:cNvPr id="304" name="Shape 970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5" name="Shape 971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09" name="Group 975"/>
              <p:cNvGrpSpPr/>
              <p:nvPr/>
            </p:nvGrpSpPr>
            <p:grpSpPr>
              <a:xfrm>
                <a:off x="2640393" y="-2"/>
                <a:ext cx="153622" cy="122214"/>
                <a:chOff x="-1" y="0"/>
                <a:chExt cx="153621" cy="122212"/>
              </a:xfrm>
            </p:grpSpPr>
            <p:sp>
              <p:nvSpPr>
                <p:cNvPr id="307" name="Shape 973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8" name="Shape 97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12" name="Group 978"/>
              <p:cNvGrpSpPr/>
              <p:nvPr/>
            </p:nvGrpSpPr>
            <p:grpSpPr>
              <a:xfrm>
                <a:off x="1942127" y="-2"/>
                <a:ext cx="153623" cy="122214"/>
                <a:chOff x="-1" y="0"/>
                <a:chExt cx="153622" cy="122212"/>
              </a:xfrm>
            </p:grpSpPr>
            <p:sp>
              <p:nvSpPr>
                <p:cNvPr id="310" name="Shape 976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1" name="Shape 97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15" name="Group 981"/>
              <p:cNvGrpSpPr/>
              <p:nvPr/>
            </p:nvGrpSpPr>
            <p:grpSpPr>
              <a:xfrm>
                <a:off x="1245450" y="-2"/>
                <a:ext cx="152035" cy="122214"/>
                <a:chOff x="-1" y="0"/>
                <a:chExt cx="152034" cy="122212"/>
              </a:xfrm>
            </p:grpSpPr>
            <p:sp>
              <p:nvSpPr>
                <p:cNvPr id="313" name="Shape 979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4" name="Shape 980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18" name="Group 984"/>
              <p:cNvGrpSpPr/>
              <p:nvPr/>
            </p:nvGrpSpPr>
            <p:grpSpPr>
              <a:xfrm>
                <a:off x="547185" y="-2"/>
                <a:ext cx="153623" cy="122214"/>
                <a:chOff x="-1" y="0"/>
                <a:chExt cx="153622" cy="122212"/>
              </a:xfrm>
            </p:grpSpPr>
            <p:sp>
              <p:nvSpPr>
                <p:cNvPr id="316" name="Shape 982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7" name="Shape 98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55" name="Group 1021"/>
            <p:cNvGrpSpPr/>
            <p:nvPr/>
          </p:nvGrpSpPr>
          <p:grpSpPr>
            <a:xfrm>
              <a:off x="-1" y="595816"/>
              <a:ext cx="122201" cy="5942599"/>
              <a:chOff x="0" y="0"/>
              <a:chExt cx="122200" cy="5942598"/>
            </a:xfrm>
          </p:grpSpPr>
          <p:sp>
            <p:nvSpPr>
              <p:cNvPr id="320" name="Shape 986"/>
              <p:cNvSpPr/>
              <p:nvPr/>
            </p:nvSpPr>
            <p:spPr>
              <a:xfrm flipH="1" flipV="1">
                <a:off x="0" y="0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23" name="Group 989"/>
              <p:cNvGrpSpPr/>
              <p:nvPr/>
            </p:nvGrpSpPr>
            <p:grpSpPr>
              <a:xfrm>
                <a:off x="0" y="5467725"/>
                <a:ext cx="122201" cy="153639"/>
                <a:chOff x="0" y="0"/>
                <a:chExt cx="122200" cy="153638"/>
              </a:xfrm>
            </p:grpSpPr>
            <p:sp>
              <p:nvSpPr>
                <p:cNvPr id="321" name="Shape 987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2" name="Shape 98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26" name="Group 992"/>
              <p:cNvGrpSpPr/>
              <p:nvPr/>
            </p:nvGrpSpPr>
            <p:grpSpPr>
              <a:xfrm>
                <a:off x="0" y="4993167"/>
                <a:ext cx="122201" cy="153640"/>
                <a:chOff x="0" y="0"/>
                <a:chExt cx="122200" cy="153639"/>
              </a:xfrm>
            </p:grpSpPr>
            <p:sp>
              <p:nvSpPr>
                <p:cNvPr id="324" name="Shape 990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5" name="Shape 991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29" name="Group 995"/>
              <p:cNvGrpSpPr/>
              <p:nvPr/>
            </p:nvGrpSpPr>
            <p:grpSpPr>
              <a:xfrm>
                <a:off x="0" y="4520197"/>
                <a:ext cx="122201" cy="153639"/>
                <a:chOff x="0" y="0"/>
                <a:chExt cx="122200" cy="153638"/>
              </a:xfrm>
            </p:grpSpPr>
            <p:sp>
              <p:nvSpPr>
                <p:cNvPr id="327" name="Shape 993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8" name="Shape 99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32" name="Group 998"/>
              <p:cNvGrpSpPr/>
              <p:nvPr/>
            </p:nvGrpSpPr>
            <p:grpSpPr>
              <a:xfrm>
                <a:off x="0" y="4047227"/>
                <a:ext cx="122201" cy="153640"/>
                <a:chOff x="0" y="0"/>
                <a:chExt cx="122200" cy="153639"/>
              </a:xfrm>
            </p:grpSpPr>
            <p:sp>
              <p:nvSpPr>
                <p:cNvPr id="330" name="Shape 996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1" name="Shape 997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35" name="Group 1001"/>
              <p:cNvGrpSpPr/>
              <p:nvPr/>
            </p:nvGrpSpPr>
            <p:grpSpPr>
              <a:xfrm>
                <a:off x="0" y="3572670"/>
                <a:ext cx="122201" cy="153639"/>
                <a:chOff x="0" y="0"/>
                <a:chExt cx="122200" cy="153638"/>
              </a:xfrm>
            </p:grpSpPr>
            <p:sp>
              <p:nvSpPr>
                <p:cNvPr id="333" name="Shape 999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4" name="Shape 100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38" name="Group 1004"/>
              <p:cNvGrpSpPr/>
              <p:nvPr/>
            </p:nvGrpSpPr>
            <p:grpSpPr>
              <a:xfrm>
                <a:off x="0" y="3099700"/>
                <a:ext cx="122201" cy="153639"/>
                <a:chOff x="0" y="0"/>
                <a:chExt cx="122200" cy="153638"/>
              </a:xfrm>
            </p:grpSpPr>
            <p:sp>
              <p:nvSpPr>
                <p:cNvPr id="336" name="Shape 1002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7" name="Shape 1003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41" name="Group 1007"/>
              <p:cNvGrpSpPr/>
              <p:nvPr/>
            </p:nvGrpSpPr>
            <p:grpSpPr>
              <a:xfrm>
                <a:off x="0" y="2626730"/>
                <a:ext cx="122201" cy="153640"/>
                <a:chOff x="0" y="0"/>
                <a:chExt cx="122200" cy="153639"/>
              </a:xfrm>
            </p:grpSpPr>
            <p:sp>
              <p:nvSpPr>
                <p:cNvPr id="339" name="Shape 1005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0" name="Shape 1006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44" name="Group 1010"/>
              <p:cNvGrpSpPr/>
              <p:nvPr/>
            </p:nvGrpSpPr>
            <p:grpSpPr>
              <a:xfrm>
                <a:off x="0" y="2152173"/>
                <a:ext cx="122201" cy="153640"/>
                <a:chOff x="0" y="0"/>
                <a:chExt cx="122200" cy="153639"/>
              </a:xfrm>
            </p:grpSpPr>
            <p:sp>
              <p:nvSpPr>
                <p:cNvPr id="342" name="Shape 1008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3" name="Shape 100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47" name="Group 1013"/>
              <p:cNvGrpSpPr/>
              <p:nvPr/>
            </p:nvGrpSpPr>
            <p:grpSpPr>
              <a:xfrm>
                <a:off x="0" y="1679203"/>
                <a:ext cx="122201" cy="153640"/>
                <a:chOff x="0" y="0"/>
                <a:chExt cx="122200" cy="153639"/>
              </a:xfrm>
            </p:grpSpPr>
            <p:sp>
              <p:nvSpPr>
                <p:cNvPr id="345" name="Shape 1011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6" name="Shape 101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50" name="Group 1016"/>
              <p:cNvGrpSpPr/>
              <p:nvPr/>
            </p:nvGrpSpPr>
            <p:grpSpPr>
              <a:xfrm>
                <a:off x="0" y="1204645"/>
                <a:ext cx="122201" cy="153640"/>
                <a:chOff x="0" y="0"/>
                <a:chExt cx="122200" cy="153639"/>
              </a:xfrm>
            </p:grpSpPr>
            <p:sp>
              <p:nvSpPr>
                <p:cNvPr id="348" name="Shape 1014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9" name="Shape 1015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53" name="Group 1019"/>
              <p:cNvGrpSpPr/>
              <p:nvPr/>
            </p:nvGrpSpPr>
            <p:grpSpPr>
              <a:xfrm>
                <a:off x="0" y="525347"/>
                <a:ext cx="122201" cy="153639"/>
                <a:chOff x="0" y="0"/>
                <a:chExt cx="122200" cy="153638"/>
              </a:xfrm>
            </p:grpSpPr>
            <p:sp>
              <p:nvSpPr>
                <p:cNvPr id="351" name="Shape 1017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2" name="Shape 101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54" name="Shape 1020"/>
              <p:cNvSpPr/>
              <p:nvPr/>
            </p:nvSpPr>
            <p:spPr>
              <a:xfrm flipH="1">
                <a:off x="0" y="5942597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91" name="Group 1057"/>
            <p:cNvGrpSpPr/>
            <p:nvPr/>
          </p:nvGrpSpPr>
          <p:grpSpPr>
            <a:xfrm>
              <a:off x="9312315" y="597085"/>
              <a:ext cx="123788" cy="5941328"/>
              <a:chOff x="-1" y="-1"/>
              <a:chExt cx="123787" cy="5941327"/>
            </a:xfrm>
          </p:grpSpPr>
          <p:sp>
            <p:nvSpPr>
              <p:cNvPr id="356" name="Shape 1022"/>
              <p:cNvSpPr/>
              <p:nvPr/>
            </p:nvSpPr>
            <p:spPr>
              <a:xfrm flipH="1" flipV="1">
                <a:off x="1586" y="-2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59" name="Group 1025"/>
              <p:cNvGrpSpPr/>
              <p:nvPr/>
            </p:nvGrpSpPr>
            <p:grpSpPr>
              <a:xfrm>
                <a:off x="-2" y="5466771"/>
                <a:ext cx="122202" cy="154908"/>
                <a:chOff x="0" y="0"/>
                <a:chExt cx="122201" cy="154907"/>
              </a:xfrm>
            </p:grpSpPr>
            <p:sp>
              <p:nvSpPr>
                <p:cNvPr id="357" name="Shape 1023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8" name="Shape 102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2" name="Group 1028"/>
              <p:cNvGrpSpPr/>
              <p:nvPr/>
            </p:nvGrpSpPr>
            <p:grpSpPr>
              <a:xfrm>
                <a:off x="-2" y="4992214"/>
                <a:ext cx="122202" cy="154908"/>
                <a:chOff x="0" y="0"/>
                <a:chExt cx="122201" cy="154907"/>
              </a:xfrm>
            </p:grpSpPr>
            <p:sp>
              <p:nvSpPr>
                <p:cNvPr id="360" name="Shape 1026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1" name="Shape 1027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5" name="Group 1031"/>
              <p:cNvGrpSpPr/>
              <p:nvPr/>
            </p:nvGrpSpPr>
            <p:grpSpPr>
              <a:xfrm>
                <a:off x="-2" y="4519245"/>
                <a:ext cx="122202" cy="154907"/>
                <a:chOff x="0" y="0"/>
                <a:chExt cx="122201" cy="154906"/>
              </a:xfrm>
            </p:grpSpPr>
            <p:sp>
              <p:nvSpPr>
                <p:cNvPr id="363" name="Shape 1029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4" name="Shape 103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8" name="Group 1034"/>
              <p:cNvGrpSpPr/>
              <p:nvPr/>
            </p:nvGrpSpPr>
            <p:grpSpPr>
              <a:xfrm>
                <a:off x="-2" y="4046274"/>
                <a:ext cx="122202" cy="154907"/>
                <a:chOff x="0" y="0"/>
                <a:chExt cx="122201" cy="154906"/>
              </a:xfrm>
            </p:grpSpPr>
            <p:sp>
              <p:nvSpPr>
                <p:cNvPr id="366" name="Shape 1032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7" name="Shape 1033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71" name="Group 1037"/>
              <p:cNvGrpSpPr/>
              <p:nvPr/>
            </p:nvGrpSpPr>
            <p:grpSpPr>
              <a:xfrm>
                <a:off x="-2" y="3571716"/>
                <a:ext cx="122202" cy="154909"/>
                <a:chOff x="0" y="0"/>
                <a:chExt cx="122201" cy="154908"/>
              </a:xfrm>
            </p:grpSpPr>
            <p:sp>
              <p:nvSpPr>
                <p:cNvPr id="369" name="Shape 1035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0" name="Shape 103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74" name="Group 1040"/>
              <p:cNvGrpSpPr/>
              <p:nvPr/>
            </p:nvGrpSpPr>
            <p:grpSpPr>
              <a:xfrm>
                <a:off x="-2" y="3098747"/>
                <a:ext cx="122202" cy="154908"/>
                <a:chOff x="0" y="0"/>
                <a:chExt cx="122201" cy="154907"/>
              </a:xfrm>
            </p:grpSpPr>
            <p:sp>
              <p:nvSpPr>
                <p:cNvPr id="372" name="Shape 1038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3" name="Shape 1039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77" name="Group 1043"/>
              <p:cNvGrpSpPr/>
              <p:nvPr/>
            </p:nvGrpSpPr>
            <p:grpSpPr>
              <a:xfrm>
                <a:off x="-2" y="2625777"/>
                <a:ext cx="122202" cy="154909"/>
                <a:chOff x="0" y="0"/>
                <a:chExt cx="122201" cy="154908"/>
              </a:xfrm>
            </p:grpSpPr>
            <p:sp>
              <p:nvSpPr>
                <p:cNvPr id="375" name="Shape 1041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6" name="Shape 1042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80" name="Group 1046"/>
              <p:cNvGrpSpPr/>
              <p:nvPr/>
            </p:nvGrpSpPr>
            <p:grpSpPr>
              <a:xfrm>
                <a:off x="-2" y="2151221"/>
                <a:ext cx="122202" cy="154908"/>
                <a:chOff x="0" y="0"/>
                <a:chExt cx="122201" cy="154907"/>
              </a:xfrm>
            </p:grpSpPr>
            <p:sp>
              <p:nvSpPr>
                <p:cNvPr id="378" name="Shape 1044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9" name="Shape 104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83" name="Group 1049"/>
              <p:cNvGrpSpPr/>
              <p:nvPr/>
            </p:nvGrpSpPr>
            <p:grpSpPr>
              <a:xfrm>
                <a:off x="-2" y="1678250"/>
                <a:ext cx="122202" cy="154909"/>
                <a:chOff x="0" y="0"/>
                <a:chExt cx="122201" cy="154908"/>
              </a:xfrm>
            </p:grpSpPr>
            <p:sp>
              <p:nvSpPr>
                <p:cNvPr id="381" name="Shape 1047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2" name="Shape 104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86" name="Group 1052"/>
              <p:cNvGrpSpPr/>
              <p:nvPr/>
            </p:nvGrpSpPr>
            <p:grpSpPr>
              <a:xfrm>
                <a:off x="-2" y="1203692"/>
                <a:ext cx="122202" cy="154909"/>
                <a:chOff x="0" y="0"/>
                <a:chExt cx="122201" cy="154908"/>
              </a:xfrm>
            </p:grpSpPr>
            <p:sp>
              <p:nvSpPr>
                <p:cNvPr id="384" name="Shape 1050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5" name="Shape 1051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89" name="Group 1055"/>
              <p:cNvGrpSpPr/>
              <p:nvPr/>
            </p:nvGrpSpPr>
            <p:grpSpPr>
              <a:xfrm>
                <a:off x="-2" y="524394"/>
                <a:ext cx="122202" cy="154908"/>
                <a:chOff x="0" y="0"/>
                <a:chExt cx="122201" cy="154907"/>
              </a:xfrm>
            </p:grpSpPr>
            <p:sp>
              <p:nvSpPr>
                <p:cNvPr id="387" name="Shape 1053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8" name="Shape 105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90" name="Shape 1056"/>
              <p:cNvSpPr/>
              <p:nvPr/>
            </p:nvSpPr>
            <p:spPr>
              <a:xfrm flipH="1">
                <a:off x="1586" y="5941325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27" name="Group 1093"/>
            <p:cNvGrpSpPr/>
            <p:nvPr/>
          </p:nvGrpSpPr>
          <p:grpSpPr>
            <a:xfrm>
              <a:off x="608762" y="-3"/>
              <a:ext cx="8222071" cy="122215"/>
              <a:chOff x="0" y="-1"/>
              <a:chExt cx="8222069" cy="122214"/>
            </a:xfrm>
          </p:grpSpPr>
          <p:sp>
            <p:nvSpPr>
              <p:cNvPr id="392" name="Shape 1058"/>
              <p:cNvSpPr/>
              <p:nvPr/>
            </p:nvSpPr>
            <p:spPr>
              <a:xfrm flipH="1">
                <a:off x="-1" y="0"/>
                <a:ext cx="3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Shape 1059"/>
              <p:cNvSpPr/>
              <p:nvPr/>
            </p:nvSpPr>
            <p:spPr>
              <a:xfrm>
                <a:off x="8222068" y="0"/>
                <a:ext cx="2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396" name="Group 1062"/>
              <p:cNvGrpSpPr/>
              <p:nvPr/>
            </p:nvGrpSpPr>
            <p:grpSpPr>
              <a:xfrm>
                <a:off x="7525074" y="-2"/>
                <a:ext cx="153622" cy="122215"/>
                <a:chOff x="-1" y="0"/>
                <a:chExt cx="153621" cy="122214"/>
              </a:xfrm>
            </p:grpSpPr>
            <p:sp>
              <p:nvSpPr>
                <p:cNvPr id="394" name="Shape 1060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5" name="Shape 106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99" name="Group 1065"/>
              <p:cNvGrpSpPr/>
              <p:nvPr/>
            </p:nvGrpSpPr>
            <p:grpSpPr>
              <a:xfrm>
                <a:off x="6828396" y="-2"/>
                <a:ext cx="152034" cy="122215"/>
                <a:chOff x="-1" y="0"/>
                <a:chExt cx="152033" cy="122214"/>
              </a:xfrm>
            </p:grpSpPr>
            <p:sp>
              <p:nvSpPr>
                <p:cNvPr id="397" name="Shape 1063"/>
                <p:cNvSpPr/>
                <p:nvPr/>
              </p:nvSpPr>
              <p:spPr>
                <a:xfrm flipH="1">
                  <a:off x="152031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8" name="Shape 1064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02" name="Group 1068"/>
              <p:cNvGrpSpPr/>
              <p:nvPr/>
            </p:nvGrpSpPr>
            <p:grpSpPr>
              <a:xfrm>
                <a:off x="6130131" y="-2"/>
                <a:ext cx="153622" cy="122215"/>
                <a:chOff x="0" y="0"/>
                <a:chExt cx="153621" cy="122214"/>
              </a:xfrm>
            </p:grpSpPr>
            <p:sp>
              <p:nvSpPr>
                <p:cNvPr id="400" name="Shape 1066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Shape 1067"/>
                <p:cNvSpPr/>
                <p:nvPr/>
              </p:nvSpPr>
              <p:spPr>
                <a:xfrm flipH="1">
                  <a:off x="0" y="-1"/>
                  <a:ext cx="1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05" name="Group 1071"/>
              <p:cNvGrpSpPr/>
              <p:nvPr/>
            </p:nvGrpSpPr>
            <p:grpSpPr>
              <a:xfrm>
                <a:off x="5431867" y="-2"/>
                <a:ext cx="153622" cy="122215"/>
                <a:chOff x="-1" y="0"/>
                <a:chExt cx="153621" cy="122214"/>
              </a:xfrm>
            </p:grpSpPr>
            <p:sp>
              <p:nvSpPr>
                <p:cNvPr id="403" name="Shape 1069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Shape 1070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08" name="Group 1074"/>
              <p:cNvGrpSpPr/>
              <p:nvPr/>
            </p:nvGrpSpPr>
            <p:grpSpPr>
              <a:xfrm>
                <a:off x="4733602" y="-2"/>
                <a:ext cx="153621" cy="122215"/>
                <a:chOff x="-1" y="0"/>
                <a:chExt cx="153620" cy="122214"/>
              </a:xfrm>
            </p:grpSpPr>
            <p:sp>
              <p:nvSpPr>
                <p:cNvPr id="406" name="Shape 1072"/>
                <p:cNvSpPr/>
                <p:nvPr/>
              </p:nvSpPr>
              <p:spPr>
                <a:xfrm flipH="1">
                  <a:off x="153618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7" name="Shape 1073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11" name="Group 1077"/>
              <p:cNvGrpSpPr/>
              <p:nvPr/>
            </p:nvGrpSpPr>
            <p:grpSpPr>
              <a:xfrm>
                <a:off x="4036922" y="-2"/>
                <a:ext cx="152037" cy="122215"/>
                <a:chOff x="-1" y="0"/>
                <a:chExt cx="152036" cy="122214"/>
              </a:xfrm>
            </p:grpSpPr>
            <p:sp>
              <p:nvSpPr>
                <p:cNvPr id="409" name="Shape 1075"/>
                <p:cNvSpPr/>
                <p:nvPr/>
              </p:nvSpPr>
              <p:spPr>
                <a:xfrm flipH="1">
                  <a:off x="152034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0" name="Shape 1076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14" name="Group 1080"/>
              <p:cNvGrpSpPr/>
              <p:nvPr/>
            </p:nvGrpSpPr>
            <p:grpSpPr>
              <a:xfrm>
                <a:off x="3338657" y="-2"/>
                <a:ext cx="153623" cy="122215"/>
                <a:chOff x="-1" y="0"/>
                <a:chExt cx="153621" cy="122214"/>
              </a:xfrm>
            </p:grpSpPr>
            <p:sp>
              <p:nvSpPr>
                <p:cNvPr id="412" name="Shape 1078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3" name="Shape 1079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17" name="Group 1083"/>
              <p:cNvGrpSpPr/>
              <p:nvPr/>
            </p:nvGrpSpPr>
            <p:grpSpPr>
              <a:xfrm>
                <a:off x="2640392" y="-2"/>
                <a:ext cx="153622" cy="122215"/>
                <a:chOff x="-1" y="0"/>
                <a:chExt cx="153621" cy="122214"/>
              </a:xfrm>
            </p:grpSpPr>
            <p:sp>
              <p:nvSpPr>
                <p:cNvPr id="415" name="Shape 1081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6" name="Shape 108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20" name="Group 1086"/>
              <p:cNvGrpSpPr/>
              <p:nvPr/>
            </p:nvGrpSpPr>
            <p:grpSpPr>
              <a:xfrm>
                <a:off x="1942127" y="-2"/>
                <a:ext cx="153623" cy="122215"/>
                <a:chOff x="-1" y="0"/>
                <a:chExt cx="153622" cy="122214"/>
              </a:xfrm>
            </p:grpSpPr>
            <p:sp>
              <p:nvSpPr>
                <p:cNvPr id="418" name="Shape 1084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9" name="Shape 108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23" name="Group 1089"/>
              <p:cNvGrpSpPr/>
              <p:nvPr/>
            </p:nvGrpSpPr>
            <p:grpSpPr>
              <a:xfrm>
                <a:off x="1245450" y="-2"/>
                <a:ext cx="152035" cy="122215"/>
                <a:chOff x="-1" y="0"/>
                <a:chExt cx="152034" cy="122214"/>
              </a:xfrm>
            </p:grpSpPr>
            <p:sp>
              <p:nvSpPr>
                <p:cNvPr id="421" name="Shape 1087"/>
                <p:cNvSpPr/>
                <p:nvPr/>
              </p:nvSpPr>
              <p:spPr>
                <a:xfrm flipH="1">
                  <a:off x="152032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2" name="Shape 1088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26" name="Group 1092"/>
              <p:cNvGrpSpPr/>
              <p:nvPr/>
            </p:nvGrpSpPr>
            <p:grpSpPr>
              <a:xfrm>
                <a:off x="547185" y="-2"/>
                <a:ext cx="153623" cy="122215"/>
                <a:chOff x="-1" y="0"/>
                <a:chExt cx="153622" cy="122214"/>
              </a:xfrm>
            </p:grpSpPr>
            <p:sp>
              <p:nvSpPr>
                <p:cNvPr id="424" name="Shape 1090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5" name="Shape 109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429" name="Shape 1095"/>
          <p:cNvSpPr/>
          <p:nvPr/>
        </p:nvSpPr>
        <p:spPr>
          <a:xfrm>
            <a:off x="2135188" y="2609850"/>
            <a:ext cx="1522414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0" name="Shape 1096"/>
          <p:cNvSpPr/>
          <p:nvPr/>
        </p:nvSpPr>
        <p:spPr>
          <a:xfrm>
            <a:off x="3824287" y="2609850"/>
            <a:ext cx="1520827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1" name="Shape 1097"/>
          <p:cNvSpPr/>
          <p:nvPr/>
        </p:nvSpPr>
        <p:spPr>
          <a:xfrm>
            <a:off x="5486400" y="2609850"/>
            <a:ext cx="1522413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2" name="Shape 1098"/>
          <p:cNvSpPr/>
          <p:nvPr/>
        </p:nvSpPr>
        <p:spPr>
          <a:xfrm>
            <a:off x="7162800" y="2609850"/>
            <a:ext cx="1522413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roup 1244"/>
          <p:cNvGrpSpPr/>
          <p:nvPr/>
        </p:nvGrpSpPr>
        <p:grpSpPr>
          <a:xfrm>
            <a:off x="-147639" y="-141292"/>
            <a:ext cx="9436104" cy="7135818"/>
            <a:chOff x="0" y="-2"/>
            <a:chExt cx="9436102" cy="7135816"/>
          </a:xfrm>
        </p:grpSpPr>
        <p:grpSp>
          <p:nvGrpSpPr>
            <p:cNvPr id="475" name="Group 1135"/>
            <p:cNvGrpSpPr/>
            <p:nvPr/>
          </p:nvGrpSpPr>
          <p:grpSpPr>
            <a:xfrm>
              <a:off x="608763" y="7013601"/>
              <a:ext cx="8222070" cy="122214"/>
              <a:chOff x="0" y="-1"/>
              <a:chExt cx="8222069" cy="122212"/>
            </a:xfrm>
          </p:grpSpPr>
          <p:sp>
            <p:nvSpPr>
              <p:cNvPr id="440" name="Shape 1100"/>
              <p:cNvSpPr/>
              <p:nvPr/>
            </p:nvSpPr>
            <p:spPr>
              <a:xfrm flipH="1">
                <a:off x="0" y="-1"/>
                <a:ext cx="3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" name="Shape 1101"/>
              <p:cNvSpPr/>
              <p:nvPr/>
            </p:nvSpPr>
            <p:spPr>
              <a:xfrm>
                <a:off x="8222068" y="-1"/>
                <a:ext cx="2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44" name="Group 1104"/>
              <p:cNvGrpSpPr/>
              <p:nvPr/>
            </p:nvGrpSpPr>
            <p:grpSpPr>
              <a:xfrm>
                <a:off x="7525074" y="-2"/>
                <a:ext cx="153622" cy="122214"/>
                <a:chOff x="-1" y="0"/>
                <a:chExt cx="153621" cy="122212"/>
              </a:xfrm>
            </p:grpSpPr>
            <p:sp>
              <p:nvSpPr>
                <p:cNvPr id="442" name="Shape 1102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3" name="Shape 110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47" name="Group 1107"/>
              <p:cNvGrpSpPr/>
              <p:nvPr/>
            </p:nvGrpSpPr>
            <p:grpSpPr>
              <a:xfrm>
                <a:off x="6828396" y="-2"/>
                <a:ext cx="152035" cy="122214"/>
                <a:chOff x="-1" y="0"/>
                <a:chExt cx="152034" cy="122212"/>
              </a:xfrm>
            </p:grpSpPr>
            <p:sp>
              <p:nvSpPr>
                <p:cNvPr id="445" name="Shape 1105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6" name="Shape 1106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0" name="Group 1110"/>
              <p:cNvGrpSpPr/>
              <p:nvPr/>
            </p:nvGrpSpPr>
            <p:grpSpPr>
              <a:xfrm>
                <a:off x="6130132" y="-2"/>
                <a:ext cx="153621" cy="122214"/>
                <a:chOff x="0" y="0"/>
                <a:chExt cx="153620" cy="122212"/>
              </a:xfrm>
            </p:grpSpPr>
            <p:sp>
              <p:nvSpPr>
                <p:cNvPr id="448" name="Shape 1108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9" name="Shape 1109"/>
                <p:cNvSpPr/>
                <p:nvPr/>
              </p:nvSpPr>
              <p:spPr>
                <a:xfrm flipH="1">
                  <a:off x="0" y="0"/>
                  <a:ext cx="1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3" name="Group 1113"/>
              <p:cNvGrpSpPr/>
              <p:nvPr/>
            </p:nvGrpSpPr>
            <p:grpSpPr>
              <a:xfrm>
                <a:off x="5431867" y="-2"/>
                <a:ext cx="153622" cy="122214"/>
                <a:chOff x="-1" y="0"/>
                <a:chExt cx="153621" cy="122212"/>
              </a:xfrm>
            </p:grpSpPr>
            <p:sp>
              <p:nvSpPr>
                <p:cNvPr id="451" name="Shape 1111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2" name="Shape 1112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6" name="Group 1116"/>
              <p:cNvGrpSpPr/>
              <p:nvPr/>
            </p:nvGrpSpPr>
            <p:grpSpPr>
              <a:xfrm>
                <a:off x="4733603" y="-2"/>
                <a:ext cx="153621" cy="122214"/>
                <a:chOff x="-1" y="0"/>
                <a:chExt cx="153620" cy="122212"/>
              </a:xfrm>
            </p:grpSpPr>
            <p:sp>
              <p:nvSpPr>
                <p:cNvPr id="454" name="Shape 1114"/>
                <p:cNvSpPr/>
                <p:nvPr/>
              </p:nvSpPr>
              <p:spPr>
                <a:xfrm flipH="1">
                  <a:off x="153618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5" name="Shape 1115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9" name="Group 1119"/>
              <p:cNvGrpSpPr/>
              <p:nvPr/>
            </p:nvGrpSpPr>
            <p:grpSpPr>
              <a:xfrm>
                <a:off x="4036922" y="-2"/>
                <a:ext cx="152036" cy="122214"/>
                <a:chOff x="-1" y="0"/>
                <a:chExt cx="152035" cy="122212"/>
              </a:xfrm>
            </p:grpSpPr>
            <p:sp>
              <p:nvSpPr>
                <p:cNvPr id="457" name="Shape 1117"/>
                <p:cNvSpPr/>
                <p:nvPr/>
              </p:nvSpPr>
              <p:spPr>
                <a:xfrm flipH="1">
                  <a:off x="152033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8" name="Shape 1118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62" name="Group 1122"/>
              <p:cNvGrpSpPr/>
              <p:nvPr/>
            </p:nvGrpSpPr>
            <p:grpSpPr>
              <a:xfrm>
                <a:off x="3338657" y="-2"/>
                <a:ext cx="153622" cy="122214"/>
                <a:chOff x="-1" y="0"/>
                <a:chExt cx="153621" cy="122212"/>
              </a:xfrm>
            </p:grpSpPr>
            <p:sp>
              <p:nvSpPr>
                <p:cNvPr id="460" name="Shape 1120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1" name="Shape 1121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65" name="Group 1125"/>
              <p:cNvGrpSpPr/>
              <p:nvPr/>
            </p:nvGrpSpPr>
            <p:grpSpPr>
              <a:xfrm>
                <a:off x="2640393" y="-2"/>
                <a:ext cx="153622" cy="122214"/>
                <a:chOff x="-1" y="0"/>
                <a:chExt cx="153621" cy="122212"/>
              </a:xfrm>
            </p:grpSpPr>
            <p:sp>
              <p:nvSpPr>
                <p:cNvPr id="463" name="Shape 1123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4" name="Shape 112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68" name="Group 1128"/>
              <p:cNvGrpSpPr/>
              <p:nvPr/>
            </p:nvGrpSpPr>
            <p:grpSpPr>
              <a:xfrm>
                <a:off x="1942127" y="-2"/>
                <a:ext cx="153623" cy="122214"/>
                <a:chOff x="-1" y="0"/>
                <a:chExt cx="153622" cy="122212"/>
              </a:xfrm>
            </p:grpSpPr>
            <p:sp>
              <p:nvSpPr>
                <p:cNvPr id="466" name="Shape 1126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7" name="Shape 112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71" name="Group 1131"/>
              <p:cNvGrpSpPr/>
              <p:nvPr/>
            </p:nvGrpSpPr>
            <p:grpSpPr>
              <a:xfrm>
                <a:off x="1245450" y="-2"/>
                <a:ext cx="152035" cy="122214"/>
                <a:chOff x="-1" y="0"/>
                <a:chExt cx="152034" cy="122212"/>
              </a:xfrm>
            </p:grpSpPr>
            <p:sp>
              <p:nvSpPr>
                <p:cNvPr id="469" name="Shape 1129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0" name="Shape 1130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74" name="Group 1134"/>
              <p:cNvGrpSpPr/>
              <p:nvPr/>
            </p:nvGrpSpPr>
            <p:grpSpPr>
              <a:xfrm>
                <a:off x="547185" y="-2"/>
                <a:ext cx="153623" cy="122214"/>
                <a:chOff x="-1" y="0"/>
                <a:chExt cx="153622" cy="122212"/>
              </a:xfrm>
            </p:grpSpPr>
            <p:sp>
              <p:nvSpPr>
                <p:cNvPr id="472" name="Shape 1132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3" name="Shape 113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511" name="Group 1171"/>
            <p:cNvGrpSpPr/>
            <p:nvPr/>
          </p:nvGrpSpPr>
          <p:grpSpPr>
            <a:xfrm>
              <a:off x="-1" y="595816"/>
              <a:ext cx="122201" cy="5942599"/>
              <a:chOff x="0" y="0"/>
              <a:chExt cx="122200" cy="5942598"/>
            </a:xfrm>
          </p:grpSpPr>
          <p:sp>
            <p:nvSpPr>
              <p:cNvPr id="476" name="Shape 1136"/>
              <p:cNvSpPr/>
              <p:nvPr/>
            </p:nvSpPr>
            <p:spPr>
              <a:xfrm flipH="1" flipV="1">
                <a:off x="0" y="0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79" name="Group 1139"/>
              <p:cNvGrpSpPr/>
              <p:nvPr/>
            </p:nvGrpSpPr>
            <p:grpSpPr>
              <a:xfrm>
                <a:off x="0" y="5467725"/>
                <a:ext cx="122201" cy="153639"/>
                <a:chOff x="0" y="0"/>
                <a:chExt cx="122200" cy="153638"/>
              </a:xfrm>
            </p:grpSpPr>
            <p:sp>
              <p:nvSpPr>
                <p:cNvPr id="477" name="Shape 1137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8" name="Shape 113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82" name="Group 1142"/>
              <p:cNvGrpSpPr/>
              <p:nvPr/>
            </p:nvGrpSpPr>
            <p:grpSpPr>
              <a:xfrm>
                <a:off x="0" y="4993167"/>
                <a:ext cx="122201" cy="153640"/>
                <a:chOff x="0" y="0"/>
                <a:chExt cx="122200" cy="153639"/>
              </a:xfrm>
            </p:grpSpPr>
            <p:sp>
              <p:nvSpPr>
                <p:cNvPr id="480" name="Shape 1140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1" name="Shape 1141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85" name="Group 1145"/>
              <p:cNvGrpSpPr/>
              <p:nvPr/>
            </p:nvGrpSpPr>
            <p:grpSpPr>
              <a:xfrm>
                <a:off x="0" y="4520197"/>
                <a:ext cx="122201" cy="153639"/>
                <a:chOff x="0" y="0"/>
                <a:chExt cx="122200" cy="153638"/>
              </a:xfrm>
            </p:grpSpPr>
            <p:sp>
              <p:nvSpPr>
                <p:cNvPr id="483" name="Shape 1143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4" name="Shape 114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88" name="Group 1148"/>
              <p:cNvGrpSpPr/>
              <p:nvPr/>
            </p:nvGrpSpPr>
            <p:grpSpPr>
              <a:xfrm>
                <a:off x="0" y="4047227"/>
                <a:ext cx="122201" cy="153640"/>
                <a:chOff x="0" y="0"/>
                <a:chExt cx="122200" cy="153639"/>
              </a:xfrm>
            </p:grpSpPr>
            <p:sp>
              <p:nvSpPr>
                <p:cNvPr id="486" name="Shape 1146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7" name="Shape 1147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91" name="Group 1151"/>
              <p:cNvGrpSpPr/>
              <p:nvPr/>
            </p:nvGrpSpPr>
            <p:grpSpPr>
              <a:xfrm>
                <a:off x="0" y="3572670"/>
                <a:ext cx="122201" cy="153639"/>
                <a:chOff x="0" y="0"/>
                <a:chExt cx="122200" cy="153638"/>
              </a:xfrm>
            </p:grpSpPr>
            <p:sp>
              <p:nvSpPr>
                <p:cNvPr id="489" name="Shape 1149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0" name="Shape 115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94" name="Group 1154"/>
              <p:cNvGrpSpPr/>
              <p:nvPr/>
            </p:nvGrpSpPr>
            <p:grpSpPr>
              <a:xfrm>
                <a:off x="0" y="3099700"/>
                <a:ext cx="122201" cy="153639"/>
                <a:chOff x="0" y="0"/>
                <a:chExt cx="122200" cy="153638"/>
              </a:xfrm>
            </p:grpSpPr>
            <p:sp>
              <p:nvSpPr>
                <p:cNvPr id="492" name="Shape 1152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3" name="Shape 1153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97" name="Group 1157"/>
              <p:cNvGrpSpPr/>
              <p:nvPr/>
            </p:nvGrpSpPr>
            <p:grpSpPr>
              <a:xfrm>
                <a:off x="0" y="2626730"/>
                <a:ext cx="122201" cy="153640"/>
                <a:chOff x="0" y="0"/>
                <a:chExt cx="122200" cy="153639"/>
              </a:xfrm>
            </p:grpSpPr>
            <p:sp>
              <p:nvSpPr>
                <p:cNvPr id="495" name="Shape 1155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6" name="Shape 1156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00" name="Group 1160"/>
              <p:cNvGrpSpPr/>
              <p:nvPr/>
            </p:nvGrpSpPr>
            <p:grpSpPr>
              <a:xfrm>
                <a:off x="0" y="2152173"/>
                <a:ext cx="122201" cy="153640"/>
                <a:chOff x="0" y="0"/>
                <a:chExt cx="122200" cy="153639"/>
              </a:xfrm>
            </p:grpSpPr>
            <p:sp>
              <p:nvSpPr>
                <p:cNvPr id="498" name="Shape 1158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9" name="Shape 115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03" name="Group 1163"/>
              <p:cNvGrpSpPr/>
              <p:nvPr/>
            </p:nvGrpSpPr>
            <p:grpSpPr>
              <a:xfrm>
                <a:off x="0" y="1679203"/>
                <a:ext cx="122201" cy="153640"/>
                <a:chOff x="0" y="0"/>
                <a:chExt cx="122200" cy="153639"/>
              </a:xfrm>
            </p:grpSpPr>
            <p:sp>
              <p:nvSpPr>
                <p:cNvPr id="501" name="Shape 1161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2" name="Shape 116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06" name="Group 1166"/>
              <p:cNvGrpSpPr/>
              <p:nvPr/>
            </p:nvGrpSpPr>
            <p:grpSpPr>
              <a:xfrm>
                <a:off x="0" y="1204645"/>
                <a:ext cx="122201" cy="153640"/>
                <a:chOff x="0" y="0"/>
                <a:chExt cx="122200" cy="153639"/>
              </a:xfrm>
            </p:grpSpPr>
            <p:sp>
              <p:nvSpPr>
                <p:cNvPr id="504" name="Shape 1164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5" name="Shape 1165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09" name="Group 1169"/>
              <p:cNvGrpSpPr/>
              <p:nvPr/>
            </p:nvGrpSpPr>
            <p:grpSpPr>
              <a:xfrm>
                <a:off x="0" y="525347"/>
                <a:ext cx="122201" cy="153639"/>
                <a:chOff x="0" y="0"/>
                <a:chExt cx="122200" cy="153638"/>
              </a:xfrm>
            </p:grpSpPr>
            <p:sp>
              <p:nvSpPr>
                <p:cNvPr id="507" name="Shape 1167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8" name="Shape 116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10" name="Shape 1170"/>
              <p:cNvSpPr/>
              <p:nvPr/>
            </p:nvSpPr>
            <p:spPr>
              <a:xfrm flipH="1">
                <a:off x="0" y="5942597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47" name="Group 1207"/>
            <p:cNvGrpSpPr/>
            <p:nvPr/>
          </p:nvGrpSpPr>
          <p:grpSpPr>
            <a:xfrm>
              <a:off x="9312315" y="597085"/>
              <a:ext cx="123788" cy="5941328"/>
              <a:chOff x="-1" y="-1"/>
              <a:chExt cx="123787" cy="5941327"/>
            </a:xfrm>
          </p:grpSpPr>
          <p:sp>
            <p:nvSpPr>
              <p:cNvPr id="512" name="Shape 1172"/>
              <p:cNvSpPr/>
              <p:nvPr/>
            </p:nvSpPr>
            <p:spPr>
              <a:xfrm flipH="1" flipV="1">
                <a:off x="1586" y="-2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15" name="Group 1175"/>
              <p:cNvGrpSpPr/>
              <p:nvPr/>
            </p:nvGrpSpPr>
            <p:grpSpPr>
              <a:xfrm>
                <a:off x="-2" y="5466771"/>
                <a:ext cx="122202" cy="154908"/>
                <a:chOff x="0" y="0"/>
                <a:chExt cx="122201" cy="154907"/>
              </a:xfrm>
            </p:grpSpPr>
            <p:sp>
              <p:nvSpPr>
                <p:cNvPr id="513" name="Shape 1173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4" name="Shape 117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18" name="Group 1178"/>
              <p:cNvGrpSpPr/>
              <p:nvPr/>
            </p:nvGrpSpPr>
            <p:grpSpPr>
              <a:xfrm>
                <a:off x="-2" y="4992214"/>
                <a:ext cx="122202" cy="154908"/>
                <a:chOff x="0" y="0"/>
                <a:chExt cx="122201" cy="154907"/>
              </a:xfrm>
            </p:grpSpPr>
            <p:sp>
              <p:nvSpPr>
                <p:cNvPr id="516" name="Shape 1176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7" name="Shape 1177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21" name="Group 1181"/>
              <p:cNvGrpSpPr/>
              <p:nvPr/>
            </p:nvGrpSpPr>
            <p:grpSpPr>
              <a:xfrm>
                <a:off x="-2" y="4519245"/>
                <a:ext cx="122202" cy="154907"/>
                <a:chOff x="0" y="0"/>
                <a:chExt cx="122201" cy="154906"/>
              </a:xfrm>
            </p:grpSpPr>
            <p:sp>
              <p:nvSpPr>
                <p:cNvPr id="519" name="Shape 1179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0" name="Shape 118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24" name="Group 1184"/>
              <p:cNvGrpSpPr/>
              <p:nvPr/>
            </p:nvGrpSpPr>
            <p:grpSpPr>
              <a:xfrm>
                <a:off x="-2" y="4046274"/>
                <a:ext cx="122202" cy="154907"/>
                <a:chOff x="0" y="0"/>
                <a:chExt cx="122201" cy="154906"/>
              </a:xfrm>
            </p:grpSpPr>
            <p:sp>
              <p:nvSpPr>
                <p:cNvPr id="522" name="Shape 1182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3" name="Shape 1183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27" name="Group 1187"/>
              <p:cNvGrpSpPr/>
              <p:nvPr/>
            </p:nvGrpSpPr>
            <p:grpSpPr>
              <a:xfrm>
                <a:off x="-2" y="3571716"/>
                <a:ext cx="122202" cy="154909"/>
                <a:chOff x="0" y="0"/>
                <a:chExt cx="122201" cy="154908"/>
              </a:xfrm>
            </p:grpSpPr>
            <p:sp>
              <p:nvSpPr>
                <p:cNvPr id="525" name="Shape 1185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6" name="Shape 118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30" name="Group 1190"/>
              <p:cNvGrpSpPr/>
              <p:nvPr/>
            </p:nvGrpSpPr>
            <p:grpSpPr>
              <a:xfrm>
                <a:off x="-2" y="3098747"/>
                <a:ext cx="122202" cy="154908"/>
                <a:chOff x="0" y="0"/>
                <a:chExt cx="122201" cy="154907"/>
              </a:xfrm>
            </p:grpSpPr>
            <p:sp>
              <p:nvSpPr>
                <p:cNvPr id="528" name="Shape 1188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9" name="Shape 1189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33" name="Group 1193"/>
              <p:cNvGrpSpPr/>
              <p:nvPr/>
            </p:nvGrpSpPr>
            <p:grpSpPr>
              <a:xfrm>
                <a:off x="-2" y="2625777"/>
                <a:ext cx="122202" cy="154909"/>
                <a:chOff x="0" y="0"/>
                <a:chExt cx="122201" cy="154908"/>
              </a:xfrm>
            </p:grpSpPr>
            <p:sp>
              <p:nvSpPr>
                <p:cNvPr id="531" name="Shape 1191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2" name="Shape 1192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36" name="Group 1196"/>
              <p:cNvGrpSpPr/>
              <p:nvPr/>
            </p:nvGrpSpPr>
            <p:grpSpPr>
              <a:xfrm>
                <a:off x="-2" y="2151221"/>
                <a:ext cx="122202" cy="154908"/>
                <a:chOff x="0" y="0"/>
                <a:chExt cx="122201" cy="154907"/>
              </a:xfrm>
            </p:grpSpPr>
            <p:sp>
              <p:nvSpPr>
                <p:cNvPr id="534" name="Shape 1194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5" name="Shape 119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39" name="Group 1199"/>
              <p:cNvGrpSpPr/>
              <p:nvPr/>
            </p:nvGrpSpPr>
            <p:grpSpPr>
              <a:xfrm>
                <a:off x="-2" y="1678250"/>
                <a:ext cx="122202" cy="154909"/>
                <a:chOff x="0" y="0"/>
                <a:chExt cx="122201" cy="154908"/>
              </a:xfrm>
            </p:grpSpPr>
            <p:sp>
              <p:nvSpPr>
                <p:cNvPr id="537" name="Shape 1197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8" name="Shape 119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42" name="Group 1202"/>
              <p:cNvGrpSpPr/>
              <p:nvPr/>
            </p:nvGrpSpPr>
            <p:grpSpPr>
              <a:xfrm>
                <a:off x="-2" y="1203692"/>
                <a:ext cx="122202" cy="154909"/>
                <a:chOff x="0" y="0"/>
                <a:chExt cx="122201" cy="154908"/>
              </a:xfrm>
            </p:grpSpPr>
            <p:sp>
              <p:nvSpPr>
                <p:cNvPr id="540" name="Shape 1200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1" name="Shape 1201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45" name="Group 1205"/>
              <p:cNvGrpSpPr/>
              <p:nvPr/>
            </p:nvGrpSpPr>
            <p:grpSpPr>
              <a:xfrm>
                <a:off x="-2" y="524394"/>
                <a:ext cx="122202" cy="154908"/>
                <a:chOff x="0" y="0"/>
                <a:chExt cx="122201" cy="154907"/>
              </a:xfrm>
            </p:grpSpPr>
            <p:sp>
              <p:nvSpPr>
                <p:cNvPr id="543" name="Shape 1203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4" name="Shape 120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46" name="Shape 1206"/>
              <p:cNvSpPr/>
              <p:nvPr/>
            </p:nvSpPr>
            <p:spPr>
              <a:xfrm flipH="1">
                <a:off x="1586" y="5941325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83" name="Group 1243"/>
            <p:cNvGrpSpPr/>
            <p:nvPr/>
          </p:nvGrpSpPr>
          <p:grpSpPr>
            <a:xfrm>
              <a:off x="608762" y="-3"/>
              <a:ext cx="8222071" cy="122215"/>
              <a:chOff x="0" y="-1"/>
              <a:chExt cx="8222069" cy="122214"/>
            </a:xfrm>
          </p:grpSpPr>
          <p:sp>
            <p:nvSpPr>
              <p:cNvPr id="548" name="Shape 1208"/>
              <p:cNvSpPr/>
              <p:nvPr/>
            </p:nvSpPr>
            <p:spPr>
              <a:xfrm flipH="1">
                <a:off x="-1" y="0"/>
                <a:ext cx="3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9" name="Shape 1209"/>
              <p:cNvSpPr/>
              <p:nvPr/>
            </p:nvSpPr>
            <p:spPr>
              <a:xfrm>
                <a:off x="8222068" y="0"/>
                <a:ext cx="2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52" name="Group 1212"/>
              <p:cNvGrpSpPr/>
              <p:nvPr/>
            </p:nvGrpSpPr>
            <p:grpSpPr>
              <a:xfrm>
                <a:off x="7525074" y="-2"/>
                <a:ext cx="153622" cy="122215"/>
                <a:chOff x="-1" y="0"/>
                <a:chExt cx="153621" cy="122214"/>
              </a:xfrm>
            </p:grpSpPr>
            <p:sp>
              <p:nvSpPr>
                <p:cNvPr id="550" name="Shape 1210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1" name="Shape 121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55" name="Group 1215"/>
              <p:cNvGrpSpPr/>
              <p:nvPr/>
            </p:nvGrpSpPr>
            <p:grpSpPr>
              <a:xfrm>
                <a:off x="6828396" y="-2"/>
                <a:ext cx="152034" cy="122215"/>
                <a:chOff x="-1" y="0"/>
                <a:chExt cx="152033" cy="122214"/>
              </a:xfrm>
            </p:grpSpPr>
            <p:sp>
              <p:nvSpPr>
                <p:cNvPr id="553" name="Shape 1213"/>
                <p:cNvSpPr/>
                <p:nvPr/>
              </p:nvSpPr>
              <p:spPr>
                <a:xfrm flipH="1">
                  <a:off x="152031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4" name="Shape 1214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58" name="Group 1218"/>
              <p:cNvGrpSpPr/>
              <p:nvPr/>
            </p:nvGrpSpPr>
            <p:grpSpPr>
              <a:xfrm>
                <a:off x="6130131" y="-2"/>
                <a:ext cx="153622" cy="122215"/>
                <a:chOff x="0" y="0"/>
                <a:chExt cx="153621" cy="122214"/>
              </a:xfrm>
            </p:grpSpPr>
            <p:sp>
              <p:nvSpPr>
                <p:cNvPr id="556" name="Shape 1216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7" name="Shape 1217"/>
                <p:cNvSpPr/>
                <p:nvPr/>
              </p:nvSpPr>
              <p:spPr>
                <a:xfrm flipH="1">
                  <a:off x="0" y="-1"/>
                  <a:ext cx="1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61" name="Group 1221"/>
              <p:cNvGrpSpPr/>
              <p:nvPr/>
            </p:nvGrpSpPr>
            <p:grpSpPr>
              <a:xfrm>
                <a:off x="5431867" y="-2"/>
                <a:ext cx="153622" cy="122215"/>
                <a:chOff x="-1" y="0"/>
                <a:chExt cx="153621" cy="122214"/>
              </a:xfrm>
            </p:grpSpPr>
            <p:sp>
              <p:nvSpPr>
                <p:cNvPr id="559" name="Shape 1219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0" name="Shape 1220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64" name="Group 1224"/>
              <p:cNvGrpSpPr/>
              <p:nvPr/>
            </p:nvGrpSpPr>
            <p:grpSpPr>
              <a:xfrm>
                <a:off x="4733602" y="-2"/>
                <a:ext cx="153621" cy="122215"/>
                <a:chOff x="-1" y="0"/>
                <a:chExt cx="153620" cy="122214"/>
              </a:xfrm>
            </p:grpSpPr>
            <p:sp>
              <p:nvSpPr>
                <p:cNvPr id="562" name="Shape 1222"/>
                <p:cNvSpPr/>
                <p:nvPr/>
              </p:nvSpPr>
              <p:spPr>
                <a:xfrm flipH="1">
                  <a:off x="153618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3" name="Shape 1223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67" name="Group 1227"/>
              <p:cNvGrpSpPr/>
              <p:nvPr/>
            </p:nvGrpSpPr>
            <p:grpSpPr>
              <a:xfrm>
                <a:off x="4036922" y="-2"/>
                <a:ext cx="152037" cy="122215"/>
                <a:chOff x="-1" y="0"/>
                <a:chExt cx="152036" cy="122214"/>
              </a:xfrm>
            </p:grpSpPr>
            <p:sp>
              <p:nvSpPr>
                <p:cNvPr id="565" name="Shape 1225"/>
                <p:cNvSpPr/>
                <p:nvPr/>
              </p:nvSpPr>
              <p:spPr>
                <a:xfrm flipH="1">
                  <a:off x="152034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6" name="Shape 1226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70" name="Group 1230"/>
              <p:cNvGrpSpPr/>
              <p:nvPr/>
            </p:nvGrpSpPr>
            <p:grpSpPr>
              <a:xfrm>
                <a:off x="3338657" y="-2"/>
                <a:ext cx="153623" cy="122215"/>
                <a:chOff x="-1" y="0"/>
                <a:chExt cx="153621" cy="122214"/>
              </a:xfrm>
            </p:grpSpPr>
            <p:sp>
              <p:nvSpPr>
                <p:cNvPr id="568" name="Shape 1228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9" name="Shape 1229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73" name="Group 1233"/>
              <p:cNvGrpSpPr/>
              <p:nvPr/>
            </p:nvGrpSpPr>
            <p:grpSpPr>
              <a:xfrm>
                <a:off x="2640392" y="-2"/>
                <a:ext cx="153622" cy="122215"/>
                <a:chOff x="-1" y="0"/>
                <a:chExt cx="153621" cy="122214"/>
              </a:xfrm>
            </p:grpSpPr>
            <p:sp>
              <p:nvSpPr>
                <p:cNvPr id="571" name="Shape 1231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2" name="Shape 123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76" name="Group 1236"/>
              <p:cNvGrpSpPr/>
              <p:nvPr/>
            </p:nvGrpSpPr>
            <p:grpSpPr>
              <a:xfrm>
                <a:off x="1942127" y="-2"/>
                <a:ext cx="153623" cy="122215"/>
                <a:chOff x="-1" y="0"/>
                <a:chExt cx="153622" cy="122214"/>
              </a:xfrm>
            </p:grpSpPr>
            <p:sp>
              <p:nvSpPr>
                <p:cNvPr id="574" name="Shape 1234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5" name="Shape 123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79" name="Group 1239"/>
              <p:cNvGrpSpPr/>
              <p:nvPr/>
            </p:nvGrpSpPr>
            <p:grpSpPr>
              <a:xfrm>
                <a:off x="1245450" y="-2"/>
                <a:ext cx="152035" cy="122215"/>
                <a:chOff x="-1" y="0"/>
                <a:chExt cx="152034" cy="122214"/>
              </a:xfrm>
            </p:grpSpPr>
            <p:sp>
              <p:nvSpPr>
                <p:cNvPr id="577" name="Shape 1237"/>
                <p:cNvSpPr/>
                <p:nvPr/>
              </p:nvSpPr>
              <p:spPr>
                <a:xfrm flipH="1">
                  <a:off x="152032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8" name="Shape 1238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82" name="Group 1242"/>
              <p:cNvGrpSpPr/>
              <p:nvPr/>
            </p:nvGrpSpPr>
            <p:grpSpPr>
              <a:xfrm>
                <a:off x="547185" y="-2"/>
                <a:ext cx="153623" cy="122215"/>
                <a:chOff x="-1" y="0"/>
                <a:chExt cx="153622" cy="122214"/>
              </a:xfrm>
            </p:grpSpPr>
            <p:sp>
              <p:nvSpPr>
                <p:cNvPr id="580" name="Shape 1240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1" name="Shape 124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585" name="Shape 1245"/>
          <p:cNvSpPr/>
          <p:nvPr/>
        </p:nvSpPr>
        <p:spPr>
          <a:xfrm>
            <a:off x="2135188" y="2609850"/>
            <a:ext cx="1522414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6" name="Shape 1246"/>
          <p:cNvSpPr/>
          <p:nvPr/>
        </p:nvSpPr>
        <p:spPr>
          <a:xfrm>
            <a:off x="3824287" y="2609850"/>
            <a:ext cx="1520827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7" name="Shape 1247"/>
          <p:cNvSpPr/>
          <p:nvPr/>
        </p:nvSpPr>
        <p:spPr>
          <a:xfrm>
            <a:off x="5486400" y="2609850"/>
            <a:ext cx="1522413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8" name="Shape 1248"/>
          <p:cNvSpPr/>
          <p:nvPr/>
        </p:nvSpPr>
        <p:spPr>
          <a:xfrm>
            <a:off x="7162800" y="2609850"/>
            <a:ext cx="1522413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9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9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roup 1396"/>
          <p:cNvGrpSpPr/>
          <p:nvPr/>
        </p:nvGrpSpPr>
        <p:grpSpPr>
          <a:xfrm>
            <a:off x="-147639" y="-141292"/>
            <a:ext cx="9436104" cy="7135818"/>
            <a:chOff x="0" y="-2"/>
            <a:chExt cx="9436102" cy="7135816"/>
          </a:xfrm>
        </p:grpSpPr>
        <p:grpSp>
          <p:nvGrpSpPr>
            <p:cNvPr id="633" name="Group 1287"/>
            <p:cNvGrpSpPr/>
            <p:nvPr/>
          </p:nvGrpSpPr>
          <p:grpSpPr>
            <a:xfrm>
              <a:off x="608763" y="7013601"/>
              <a:ext cx="8222070" cy="122214"/>
              <a:chOff x="0" y="-1"/>
              <a:chExt cx="8222069" cy="122212"/>
            </a:xfrm>
          </p:grpSpPr>
          <p:sp>
            <p:nvSpPr>
              <p:cNvPr id="598" name="Shape 1252"/>
              <p:cNvSpPr/>
              <p:nvPr/>
            </p:nvSpPr>
            <p:spPr>
              <a:xfrm flipH="1">
                <a:off x="0" y="-1"/>
                <a:ext cx="3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9" name="Shape 1253"/>
              <p:cNvSpPr/>
              <p:nvPr/>
            </p:nvSpPr>
            <p:spPr>
              <a:xfrm>
                <a:off x="8222068" y="-1"/>
                <a:ext cx="2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02" name="Group 1256"/>
              <p:cNvGrpSpPr/>
              <p:nvPr/>
            </p:nvGrpSpPr>
            <p:grpSpPr>
              <a:xfrm>
                <a:off x="7525074" y="-2"/>
                <a:ext cx="153622" cy="122214"/>
                <a:chOff x="-1" y="0"/>
                <a:chExt cx="153621" cy="122212"/>
              </a:xfrm>
            </p:grpSpPr>
            <p:sp>
              <p:nvSpPr>
                <p:cNvPr id="600" name="Shape 1254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1" name="Shape 1255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05" name="Group 1259"/>
              <p:cNvGrpSpPr/>
              <p:nvPr/>
            </p:nvGrpSpPr>
            <p:grpSpPr>
              <a:xfrm>
                <a:off x="6828396" y="-2"/>
                <a:ext cx="152035" cy="122214"/>
                <a:chOff x="-1" y="0"/>
                <a:chExt cx="152034" cy="122212"/>
              </a:xfrm>
            </p:grpSpPr>
            <p:sp>
              <p:nvSpPr>
                <p:cNvPr id="603" name="Shape 1257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4" name="Shape 1258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08" name="Group 1262"/>
              <p:cNvGrpSpPr/>
              <p:nvPr/>
            </p:nvGrpSpPr>
            <p:grpSpPr>
              <a:xfrm>
                <a:off x="6130132" y="-2"/>
                <a:ext cx="153621" cy="122214"/>
                <a:chOff x="0" y="0"/>
                <a:chExt cx="153620" cy="122212"/>
              </a:xfrm>
            </p:grpSpPr>
            <p:sp>
              <p:nvSpPr>
                <p:cNvPr id="606" name="Shape 1260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7" name="Shape 1261"/>
                <p:cNvSpPr/>
                <p:nvPr/>
              </p:nvSpPr>
              <p:spPr>
                <a:xfrm flipH="1">
                  <a:off x="0" y="0"/>
                  <a:ext cx="1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11" name="Group 1265"/>
              <p:cNvGrpSpPr/>
              <p:nvPr/>
            </p:nvGrpSpPr>
            <p:grpSpPr>
              <a:xfrm>
                <a:off x="5431867" y="-2"/>
                <a:ext cx="153622" cy="122214"/>
                <a:chOff x="-1" y="0"/>
                <a:chExt cx="153621" cy="122212"/>
              </a:xfrm>
            </p:grpSpPr>
            <p:sp>
              <p:nvSpPr>
                <p:cNvPr id="609" name="Shape 1263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0" name="Shape 126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14" name="Group 1268"/>
              <p:cNvGrpSpPr/>
              <p:nvPr/>
            </p:nvGrpSpPr>
            <p:grpSpPr>
              <a:xfrm>
                <a:off x="4733603" y="-2"/>
                <a:ext cx="153621" cy="122214"/>
                <a:chOff x="-1" y="0"/>
                <a:chExt cx="153620" cy="122212"/>
              </a:xfrm>
            </p:grpSpPr>
            <p:sp>
              <p:nvSpPr>
                <p:cNvPr id="612" name="Shape 1266"/>
                <p:cNvSpPr/>
                <p:nvPr/>
              </p:nvSpPr>
              <p:spPr>
                <a:xfrm flipH="1">
                  <a:off x="153618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3" name="Shape 126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17" name="Group 1271"/>
              <p:cNvGrpSpPr/>
              <p:nvPr/>
            </p:nvGrpSpPr>
            <p:grpSpPr>
              <a:xfrm>
                <a:off x="4036922" y="-2"/>
                <a:ext cx="152036" cy="122214"/>
                <a:chOff x="-1" y="0"/>
                <a:chExt cx="152035" cy="122212"/>
              </a:xfrm>
            </p:grpSpPr>
            <p:sp>
              <p:nvSpPr>
                <p:cNvPr id="615" name="Shape 1269"/>
                <p:cNvSpPr/>
                <p:nvPr/>
              </p:nvSpPr>
              <p:spPr>
                <a:xfrm flipH="1">
                  <a:off x="152033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6" name="Shape 1270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20" name="Group 1274"/>
              <p:cNvGrpSpPr/>
              <p:nvPr/>
            </p:nvGrpSpPr>
            <p:grpSpPr>
              <a:xfrm>
                <a:off x="3338657" y="-2"/>
                <a:ext cx="153622" cy="122214"/>
                <a:chOff x="-1" y="0"/>
                <a:chExt cx="153621" cy="122212"/>
              </a:xfrm>
            </p:grpSpPr>
            <p:sp>
              <p:nvSpPr>
                <p:cNvPr id="618" name="Shape 1272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Shape 127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23" name="Group 1277"/>
              <p:cNvGrpSpPr/>
              <p:nvPr/>
            </p:nvGrpSpPr>
            <p:grpSpPr>
              <a:xfrm>
                <a:off x="2640393" y="-2"/>
                <a:ext cx="153622" cy="122214"/>
                <a:chOff x="-1" y="0"/>
                <a:chExt cx="153621" cy="122212"/>
              </a:xfrm>
            </p:grpSpPr>
            <p:sp>
              <p:nvSpPr>
                <p:cNvPr id="621" name="Shape 1275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Shape 1276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26" name="Group 1280"/>
              <p:cNvGrpSpPr/>
              <p:nvPr/>
            </p:nvGrpSpPr>
            <p:grpSpPr>
              <a:xfrm>
                <a:off x="1942127" y="-2"/>
                <a:ext cx="153623" cy="122214"/>
                <a:chOff x="-1" y="0"/>
                <a:chExt cx="153622" cy="122212"/>
              </a:xfrm>
            </p:grpSpPr>
            <p:sp>
              <p:nvSpPr>
                <p:cNvPr id="624" name="Shape 1278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5" name="Shape 1279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29" name="Group 1283"/>
              <p:cNvGrpSpPr/>
              <p:nvPr/>
            </p:nvGrpSpPr>
            <p:grpSpPr>
              <a:xfrm>
                <a:off x="1245450" y="-2"/>
                <a:ext cx="152035" cy="122214"/>
                <a:chOff x="-1" y="0"/>
                <a:chExt cx="152034" cy="122212"/>
              </a:xfrm>
            </p:grpSpPr>
            <p:sp>
              <p:nvSpPr>
                <p:cNvPr id="627" name="Shape 1281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8" name="Shape 1282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32" name="Group 1286"/>
              <p:cNvGrpSpPr/>
              <p:nvPr/>
            </p:nvGrpSpPr>
            <p:grpSpPr>
              <a:xfrm>
                <a:off x="547185" y="-2"/>
                <a:ext cx="153623" cy="122214"/>
                <a:chOff x="-1" y="0"/>
                <a:chExt cx="153622" cy="122212"/>
              </a:xfrm>
            </p:grpSpPr>
            <p:sp>
              <p:nvSpPr>
                <p:cNvPr id="630" name="Shape 1284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1" name="Shape 1285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69" name="Group 1323"/>
            <p:cNvGrpSpPr/>
            <p:nvPr/>
          </p:nvGrpSpPr>
          <p:grpSpPr>
            <a:xfrm>
              <a:off x="-1" y="595816"/>
              <a:ext cx="122201" cy="5942599"/>
              <a:chOff x="0" y="0"/>
              <a:chExt cx="122200" cy="5942598"/>
            </a:xfrm>
          </p:grpSpPr>
          <p:sp>
            <p:nvSpPr>
              <p:cNvPr id="634" name="Shape 1288"/>
              <p:cNvSpPr/>
              <p:nvPr/>
            </p:nvSpPr>
            <p:spPr>
              <a:xfrm flipH="1" flipV="1">
                <a:off x="0" y="0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7" name="Group 1291"/>
              <p:cNvGrpSpPr/>
              <p:nvPr/>
            </p:nvGrpSpPr>
            <p:grpSpPr>
              <a:xfrm>
                <a:off x="0" y="5467725"/>
                <a:ext cx="122201" cy="153639"/>
                <a:chOff x="0" y="0"/>
                <a:chExt cx="122200" cy="153638"/>
              </a:xfrm>
            </p:grpSpPr>
            <p:sp>
              <p:nvSpPr>
                <p:cNvPr id="635" name="Shape 1289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6" name="Shape 129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0" name="Group 1294"/>
              <p:cNvGrpSpPr/>
              <p:nvPr/>
            </p:nvGrpSpPr>
            <p:grpSpPr>
              <a:xfrm>
                <a:off x="0" y="4993167"/>
                <a:ext cx="122201" cy="153640"/>
                <a:chOff x="0" y="0"/>
                <a:chExt cx="122200" cy="153639"/>
              </a:xfrm>
            </p:grpSpPr>
            <p:sp>
              <p:nvSpPr>
                <p:cNvPr id="638" name="Shape 1292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9" name="Shape 1293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3" name="Group 1297"/>
              <p:cNvGrpSpPr/>
              <p:nvPr/>
            </p:nvGrpSpPr>
            <p:grpSpPr>
              <a:xfrm>
                <a:off x="0" y="4520197"/>
                <a:ext cx="122201" cy="153639"/>
                <a:chOff x="0" y="0"/>
                <a:chExt cx="122200" cy="153638"/>
              </a:xfrm>
            </p:grpSpPr>
            <p:sp>
              <p:nvSpPr>
                <p:cNvPr id="641" name="Shape 1295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2" name="Shape 1296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6" name="Group 1300"/>
              <p:cNvGrpSpPr/>
              <p:nvPr/>
            </p:nvGrpSpPr>
            <p:grpSpPr>
              <a:xfrm>
                <a:off x="0" y="4047227"/>
                <a:ext cx="122201" cy="153640"/>
                <a:chOff x="0" y="0"/>
                <a:chExt cx="122200" cy="153639"/>
              </a:xfrm>
            </p:grpSpPr>
            <p:sp>
              <p:nvSpPr>
                <p:cNvPr id="644" name="Shape 1298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5" name="Shape 129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49" name="Group 1303"/>
              <p:cNvGrpSpPr/>
              <p:nvPr/>
            </p:nvGrpSpPr>
            <p:grpSpPr>
              <a:xfrm>
                <a:off x="0" y="3572670"/>
                <a:ext cx="122201" cy="153639"/>
                <a:chOff x="0" y="0"/>
                <a:chExt cx="122200" cy="153638"/>
              </a:xfrm>
            </p:grpSpPr>
            <p:sp>
              <p:nvSpPr>
                <p:cNvPr id="647" name="Shape 1301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8" name="Shape 130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52" name="Group 1306"/>
              <p:cNvGrpSpPr/>
              <p:nvPr/>
            </p:nvGrpSpPr>
            <p:grpSpPr>
              <a:xfrm>
                <a:off x="0" y="3099700"/>
                <a:ext cx="122201" cy="153639"/>
                <a:chOff x="0" y="0"/>
                <a:chExt cx="122200" cy="153638"/>
              </a:xfrm>
            </p:grpSpPr>
            <p:sp>
              <p:nvSpPr>
                <p:cNvPr id="650" name="Shape 1304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1" name="Shape 1305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55" name="Group 1309"/>
              <p:cNvGrpSpPr/>
              <p:nvPr/>
            </p:nvGrpSpPr>
            <p:grpSpPr>
              <a:xfrm>
                <a:off x="0" y="2626730"/>
                <a:ext cx="122201" cy="153640"/>
                <a:chOff x="0" y="0"/>
                <a:chExt cx="122200" cy="153639"/>
              </a:xfrm>
            </p:grpSpPr>
            <p:sp>
              <p:nvSpPr>
                <p:cNvPr id="653" name="Shape 1307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4" name="Shape 130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58" name="Group 1312"/>
              <p:cNvGrpSpPr/>
              <p:nvPr/>
            </p:nvGrpSpPr>
            <p:grpSpPr>
              <a:xfrm>
                <a:off x="0" y="2152173"/>
                <a:ext cx="122201" cy="153640"/>
                <a:chOff x="0" y="0"/>
                <a:chExt cx="122200" cy="153639"/>
              </a:xfrm>
            </p:grpSpPr>
            <p:sp>
              <p:nvSpPr>
                <p:cNvPr id="656" name="Shape 1310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Shape 1311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1" name="Group 1315"/>
              <p:cNvGrpSpPr/>
              <p:nvPr/>
            </p:nvGrpSpPr>
            <p:grpSpPr>
              <a:xfrm>
                <a:off x="0" y="1679203"/>
                <a:ext cx="122201" cy="153640"/>
                <a:chOff x="0" y="0"/>
                <a:chExt cx="122200" cy="153639"/>
              </a:xfrm>
            </p:grpSpPr>
            <p:sp>
              <p:nvSpPr>
                <p:cNvPr id="659" name="Shape 1313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Shape 131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4" name="Group 1318"/>
              <p:cNvGrpSpPr/>
              <p:nvPr/>
            </p:nvGrpSpPr>
            <p:grpSpPr>
              <a:xfrm>
                <a:off x="0" y="1204645"/>
                <a:ext cx="122201" cy="153640"/>
                <a:chOff x="0" y="0"/>
                <a:chExt cx="122200" cy="153639"/>
              </a:xfrm>
            </p:grpSpPr>
            <p:sp>
              <p:nvSpPr>
                <p:cNvPr id="662" name="Shape 1316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3" name="Shape 1317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7" name="Group 1321"/>
              <p:cNvGrpSpPr/>
              <p:nvPr/>
            </p:nvGrpSpPr>
            <p:grpSpPr>
              <a:xfrm>
                <a:off x="0" y="525347"/>
                <a:ext cx="122201" cy="153639"/>
                <a:chOff x="0" y="0"/>
                <a:chExt cx="122200" cy="153638"/>
              </a:xfrm>
            </p:grpSpPr>
            <p:sp>
              <p:nvSpPr>
                <p:cNvPr id="665" name="Shape 1319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6" name="Shape 132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68" name="Shape 1322"/>
              <p:cNvSpPr/>
              <p:nvPr/>
            </p:nvSpPr>
            <p:spPr>
              <a:xfrm flipH="1">
                <a:off x="0" y="5942597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05" name="Group 1359"/>
            <p:cNvGrpSpPr/>
            <p:nvPr/>
          </p:nvGrpSpPr>
          <p:grpSpPr>
            <a:xfrm>
              <a:off x="9312315" y="597085"/>
              <a:ext cx="123788" cy="5941328"/>
              <a:chOff x="-1" y="-1"/>
              <a:chExt cx="123787" cy="5941327"/>
            </a:xfrm>
          </p:grpSpPr>
          <p:sp>
            <p:nvSpPr>
              <p:cNvPr id="670" name="Shape 1324"/>
              <p:cNvSpPr/>
              <p:nvPr/>
            </p:nvSpPr>
            <p:spPr>
              <a:xfrm flipH="1" flipV="1">
                <a:off x="1586" y="-2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73" name="Group 1327"/>
              <p:cNvGrpSpPr/>
              <p:nvPr/>
            </p:nvGrpSpPr>
            <p:grpSpPr>
              <a:xfrm>
                <a:off x="-2" y="5466771"/>
                <a:ext cx="122202" cy="154908"/>
                <a:chOff x="0" y="0"/>
                <a:chExt cx="122201" cy="154907"/>
              </a:xfrm>
            </p:grpSpPr>
            <p:sp>
              <p:nvSpPr>
                <p:cNvPr id="671" name="Shape 1325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Shape 132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6" name="Group 1330"/>
              <p:cNvGrpSpPr/>
              <p:nvPr/>
            </p:nvGrpSpPr>
            <p:grpSpPr>
              <a:xfrm>
                <a:off x="-2" y="4992214"/>
                <a:ext cx="122202" cy="154908"/>
                <a:chOff x="0" y="0"/>
                <a:chExt cx="122201" cy="154907"/>
              </a:xfrm>
            </p:grpSpPr>
            <p:sp>
              <p:nvSpPr>
                <p:cNvPr id="674" name="Shape 1328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5" name="Shape 1329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9" name="Group 1333"/>
              <p:cNvGrpSpPr/>
              <p:nvPr/>
            </p:nvGrpSpPr>
            <p:grpSpPr>
              <a:xfrm>
                <a:off x="-2" y="4519245"/>
                <a:ext cx="122202" cy="154907"/>
                <a:chOff x="0" y="0"/>
                <a:chExt cx="122201" cy="154906"/>
              </a:xfrm>
            </p:grpSpPr>
            <p:sp>
              <p:nvSpPr>
                <p:cNvPr id="677" name="Shape 1331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8" name="Shape 1332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2" name="Group 1336"/>
              <p:cNvGrpSpPr/>
              <p:nvPr/>
            </p:nvGrpSpPr>
            <p:grpSpPr>
              <a:xfrm>
                <a:off x="-2" y="4046274"/>
                <a:ext cx="122202" cy="154907"/>
                <a:chOff x="0" y="0"/>
                <a:chExt cx="122201" cy="154906"/>
              </a:xfrm>
            </p:grpSpPr>
            <p:sp>
              <p:nvSpPr>
                <p:cNvPr id="680" name="Shape 1334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Shape 133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5" name="Group 1339"/>
              <p:cNvGrpSpPr/>
              <p:nvPr/>
            </p:nvGrpSpPr>
            <p:grpSpPr>
              <a:xfrm>
                <a:off x="-2" y="3571716"/>
                <a:ext cx="122202" cy="154909"/>
                <a:chOff x="0" y="0"/>
                <a:chExt cx="122201" cy="154908"/>
              </a:xfrm>
            </p:grpSpPr>
            <p:sp>
              <p:nvSpPr>
                <p:cNvPr id="683" name="Shape 1337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4" name="Shape 133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8" name="Group 1342"/>
              <p:cNvGrpSpPr/>
              <p:nvPr/>
            </p:nvGrpSpPr>
            <p:grpSpPr>
              <a:xfrm>
                <a:off x="-2" y="3098747"/>
                <a:ext cx="122202" cy="154908"/>
                <a:chOff x="0" y="0"/>
                <a:chExt cx="122201" cy="154907"/>
              </a:xfrm>
            </p:grpSpPr>
            <p:sp>
              <p:nvSpPr>
                <p:cNvPr id="686" name="Shape 1340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Shape 1341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1" name="Group 1345"/>
              <p:cNvGrpSpPr/>
              <p:nvPr/>
            </p:nvGrpSpPr>
            <p:grpSpPr>
              <a:xfrm>
                <a:off x="-2" y="2625777"/>
                <a:ext cx="122202" cy="154909"/>
                <a:chOff x="0" y="0"/>
                <a:chExt cx="122201" cy="154908"/>
              </a:xfrm>
            </p:grpSpPr>
            <p:sp>
              <p:nvSpPr>
                <p:cNvPr id="689" name="Shape 1343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0" name="Shape 134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roup 1348"/>
              <p:cNvGrpSpPr/>
              <p:nvPr/>
            </p:nvGrpSpPr>
            <p:grpSpPr>
              <a:xfrm>
                <a:off x="-2" y="2151221"/>
                <a:ext cx="122202" cy="154908"/>
                <a:chOff x="0" y="0"/>
                <a:chExt cx="122201" cy="154907"/>
              </a:xfrm>
            </p:grpSpPr>
            <p:sp>
              <p:nvSpPr>
                <p:cNvPr id="692" name="Shape 1346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Shape 1347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7" name="Group 1351"/>
              <p:cNvGrpSpPr/>
              <p:nvPr/>
            </p:nvGrpSpPr>
            <p:grpSpPr>
              <a:xfrm>
                <a:off x="-2" y="1678250"/>
                <a:ext cx="122202" cy="154909"/>
                <a:chOff x="0" y="0"/>
                <a:chExt cx="122201" cy="154908"/>
              </a:xfrm>
            </p:grpSpPr>
            <p:sp>
              <p:nvSpPr>
                <p:cNvPr id="695" name="Shape 1349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Shape 135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0" name="Group 1354"/>
              <p:cNvGrpSpPr/>
              <p:nvPr/>
            </p:nvGrpSpPr>
            <p:grpSpPr>
              <a:xfrm>
                <a:off x="-2" y="1203692"/>
                <a:ext cx="122202" cy="154909"/>
                <a:chOff x="0" y="0"/>
                <a:chExt cx="122201" cy="154908"/>
              </a:xfrm>
            </p:grpSpPr>
            <p:sp>
              <p:nvSpPr>
                <p:cNvPr id="698" name="Shape 1352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9" name="Shape 1353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3" name="Group 1357"/>
              <p:cNvGrpSpPr/>
              <p:nvPr/>
            </p:nvGrpSpPr>
            <p:grpSpPr>
              <a:xfrm>
                <a:off x="-2" y="524394"/>
                <a:ext cx="122202" cy="154908"/>
                <a:chOff x="0" y="0"/>
                <a:chExt cx="122201" cy="154907"/>
              </a:xfrm>
            </p:grpSpPr>
            <p:sp>
              <p:nvSpPr>
                <p:cNvPr id="701" name="Shape 1355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2" name="Shape 135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04" name="Shape 1358"/>
              <p:cNvSpPr/>
              <p:nvPr/>
            </p:nvSpPr>
            <p:spPr>
              <a:xfrm flipH="1">
                <a:off x="1586" y="5941325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41" name="Group 1395"/>
            <p:cNvGrpSpPr/>
            <p:nvPr/>
          </p:nvGrpSpPr>
          <p:grpSpPr>
            <a:xfrm>
              <a:off x="608762" y="-3"/>
              <a:ext cx="8222071" cy="122215"/>
              <a:chOff x="0" y="-1"/>
              <a:chExt cx="8222069" cy="122214"/>
            </a:xfrm>
          </p:grpSpPr>
          <p:sp>
            <p:nvSpPr>
              <p:cNvPr id="706" name="Shape 1360"/>
              <p:cNvSpPr/>
              <p:nvPr/>
            </p:nvSpPr>
            <p:spPr>
              <a:xfrm flipH="1">
                <a:off x="-1" y="0"/>
                <a:ext cx="3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Shape 1361"/>
              <p:cNvSpPr/>
              <p:nvPr/>
            </p:nvSpPr>
            <p:spPr>
              <a:xfrm>
                <a:off x="8222068" y="0"/>
                <a:ext cx="2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10" name="Group 1364"/>
              <p:cNvGrpSpPr/>
              <p:nvPr/>
            </p:nvGrpSpPr>
            <p:grpSpPr>
              <a:xfrm>
                <a:off x="7525074" y="-2"/>
                <a:ext cx="153622" cy="122215"/>
                <a:chOff x="-1" y="0"/>
                <a:chExt cx="153621" cy="122214"/>
              </a:xfrm>
            </p:grpSpPr>
            <p:sp>
              <p:nvSpPr>
                <p:cNvPr id="708" name="Shape 1362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Shape 1363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roup 1367"/>
              <p:cNvGrpSpPr/>
              <p:nvPr/>
            </p:nvGrpSpPr>
            <p:grpSpPr>
              <a:xfrm>
                <a:off x="6828396" y="-2"/>
                <a:ext cx="152034" cy="122215"/>
                <a:chOff x="-1" y="0"/>
                <a:chExt cx="152033" cy="122214"/>
              </a:xfrm>
            </p:grpSpPr>
            <p:sp>
              <p:nvSpPr>
                <p:cNvPr id="711" name="Shape 1365"/>
                <p:cNvSpPr/>
                <p:nvPr/>
              </p:nvSpPr>
              <p:spPr>
                <a:xfrm flipH="1">
                  <a:off x="152031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Shape 1366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6" name="Group 1370"/>
              <p:cNvGrpSpPr/>
              <p:nvPr/>
            </p:nvGrpSpPr>
            <p:grpSpPr>
              <a:xfrm>
                <a:off x="6130131" y="-2"/>
                <a:ext cx="153622" cy="122215"/>
                <a:chOff x="0" y="0"/>
                <a:chExt cx="153621" cy="122214"/>
              </a:xfrm>
            </p:grpSpPr>
            <p:sp>
              <p:nvSpPr>
                <p:cNvPr id="714" name="Shape 1368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Shape 1369"/>
                <p:cNvSpPr/>
                <p:nvPr/>
              </p:nvSpPr>
              <p:spPr>
                <a:xfrm flipH="1">
                  <a:off x="0" y="-1"/>
                  <a:ext cx="1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9" name="Group 1373"/>
              <p:cNvGrpSpPr/>
              <p:nvPr/>
            </p:nvGrpSpPr>
            <p:grpSpPr>
              <a:xfrm>
                <a:off x="5431867" y="-2"/>
                <a:ext cx="153622" cy="122215"/>
                <a:chOff x="-1" y="0"/>
                <a:chExt cx="153621" cy="122214"/>
              </a:xfrm>
            </p:grpSpPr>
            <p:sp>
              <p:nvSpPr>
                <p:cNvPr id="717" name="Shape 1371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Shape 137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2" name="Group 1376"/>
              <p:cNvGrpSpPr/>
              <p:nvPr/>
            </p:nvGrpSpPr>
            <p:grpSpPr>
              <a:xfrm>
                <a:off x="4733602" y="-2"/>
                <a:ext cx="153621" cy="122215"/>
                <a:chOff x="-1" y="0"/>
                <a:chExt cx="153620" cy="122214"/>
              </a:xfrm>
            </p:grpSpPr>
            <p:sp>
              <p:nvSpPr>
                <p:cNvPr id="720" name="Shape 1374"/>
                <p:cNvSpPr/>
                <p:nvPr/>
              </p:nvSpPr>
              <p:spPr>
                <a:xfrm flipH="1">
                  <a:off x="153618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1" name="Shape 137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5" name="Group 1379"/>
              <p:cNvGrpSpPr/>
              <p:nvPr/>
            </p:nvGrpSpPr>
            <p:grpSpPr>
              <a:xfrm>
                <a:off x="4036922" y="-2"/>
                <a:ext cx="152037" cy="122215"/>
                <a:chOff x="-1" y="0"/>
                <a:chExt cx="152036" cy="122214"/>
              </a:xfrm>
            </p:grpSpPr>
            <p:sp>
              <p:nvSpPr>
                <p:cNvPr id="723" name="Shape 1377"/>
                <p:cNvSpPr/>
                <p:nvPr/>
              </p:nvSpPr>
              <p:spPr>
                <a:xfrm flipH="1">
                  <a:off x="152034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Shape 1378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8" name="Group 1382"/>
              <p:cNvGrpSpPr/>
              <p:nvPr/>
            </p:nvGrpSpPr>
            <p:grpSpPr>
              <a:xfrm>
                <a:off x="3338657" y="-2"/>
                <a:ext cx="153623" cy="122215"/>
                <a:chOff x="-1" y="0"/>
                <a:chExt cx="153621" cy="122214"/>
              </a:xfrm>
            </p:grpSpPr>
            <p:sp>
              <p:nvSpPr>
                <p:cNvPr id="726" name="Shape 1380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7" name="Shape 138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1" name="Group 1385"/>
              <p:cNvGrpSpPr/>
              <p:nvPr/>
            </p:nvGrpSpPr>
            <p:grpSpPr>
              <a:xfrm>
                <a:off x="2640392" y="-2"/>
                <a:ext cx="153622" cy="122215"/>
                <a:chOff x="-1" y="0"/>
                <a:chExt cx="153621" cy="122214"/>
              </a:xfrm>
            </p:grpSpPr>
            <p:sp>
              <p:nvSpPr>
                <p:cNvPr id="729" name="Shape 1383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Shape 1384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roup 1388"/>
              <p:cNvGrpSpPr/>
              <p:nvPr/>
            </p:nvGrpSpPr>
            <p:grpSpPr>
              <a:xfrm>
                <a:off x="1942127" y="-2"/>
                <a:ext cx="153623" cy="122215"/>
                <a:chOff x="-1" y="0"/>
                <a:chExt cx="153622" cy="122214"/>
              </a:xfrm>
            </p:grpSpPr>
            <p:sp>
              <p:nvSpPr>
                <p:cNvPr id="732" name="Shape 1386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Shape 1387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7" name="Group 1391"/>
              <p:cNvGrpSpPr/>
              <p:nvPr/>
            </p:nvGrpSpPr>
            <p:grpSpPr>
              <a:xfrm>
                <a:off x="1245450" y="-2"/>
                <a:ext cx="152035" cy="122215"/>
                <a:chOff x="-1" y="0"/>
                <a:chExt cx="152034" cy="122214"/>
              </a:xfrm>
            </p:grpSpPr>
            <p:sp>
              <p:nvSpPr>
                <p:cNvPr id="735" name="Shape 1389"/>
                <p:cNvSpPr/>
                <p:nvPr/>
              </p:nvSpPr>
              <p:spPr>
                <a:xfrm flipH="1">
                  <a:off x="152032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Shape 1390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0" name="Group 1394"/>
              <p:cNvGrpSpPr/>
              <p:nvPr/>
            </p:nvGrpSpPr>
            <p:grpSpPr>
              <a:xfrm>
                <a:off x="547185" y="-2"/>
                <a:ext cx="153623" cy="122215"/>
                <a:chOff x="-1" y="0"/>
                <a:chExt cx="153622" cy="122214"/>
              </a:xfrm>
            </p:grpSpPr>
            <p:sp>
              <p:nvSpPr>
                <p:cNvPr id="738" name="Shape 1392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Shape 1393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743" name="Shape 1397"/>
          <p:cNvSpPr/>
          <p:nvPr/>
        </p:nvSpPr>
        <p:spPr>
          <a:xfrm>
            <a:off x="2135188" y="2609850"/>
            <a:ext cx="1522414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4" name="Shape 1398"/>
          <p:cNvSpPr/>
          <p:nvPr/>
        </p:nvSpPr>
        <p:spPr>
          <a:xfrm>
            <a:off x="3824287" y="2609850"/>
            <a:ext cx="1520827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5" name="Shape 1399"/>
          <p:cNvSpPr/>
          <p:nvPr/>
        </p:nvSpPr>
        <p:spPr>
          <a:xfrm>
            <a:off x="5486400" y="2609850"/>
            <a:ext cx="1522413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6" name="Shape 1400"/>
          <p:cNvSpPr/>
          <p:nvPr/>
        </p:nvSpPr>
        <p:spPr>
          <a:xfrm>
            <a:off x="7162800" y="2609850"/>
            <a:ext cx="1522413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0">
              <a:defRPr sz="1400"/>
            </a:lvl2pPr>
            <a:lvl3pPr marL="0">
              <a:defRPr sz="1400"/>
            </a:lvl3pPr>
            <a:lvl4pPr marL="0">
              <a:defRPr sz="1400"/>
            </a:lvl4pPr>
            <a:lvl5pPr marL="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roup 1548"/>
          <p:cNvGrpSpPr/>
          <p:nvPr/>
        </p:nvGrpSpPr>
        <p:grpSpPr>
          <a:xfrm>
            <a:off x="-147639" y="-141292"/>
            <a:ext cx="9436104" cy="7135818"/>
            <a:chOff x="0" y="-2"/>
            <a:chExt cx="9436102" cy="7135816"/>
          </a:xfrm>
        </p:grpSpPr>
        <p:grpSp>
          <p:nvGrpSpPr>
            <p:cNvPr id="791" name="Group 1439"/>
            <p:cNvGrpSpPr/>
            <p:nvPr/>
          </p:nvGrpSpPr>
          <p:grpSpPr>
            <a:xfrm>
              <a:off x="608763" y="7013601"/>
              <a:ext cx="8222070" cy="122214"/>
              <a:chOff x="0" y="-1"/>
              <a:chExt cx="8222069" cy="122212"/>
            </a:xfrm>
          </p:grpSpPr>
          <p:sp>
            <p:nvSpPr>
              <p:cNvPr id="756" name="Shape 1404"/>
              <p:cNvSpPr/>
              <p:nvPr/>
            </p:nvSpPr>
            <p:spPr>
              <a:xfrm flipH="1">
                <a:off x="0" y="-1"/>
                <a:ext cx="3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Shape 1405"/>
              <p:cNvSpPr/>
              <p:nvPr/>
            </p:nvSpPr>
            <p:spPr>
              <a:xfrm>
                <a:off x="8222068" y="-1"/>
                <a:ext cx="2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60" name="Group 1408"/>
              <p:cNvGrpSpPr/>
              <p:nvPr/>
            </p:nvGrpSpPr>
            <p:grpSpPr>
              <a:xfrm>
                <a:off x="7525074" y="-2"/>
                <a:ext cx="153622" cy="122214"/>
                <a:chOff x="-1" y="0"/>
                <a:chExt cx="153621" cy="122212"/>
              </a:xfrm>
            </p:grpSpPr>
            <p:sp>
              <p:nvSpPr>
                <p:cNvPr id="758" name="Shape 1406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Shape 140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roup 1411"/>
              <p:cNvGrpSpPr/>
              <p:nvPr/>
            </p:nvGrpSpPr>
            <p:grpSpPr>
              <a:xfrm>
                <a:off x="6828396" y="-2"/>
                <a:ext cx="152035" cy="122214"/>
                <a:chOff x="-1" y="0"/>
                <a:chExt cx="152034" cy="122212"/>
              </a:xfrm>
            </p:grpSpPr>
            <p:sp>
              <p:nvSpPr>
                <p:cNvPr id="761" name="Shape 1409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Shape 1410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6" name="Group 1414"/>
              <p:cNvGrpSpPr/>
              <p:nvPr/>
            </p:nvGrpSpPr>
            <p:grpSpPr>
              <a:xfrm>
                <a:off x="6130132" y="-2"/>
                <a:ext cx="153621" cy="122214"/>
                <a:chOff x="0" y="0"/>
                <a:chExt cx="153620" cy="122212"/>
              </a:xfrm>
            </p:grpSpPr>
            <p:sp>
              <p:nvSpPr>
                <p:cNvPr id="764" name="Shape 1412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Shape 1413"/>
                <p:cNvSpPr/>
                <p:nvPr/>
              </p:nvSpPr>
              <p:spPr>
                <a:xfrm flipH="1">
                  <a:off x="0" y="0"/>
                  <a:ext cx="1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9" name="Group 1417"/>
              <p:cNvGrpSpPr/>
              <p:nvPr/>
            </p:nvGrpSpPr>
            <p:grpSpPr>
              <a:xfrm>
                <a:off x="5431867" y="-2"/>
                <a:ext cx="153622" cy="122214"/>
                <a:chOff x="-1" y="0"/>
                <a:chExt cx="153621" cy="122212"/>
              </a:xfrm>
            </p:grpSpPr>
            <p:sp>
              <p:nvSpPr>
                <p:cNvPr id="767" name="Shape 1415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Shape 1416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72" name="Group 1420"/>
              <p:cNvGrpSpPr/>
              <p:nvPr/>
            </p:nvGrpSpPr>
            <p:grpSpPr>
              <a:xfrm>
                <a:off x="4733603" y="-2"/>
                <a:ext cx="153621" cy="122214"/>
                <a:chOff x="-1" y="0"/>
                <a:chExt cx="153620" cy="122212"/>
              </a:xfrm>
            </p:grpSpPr>
            <p:sp>
              <p:nvSpPr>
                <p:cNvPr id="770" name="Shape 1418"/>
                <p:cNvSpPr/>
                <p:nvPr/>
              </p:nvSpPr>
              <p:spPr>
                <a:xfrm flipH="1">
                  <a:off x="153618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Shape 1419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75" name="Group 1423"/>
              <p:cNvGrpSpPr/>
              <p:nvPr/>
            </p:nvGrpSpPr>
            <p:grpSpPr>
              <a:xfrm>
                <a:off x="4036922" y="-2"/>
                <a:ext cx="152036" cy="122214"/>
                <a:chOff x="-1" y="0"/>
                <a:chExt cx="152035" cy="122212"/>
              </a:xfrm>
            </p:grpSpPr>
            <p:sp>
              <p:nvSpPr>
                <p:cNvPr id="773" name="Shape 1421"/>
                <p:cNvSpPr/>
                <p:nvPr/>
              </p:nvSpPr>
              <p:spPr>
                <a:xfrm flipH="1">
                  <a:off x="152033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Shape 1422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78" name="Group 1426"/>
              <p:cNvGrpSpPr/>
              <p:nvPr/>
            </p:nvGrpSpPr>
            <p:grpSpPr>
              <a:xfrm>
                <a:off x="3338657" y="-2"/>
                <a:ext cx="153622" cy="122214"/>
                <a:chOff x="-1" y="0"/>
                <a:chExt cx="153621" cy="122212"/>
              </a:xfrm>
            </p:grpSpPr>
            <p:sp>
              <p:nvSpPr>
                <p:cNvPr id="776" name="Shape 1424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Shape 1425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81" name="Group 1429"/>
              <p:cNvGrpSpPr/>
              <p:nvPr/>
            </p:nvGrpSpPr>
            <p:grpSpPr>
              <a:xfrm>
                <a:off x="2640393" y="-2"/>
                <a:ext cx="153622" cy="122214"/>
                <a:chOff x="-1" y="0"/>
                <a:chExt cx="153621" cy="122212"/>
              </a:xfrm>
            </p:grpSpPr>
            <p:sp>
              <p:nvSpPr>
                <p:cNvPr id="779" name="Shape 1427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Shape 1428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84" name="Group 1432"/>
              <p:cNvGrpSpPr/>
              <p:nvPr/>
            </p:nvGrpSpPr>
            <p:grpSpPr>
              <a:xfrm>
                <a:off x="1942127" y="-2"/>
                <a:ext cx="153623" cy="122214"/>
                <a:chOff x="-1" y="0"/>
                <a:chExt cx="153622" cy="122212"/>
              </a:xfrm>
            </p:grpSpPr>
            <p:sp>
              <p:nvSpPr>
                <p:cNvPr id="782" name="Shape 1430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3" name="Shape 1431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87" name="Group 1435"/>
              <p:cNvGrpSpPr/>
              <p:nvPr/>
            </p:nvGrpSpPr>
            <p:grpSpPr>
              <a:xfrm>
                <a:off x="1245450" y="-2"/>
                <a:ext cx="152035" cy="122214"/>
                <a:chOff x="-1" y="0"/>
                <a:chExt cx="152034" cy="122212"/>
              </a:xfrm>
            </p:grpSpPr>
            <p:sp>
              <p:nvSpPr>
                <p:cNvPr id="785" name="Shape 1433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6" name="Shape 143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90" name="Group 1438"/>
              <p:cNvGrpSpPr/>
              <p:nvPr/>
            </p:nvGrpSpPr>
            <p:grpSpPr>
              <a:xfrm>
                <a:off x="547185" y="-2"/>
                <a:ext cx="153623" cy="122214"/>
                <a:chOff x="-1" y="0"/>
                <a:chExt cx="153622" cy="122212"/>
              </a:xfrm>
            </p:grpSpPr>
            <p:sp>
              <p:nvSpPr>
                <p:cNvPr id="788" name="Shape 1436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9" name="Shape 143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27" name="Group 1475"/>
            <p:cNvGrpSpPr/>
            <p:nvPr/>
          </p:nvGrpSpPr>
          <p:grpSpPr>
            <a:xfrm>
              <a:off x="-1" y="595816"/>
              <a:ext cx="122201" cy="5942599"/>
              <a:chOff x="0" y="0"/>
              <a:chExt cx="122200" cy="5942598"/>
            </a:xfrm>
          </p:grpSpPr>
          <p:sp>
            <p:nvSpPr>
              <p:cNvPr id="792" name="Shape 1440"/>
              <p:cNvSpPr/>
              <p:nvPr/>
            </p:nvSpPr>
            <p:spPr>
              <a:xfrm flipH="1" flipV="1">
                <a:off x="0" y="0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95" name="Group 1443"/>
              <p:cNvGrpSpPr/>
              <p:nvPr/>
            </p:nvGrpSpPr>
            <p:grpSpPr>
              <a:xfrm>
                <a:off x="0" y="5467725"/>
                <a:ext cx="122201" cy="153639"/>
                <a:chOff x="0" y="0"/>
                <a:chExt cx="122200" cy="153638"/>
              </a:xfrm>
            </p:grpSpPr>
            <p:sp>
              <p:nvSpPr>
                <p:cNvPr id="793" name="Shape 1441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4" name="Shape 144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98" name="Group 1446"/>
              <p:cNvGrpSpPr/>
              <p:nvPr/>
            </p:nvGrpSpPr>
            <p:grpSpPr>
              <a:xfrm>
                <a:off x="0" y="4993167"/>
                <a:ext cx="122201" cy="153640"/>
                <a:chOff x="0" y="0"/>
                <a:chExt cx="122200" cy="153639"/>
              </a:xfrm>
            </p:grpSpPr>
            <p:sp>
              <p:nvSpPr>
                <p:cNvPr id="796" name="Shape 1444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7" name="Shape 1445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01" name="Group 1449"/>
              <p:cNvGrpSpPr/>
              <p:nvPr/>
            </p:nvGrpSpPr>
            <p:grpSpPr>
              <a:xfrm>
                <a:off x="0" y="4520197"/>
                <a:ext cx="122201" cy="153639"/>
                <a:chOff x="0" y="0"/>
                <a:chExt cx="122200" cy="153638"/>
              </a:xfrm>
            </p:grpSpPr>
            <p:sp>
              <p:nvSpPr>
                <p:cNvPr id="799" name="Shape 1447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0" name="Shape 144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04" name="Group 1452"/>
              <p:cNvGrpSpPr/>
              <p:nvPr/>
            </p:nvGrpSpPr>
            <p:grpSpPr>
              <a:xfrm>
                <a:off x="0" y="4047227"/>
                <a:ext cx="122201" cy="153640"/>
                <a:chOff x="0" y="0"/>
                <a:chExt cx="122200" cy="153639"/>
              </a:xfrm>
            </p:grpSpPr>
            <p:sp>
              <p:nvSpPr>
                <p:cNvPr id="802" name="Shape 1450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3" name="Shape 1451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07" name="Group 1455"/>
              <p:cNvGrpSpPr/>
              <p:nvPr/>
            </p:nvGrpSpPr>
            <p:grpSpPr>
              <a:xfrm>
                <a:off x="0" y="3572670"/>
                <a:ext cx="122201" cy="153639"/>
                <a:chOff x="0" y="0"/>
                <a:chExt cx="122200" cy="153638"/>
              </a:xfrm>
            </p:grpSpPr>
            <p:sp>
              <p:nvSpPr>
                <p:cNvPr id="805" name="Shape 1453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6" name="Shape 145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10" name="Group 1458"/>
              <p:cNvGrpSpPr/>
              <p:nvPr/>
            </p:nvGrpSpPr>
            <p:grpSpPr>
              <a:xfrm>
                <a:off x="0" y="3099700"/>
                <a:ext cx="122201" cy="153639"/>
                <a:chOff x="0" y="0"/>
                <a:chExt cx="122200" cy="153638"/>
              </a:xfrm>
            </p:grpSpPr>
            <p:sp>
              <p:nvSpPr>
                <p:cNvPr id="808" name="Shape 1456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9" name="Shape 1457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13" name="Group 1461"/>
              <p:cNvGrpSpPr/>
              <p:nvPr/>
            </p:nvGrpSpPr>
            <p:grpSpPr>
              <a:xfrm>
                <a:off x="0" y="2626730"/>
                <a:ext cx="122201" cy="153640"/>
                <a:chOff x="0" y="0"/>
                <a:chExt cx="122200" cy="153639"/>
              </a:xfrm>
            </p:grpSpPr>
            <p:sp>
              <p:nvSpPr>
                <p:cNvPr id="811" name="Shape 1459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2" name="Shape 146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16" name="Group 1464"/>
              <p:cNvGrpSpPr/>
              <p:nvPr/>
            </p:nvGrpSpPr>
            <p:grpSpPr>
              <a:xfrm>
                <a:off x="0" y="2152173"/>
                <a:ext cx="122201" cy="153640"/>
                <a:chOff x="0" y="0"/>
                <a:chExt cx="122200" cy="153639"/>
              </a:xfrm>
            </p:grpSpPr>
            <p:sp>
              <p:nvSpPr>
                <p:cNvPr id="814" name="Shape 1462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5" name="Shape 1463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19" name="Group 1467"/>
              <p:cNvGrpSpPr/>
              <p:nvPr/>
            </p:nvGrpSpPr>
            <p:grpSpPr>
              <a:xfrm>
                <a:off x="0" y="1679203"/>
                <a:ext cx="122201" cy="153640"/>
                <a:chOff x="0" y="0"/>
                <a:chExt cx="122200" cy="153639"/>
              </a:xfrm>
            </p:grpSpPr>
            <p:sp>
              <p:nvSpPr>
                <p:cNvPr id="817" name="Shape 1465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8" name="Shape 1466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22" name="Group 1470"/>
              <p:cNvGrpSpPr/>
              <p:nvPr/>
            </p:nvGrpSpPr>
            <p:grpSpPr>
              <a:xfrm>
                <a:off x="0" y="1204645"/>
                <a:ext cx="122201" cy="153640"/>
                <a:chOff x="0" y="0"/>
                <a:chExt cx="122200" cy="153639"/>
              </a:xfrm>
            </p:grpSpPr>
            <p:sp>
              <p:nvSpPr>
                <p:cNvPr id="820" name="Shape 1468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1" name="Shape 146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25" name="Group 1473"/>
              <p:cNvGrpSpPr/>
              <p:nvPr/>
            </p:nvGrpSpPr>
            <p:grpSpPr>
              <a:xfrm>
                <a:off x="0" y="525347"/>
                <a:ext cx="122201" cy="153639"/>
                <a:chOff x="0" y="0"/>
                <a:chExt cx="122200" cy="153638"/>
              </a:xfrm>
            </p:grpSpPr>
            <p:sp>
              <p:nvSpPr>
                <p:cNvPr id="823" name="Shape 1471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4" name="Shape 147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26" name="Shape 1474"/>
              <p:cNvSpPr/>
              <p:nvPr/>
            </p:nvSpPr>
            <p:spPr>
              <a:xfrm flipH="1">
                <a:off x="0" y="5942597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63" name="Group 1511"/>
            <p:cNvGrpSpPr/>
            <p:nvPr/>
          </p:nvGrpSpPr>
          <p:grpSpPr>
            <a:xfrm>
              <a:off x="9312315" y="597085"/>
              <a:ext cx="123788" cy="5941328"/>
              <a:chOff x="-1" y="-1"/>
              <a:chExt cx="123787" cy="5941327"/>
            </a:xfrm>
          </p:grpSpPr>
          <p:sp>
            <p:nvSpPr>
              <p:cNvPr id="828" name="Shape 1476"/>
              <p:cNvSpPr/>
              <p:nvPr/>
            </p:nvSpPr>
            <p:spPr>
              <a:xfrm flipH="1" flipV="1">
                <a:off x="1586" y="-2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831" name="Group 1479"/>
              <p:cNvGrpSpPr/>
              <p:nvPr/>
            </p:nvGrpSpPr>
            <p:grpSpPr>
              <a:xfrm>
                <a:off x="-2" y="5466771"/>
                <a:ext cx="122202" cy="154908"/>
                <a:chOff x="0" y="0"/>
                <a:chExt cx="122201" cy="154907"/>
              </a:xfrm>
            </p:grpSpPr>
            <p:sp>
              <p:nvSpPr>
                <p:cNvPr id="829" name="Shape 1477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0" name="Shape 147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34" name="Group 1482"/>
              <p:cNvGrpSpPr/>
              <p:nvPr/>
            </p:nvGrpSpPr>
            <p:grpSpPr>
              <a:xfrm>
                <a:off x="-2" y="4992214"/>
                <a:ext cx="122202" cy="154908"/>
                <a:chOff x="0" y="0"/>
                <a:chExt cx="122201" cy="154907"/>
              </a:xfrm>
            </p:grpSpPr>
            <p:sp>
              <p:nvSpPr>
                <p:cNvPr id="832" name="Shape 1480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3" name="Shape 1481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37" name="Group 1485"/>
              <p:cNvGrpSpPr/>
              <p:nvPr/>
            </p:nvGrpSpPr>
            <p:grpSpPr>
              <a:xfrm>
                <a:off x="-2" y="4519245"/>
                <a:ext cx="122202" cy="154907"/>
                <a:chOff x="0" y="0"/>
                <a:chExt cx="122201" cy="154906"/>
              </a:xfrm>
            </p:grpSpPr>
            <p:sp>
              <p:nvSpPr>
                <p:cNvPr id="835" name="Shape 1483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6" name="Shape 148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40" name="Group 1488"/>
              <p:cNvGrpSpPr/>
              <p:nvPr/>
            </p:nvGrpSpPr>
            <p:grpSpPr>
              <a:xfrm>
                <a:off x="-2" y="4046274"/>
                <a:ext cx="122202" cy="154907"/>
                <a:chOff x="0" y="0"/>
                <a:chExt cx="122201" cy="154906"/>
              </a:xfrm>
            </p:grpSpPr>
            <p:sp>
              <p:nvSpPr>
                <p:cNvPr id="838" name="Shape 1486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9" name="Shape 1487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43" name="Group 1491"/>
              <p:cNvGrpSpPr/>
              <p:nvPr/>
            </p:nvGrpSpPr>
            <p:grpSpPr>
              <a:xfrm>
                <a:off x="-2" y="3571716"/>
                <a:ext cx="122202" cy="154909"/>
                <a:chOff x="0" y="0"/>
                <a:chExt cx="122201" cy="154908"/>
              </a:xfrm>
            </p:grpSpPr>
            <p:sp>
              <p:nvSpPr>
                <p:cNvPr id="841" name="Shape 1489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2" name="Shape 149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46" name="Group 1494"/>
              <p:cNvGrpSpPr/>
              <p:nvPr/>
            </p:nvGrpSpPr>
            <p:grpSpPr>
              <a:xfrm>
                <a:off x="-2" y="3098747"/>
                <a:ext cx="122202" cy="154908"/>
                <a:chOff x="0" y="0"/>
                <a:chExt cx="122201" cy="154907"/>
              </a:xfrm>
            </p:grpSpPr>
            <p:sp>
              <p:nvSpPr>
                <p:cNvPr id="844" name="Shape 1492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5" name="Shape 1493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49" name="Group 1497"/>
              <p:cNvGrpSpPr/>
              <p:nvPr/>
            </p:nvGrpSpPr>
            <p:grpSpPr>
              <a:xfrm>
                <a:off x="-2" y="2625777"/>
                <a:ext cx="122202" cy="154909"/>
                <a:chOff x="0" y="0"/>
                <a:chExt cx="122201" cy="154908"/>
              </a:xfrm>
            </p:grpSpPr>
            <p:sp>
              <p:nvSpPr>
                <p:cNvPr id="847" name="Shape 1495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8" name="Shape 149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52" name="Group 1500"/>
              <p:cNvGrpSpPr/>
              <p:nvPr/>
            </p:nvGrpSpPr>
            <p:grpSpPr>
              <a:xfrm>
                <a:off x="-2" y="2151221"/>
                <a:ext cx="122202" cy="154908"/>
                <a:chOff x="0" y="0"/>
                <a:chExt cx="122201" cy="154907"/>
              </a:xfrm>
            </p:grpSpPr>
            <p:sp>
              <p:nvSpPr>
                <p:cNvPr id="850" name="Shape 1498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1" name="Shape 1499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55" name="Group 1503"/>
              <p:cNvGrpSpPr/>
              <p:nvPr/>
            </p:nvGrpSpPr>
            <p:grpSpPr>
              <a:xfrm>
                <a:off x="-2" y="1678250"/>
                <a:ext cx="122202" cy="154909"/>
                <a:chOff x="0" y="0"/>
                <a:chExt cx="122201" cy="154908"/>
              </a:xfrm>
            </p:grpSpPr>
            <p:sp>
              <p:nvSpPr>
                <p:cNvPr id="853" name="Shape 1501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4" name="Shape 1502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58" name="Group 1506"/>
              <p:cNvGrpSpPr/>
              <p:nvPr/>
            </p:nvGrpSpPr>
            <p:grpSpPr>
              <a:xfrm>
                <a:off x="-2" y="1203692"/>
                <a:ext cx="122202" cy="154909"/>
                <a:chOff x="0" y="0"/>
                <a:chExt cx="122201" cy="154908"/>
              </a:xfrm>
            </p:grpSpPr>
            <p:sp>
              <p:nvSpPr>
                <p:cNvPr id="856" name="Shape 1504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7" name="Shape 150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61" name="Group 1509"/>
              <p:cNvGrpSpPr/>
              <p:nvPr/>
            </p:nvGrpSpPr>
            <p:grpSpPr>
              <a:xfrm>
                <a:off x="-2" y="524394"/>
                <a:ext cx="122202" cy="154908"/>
                <a:chOff x="0" y="0"/>
                <a:chExt cx="122201" cy="154907"/>
              </a:xfrm>
            </p:grpSpPr>
            <p:sp>
              <p:nvSpPr>
                <p:cNvPr id="859" name="Shape 1507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0" name="Shape 150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62" name="Shape 1510"/>
              <p:cNvSpPr/>
              <p:nvPr/>
            </p:nvSpPr>
            <p:spPr>
              <a:xfrm flipH="1">
                <a:off x="1586" y="5941325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99" name="Group 1547"/>
            <p:cNvGrpSpPr/>
            <p:nvPr/>
          </p:nvGrpSpPr>
          <p:grpSpPr>
            <a:xfrm>
              <a:off x="608762" y="-3"/>
              <a:ext cx="8222071" cy="122215"/>
              <a:chOff x="0" y="-1"/>
              <a:chExt cx="8222069" cy="122214"/>
            </a:xfrm>
          </p:grpSpPr>
          <p:sp>
            <p:nvSpPr>
              <p:cNvPr id="864" name="Shape 1512"/>
              <p:cNvSpPr/>
              <p:nvPr/>
            </p:nvSpPr>
            <p:spPr>
              <a:xfrm flipH="1">
                <a:off x="-1" y="0"/>
                <a:ext cx="3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Shape 1513"/>
              <p:cNvSpPr/>
              <p:nvPr/>
            </p:nvSpPr>
            <p:spPr>
              <a:xfrm>
                <a:off x="8222068" y="0"/>
                <a:ext cx="2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868" name="Group 1516"/>
              <p:cNvGrpSpPr/>
              <p:nvPr/>
            </p:nvGrpSpPr>
            <p:grpSpPr>
              <a:xfrm>
                <a:off x="7525074" y="-2"/>
                <a:ext cx="153622" cy="122215"/>
                <a:chOff x="-1" y="0"/>
                <a:chExt cx="153621" cy="122214"/>
              </a:xfrm>
            </p:grpSpPr>
            <p:sp>
              <p:nvSpPr>
                <p:cNvPr id="866" name="Shape 1514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7" name="Shape 151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71" name="Group 1519"/>
              <p:cNvGrpSpPr/>
              <p:nvPr/>
            </p:nvGrpSpPr>
            <p:grpSpPr>
              <a:xfrm>
                <a:off x="6828396" y="-2"/>
                <a:ext cx="152034" cy="122215"/>
                <a:chOff x="-1" y="0"/>
                <a:chExt cx="152033" cy="122214"/>
              </a:xfrm>
            </p:grpSpPr>
            <p:sp>
              <p:nvSpPr>
                <p:cNvPr id="869" name="Shape 1517"/>
                <p:cNvSpPr/>
                <p:nvPr/>
              </p:nvSpPr>
              <p:spPr>
                <a:xfrm flipH="1">
                  <a:off x="152031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0" name="Shape 1518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74" name="Group 1522"/>
              <p:cNvGrpSpPr/>
              <p:nvPr/>
            </p:nvGrpSpPr>
            <p:grpSpPr>
              <a:xfrm>
                <a:off x="6130131" y="-2"/>
                <a:ext cx="153622" cy="122215"/>
                <a:chOff x="0" y="0"/>
                <a:chExt cx="153621" cy="122214"/>
              </a:xfrm>
            </p:grpSpPr>
            <p:sp>
              <p:nvSpPr>
                <p:cNvPr id="872" name="Shape 1520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3" name="Shape 1521"/>
                <p:cNvSpPr/>
                <p:nvPr/>
              </p:nvSpPr>
              <p:spPr>
                <a:xfrm flipH="1">
                  <a:off x="0" y="-1"/>
                  <a:ext cx="1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77" name="Group 1525"/>
              <p:cNvGrpSpPr/>
              <p:nvPr/>
            </p:nvGrpSpPr>
            <p:grpSpPr>
              <a:xfrm>
                <a:off x="5431867" y="-2"/>
                <a:ext cx="153622" cy="122215"/>
                <a:chOff x="-1" y="0"/>
                <a:chExt cx="153621" cy="122214"/>
              </a:xfrm>
            </p:grpSpPr>
            <p:sp>
              <p:nvSpPr>
                <p:cNvPr id="875" name="Shape 1523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6" name="Shape 1524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80" name="Group 1528"/>
              <p:cNvGrpSpPr/>
              <p:nvPr/>
            </p:nvGrpSpPr>
            <p:grpSpPr>
              <a:xfrm>
                <a:off x="4733602" y="-2"/>
                <a:ext cx="153621" cy="122215"/>
                <a:chOff x="-1" y="0"/>
                <a:chExt cx="153620" cy="122214"/>
              </a:xfrm>
            </p:grpSpPr>
            <p:sp>
              <p:nvSpPr>
                <p:cNvPr id="878" name="Shape 1526"/>
                <p:cNvSpPr/>
                <p:nvPr/>
              </p:nvSpPr>
              <p:spPr>
                <a:xfrm flipH="1">
                  <a:off x="153618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9" name="Shape 1527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83" name="Group 1531"/>
              <p:cNvGrpSpPr/>
              <p:nvPr/>
            </p:nvGrpSpPr>
            <p:grpSpPr>
              <a:xfrm>
                <a:off x="4036922" y="-2"/>
                <a:ext cx="152037" cy="122215"/>
                <a:chOff x="-1" y="0"/>
                <a:chExt cx="152036" cy="122214"/>
              </a:xfrm>
            </p:grpSpPr>
            <p:sp>
              <p:nvSpPr>
                <p:cNvPr id="881" name="Shape 1529"/>
                <p:cNvSpPr/>
                <p:nvPr/>
              </p:nvSpPr>
              <p:spPr>
                <a:xfrm flipH="1">
                  <a:off x="152034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2" name="Shape 1530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86" name="Group 1534"/>
              <p:cNvGrpSpPr/>
              <p:nvPr/>
            </p:nvGrpSpPr>
            <p:grpSpPr>
              <a:xfrm>
                <a:off x="3338657" y="-2"/>
                <a:ext cx="153623" cy="122215"/>
                <a:chOff x="-1" y="0"/>
                <a:chExt cx="153621" cy="122214"/>
              </a:xfrm>
            </p:grpSpPr>
            <p:sp>
              <p:nvSpPr>
                <p:cNvPr id="884" name="Shape 1532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5" name="Shape 1533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89" name="Group 1537"/>
              <p:cNvGrpSpPr/>
              <p:nvPr/>
            </p:nvGrpSpPr>
            <p:grpSpPr>
              <a:xfrm>
                <a:off x="2640392" y="-2"/>
                <a:ext cx="153622" cy="122215"/>
                <a:chOff x="-1" y="0"/>
                <a:chExt cx="153621" cy="122214"/>
              </a:xfrm>
            </p:grpSpPr>
            <p:sp>
              <p:nvSpPr>
                <p:cNvPr id="887" name="Shape 1535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8" name="Shape 1536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92" name="Group 1540"/>
              <p:cNvGrpSpPr/>
              <p:nvPr/>
            </p:nvGrpSpPr>
            <p:grpSpPr>
              <a:xfrm>
                <a:off x="1942127" y="-2"/>
                <a:ext cx="153623" cy="122215"/>
                <a:chOff x="-1" y="0"/>
                <a:chExt cx="153622" cy="122214"/>
              </a:xfrm>
            </p:grpSpPr>
            <p:sp>
              <p:nvSpPr>
                <p:cNvPr id="890" name="Shape 1538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1" name="Shape 1539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95" name="Group 1543"/>
              <p:cNvGrpSpPr/>
              <p:nvPr/>
            </p:nvGrpSpPr>
            <p:grpSpPr>
              <a:xfrm>
                <a:off x="1245450" y="-2"/>
                <a:ext cx="152035" cy="122215"/>
                <a:chOff x="-1" y="0"/>
                <a:chExt cx="152034" cy="122214"/>
              </a:xfrm>
            </p:grpSpPr>
            <p:sp>
              <p:nvSpPr>
                <p:cNvPr id="893" name="Shape 1541"/>
                <p:cNvSpPr/>
                <p:nvPr/>
              </p:nvSpPr>
              <p:spPr>
                <a:xfrm flipH="1">
                  <a:off x="152032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4" name="Shape 154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98" name="Group 1546"/>
              <p:cNvGrpSpPr/>
              <p:nvPr/>
            </p:nvGrpSpPr>
            <p:grpSpPr>
              <a:xfrm>
                <a:off x="547185" y="-2"/>
                <a:ext cx="153623" cy="122215"/>
                <a:chOff x="-1" y="0"/>
                <a:chExt cx="153622" cy="122214"/>
              </a:xfrm>
            </p:grpSpPr>
            <p:sp>
              <p:nvSpPr>
                <p:cNvPr id="896" name="Shape 1544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7" name="Shape 154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901" name="Shape 1549"/>
          <p:cNvSpPr/>
          <p:nvPr/>
        </p:nvSpPr>
        <p:spPr>
          <a:xfrm>
            <a:off x="2135188" y="2609850"/>
            <a:ext cx="1522414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2" name="Shape 1550"/>
          <p:cNvSpPr/>
          <p:nvPr/>
        </p:nvSpPr>
        <p:spPr>
          <a:xfrm>
            <a:off x="3824287" y="2609850"/>
            <a:ext cx="1520827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3" name="Shape 1551"/>
          <p:cNvSpPr/>
          <p:nvPr/>
        </p:nvSpPr>
        <p:spPr>
          <a:xfrm>
            <a:off x="5486400" y="2609850"/>
            <a:ext cx="1522413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4" name="Shape 1552"/>
          <p:cNvSpPr/>
          <p:nvPr/>
        </p:nvSpPr>
        <p:spPr>
          <a:xfrm>
            <a:off x="7162800" y="2609850"/>
            <a:ext cx="1522413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1700"/>
          <p:cNvGrpSpPr/>
          <p:nvPr/>
        </p:nvGrpSpPr>
        <p:grpSpPr>
          <a:xfrm>
            <a:off x="-147639" y="-141292"/>
            <a:ext cx="9436104" cy="7135818"/>
            <a:chOff x="0" y="-2"/>
            <a:chExt cx="9436102" cy="7135816"/>
          </a:xfrm>
        </p:grpSpPr>
        <p:grpSp>
          <p:nvGrpSpPr>
            <p:cNvPr id="949" name="Group 1591"/>
            <p:cNvGrpSpPr/>
            <p:nvPr/>
          </p:nvGrpSpPr>
          <p:grpSpPr>
            <a:xfrm>
              <a:off x="608763" y="7013601"/>
              <a:ext cx="8222070" cy="122214"/>
              <a:chOff x="0" y="-1"/>
              <a:chExt cx="8222069" cy="122212"/>
            </a:xfrm>
          </p:grpSpPr>
          <p:sp>
            <p:nvSpPr>
              <p:cNvPr id="914" name="Shape 1556"/>
              <p:cNvSpPr/>
              <p:nvPr/>
            </p:nvSpPr>
            <p:spPr>
              <a:xfrm flipH="1">
                <a:off x="0" y="-1"/>
                <a:ext cx="3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5" name="Shape 1557"/>
              <p:cNvSpPr/>
              <p:nvPr/>
            </p:nvSpPr>
            <p:spPr>
              <a:xfrm>
                <a:off x="8222068" y="-1"/>
                <a:ext cx="2" cy="12221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18" name="Group 1560"/>
              <p:cNvGrpSpPr/>
              <p:nvPr/>
            </p:nvGrpSpPr>
            <p:grpSpPr>
              <a:xfrm>
                <a:off x="7525074" y="-2"/>
                <a:ext cx="153622" cy="122214"/>
                <a:chOff x="-1" y="0"/>
                <a:chExt cx="153621" cy="122212"/>
              </a:xfrm>
            </p:grpSpPr>
            <p:sp>
              <p:nvSpPr>
                <p:cNvPr id="916" name="Shape 1558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7" name="Shape 1559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21" name="Group 1563"/>
              <p:cNvGrpSpPr/>
              <p:nvPr/>
            </p:nvGrpSpPr>
            <p:grpSpPr>
              <a:xfrm>
                <a:off x="6828396" y="-2"/>
                <a:ext cx="152035" cy="122214"/>
                <a:chOff x="-1" y="0"/>
                <a:chExt cx="152034" cy="122212"/>
              </a:xfrm>
            </p:grpSpPr>
            <p:sp>
              <p:nvSpPr>
                <p:cNvPr id="919" name="Shape 1561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0" name="Shape 1562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24" name="Group 1566"/>
              <p:cNvGrpSpPr/>
              <p:nvPr/>
            </p:nvGrpSpPr>
            <p:grpSpPr>
              <a:xfrm>
                <a:off x="6130132" y="-2"/>
                <a:ext cx="153621" cy="122214"/>
                <a:chOff x="0" y="0"/>
                <a:chExt cx="153620" cy="122212"/>
              </a:xfrm>
            </p:grpSpPr>
            <p:sp>
              <p:nvSpPr>
                <p:cNvPr id="922" name="Shape 1564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3" name="Shape 1565"/>
                <p:cNvSpPr/>
                <p:nvPr/>
              </p:nvSpPr>
              <p:spPr>
                <a:xfrm flipH="1">
                  <a:off x="0" y="0"/>
                  <a:ext cx="1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27" name="Group 1569"/>
              <p:cNvGrpSpPr/>
              <p:nvPr/>
            </p:nvGrpSpPr>
            <p:grpSpPr>
              <a:xfrm>
                <a:off x="5431867" y="-2"/>
                <a:ext cx="153622" cy="122214"/>
                <a:chOff x="-1" y="0"/>
                <a:chExt cx="153621" cy="122212"/>
              </a:xfrm>
            </p:grpSpPr>
            <p:sp>
              <p:nvSpPr>
                <p:cNvPr id="925" name="Shape 1567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6" name="Shape 1568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30" name="Group 1572"/>
              <p:cNvGrpSpPr/>
              <p:nvPr/>
            </p:nvGrpSpPr>
            <p:grpSpPr>
              <a:xfrm>
                <a:off x="4733603" y="-2"/>
                <a:ext cx="153621" cy="122214"/>
                <a:chOff x="-1" y="0"/>
                <a:chExt cx="153620" cy="122212"/>
              </a:xfrm>
            </p:grpSpPr>
            <p:sp>
              <p:nvSpPr>
                <p:cNvPr id="928" name="Shape 1570"/>
                <p:cNvSpPr/>
                <p:nvPr/>
              </p:nvSpPr>
              <p:spPr>
                <a:xfrm flipH="1">
                  <a:off x="153618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9" name="Shape 1571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33" name="Group 1575"/>
              <p:cNvGrpSpPr/>
              <p:nvPr/>
            </p:nvGrpSpPr>
            <p:grpSpPr>
              <a:xfrm>
                <a:off x="4036922" y="-2"/>
                <a:ext cx="152036" cy="122214"/>
                <a:chOff x="-1" y="0"/>
                <a:chExt cx="152035" cy="122212"/>
              </a:xfrm>
            </p:grpSpPr>
            <p:sp>
              <p:nvSpPr>
                <p:cNvPr id="931" name="Shape 1573"/>
                <p:cNvSpPr/>
                <p:nvPr/>
              </p:nvSpPr>
              <p:spPr>
                <a:xfrm flipH="1">
                  <a:off x="152033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2" name="Shape 1574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36" name="Group 1578"/>
              <p:cNvGrpSpPr/>
              <p:nvPr/>
            </p:nvGrpSpPr>
            <p:grpSpPr>
              <a:xfrm>
                <a:off x="3338657" y="-2"/>
                <a:ext cx="153622" cy="122214"/>
                <a:chOff x="-1" y="0"/>
                <a:chExt cx="153621" cy="122212"/>
              </a:xfrm>
            </p:grpSpPr>
            <p:sp>
              <p:nvSpPr>
                <p:cNvPr id="934" name="Shape 1576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5" name="Shape 1577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39" name="Group 1581"/>
              <p:cNvGrpSpPr/>
              <p:nvPr/>
            </p:nvGrpSpPr>
            <p:grpSpPr>
              <a:xfrm>
                <a:off x="2640393" y="-2"/>
                <a:ext cx="153622" cy="122214"/>
                <a:chOff x="-1" y="0"/>
                <a:chExt cx="153621" cy="122212"/>
              </a:xfrm>
            </p:grpSpPr>
            <p:sp>
              <p:nvSpPr>
                <p:cNvPr id="937" name="Shape 1579"/>
                <p:cNvSpPr/>
                <p:nvPr/>
              </p:nvSpPr>
              <p:spPr>
                <a:xfrm flipH="1">
                  <a:off x="153619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8" name="Shape 1580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42" name="Group 1584"/>
              <p:cNvGrpSpPr/>
              <p:nvPr/>
            </p:nvGrpSpPr>
            <p:grpSpPr>
              <a:xfrm>
                <a:off x="1942127" y="-2"/>
                <a:ext cx="153623" cy="122214"/>
                <a:chOff x="-1" y="0"/>
                <a:chExt cx="153622" cy="122212"/>
              </a:xfrm>
            </p:grpSpPr>
            <p:sp>
              <p:nvSpPr>
                <p:cNvPr id="940" name="Shape 1582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41" name="Shape 1583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45" name="Group 1587"/>
              <p:cNvGrpSpPr/>
              <p:nvPr/>
            </p:nvGrpSpPr>
            <p:grpSpPr>
              <a:xfrm>
                <a:off x="1245450" y="-2"/>
                <a:ext cx="152035" cy="122214"/>
                <a:chOff x="-1" y="0"/>
                <a:chExt cx="152034" cy="122212"/>
              </a:xfrm>
            </p:grpSpPr>
            <p:sp>
              <p:nvSpPr>
                <p:cNvPr id="943" name="Shape 1585"/>
                <p:cNvSpPr/>
                <p:nvPr/>
              </p:nvSpPr>
              <p:spPr>
                <a:xfrm flipH="1">
                  <a:off x="152032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44" name="Shape 1586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48" name="Group 1590"/>
              <p:cNvGrpSpPr/>
              <p:nvPr/>
            </p:nvGrpSpPr>
            <p:grpSpPr>
              <a:xfrm>
                <a:off x="547185" y="-2"/>
                <a:ext cx="153623" cy="122214"/>
                <a:chOff x="-1" y="0"/>
                <a:chExt cx="153622" cy="122212"/>
              </a:xfrm>
            </p:grpSpPr>
            <p:sp>
              <p:nvSpPr>
                <p:cNvPr id="946" name="Shape 1588"/>
                <p:cNvSpPr/>
                <p:nvPr/>
              </p:nvSpPr>
              <p:spPr>
                <a:xfrm flipH="1">
                  <a:off x="153620" y="0"/>
                  <a:ext cx="2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47" name="Shape 1589"/>
                <p:cNvSpPr/>
                <p:nvPr/>
              </p:nvSpPr>
              <p:spPr>
                <a:xfrm flipH="1">
                  <a:off x="-2" y="0"/>
                  <a:ext cx="4" cy="12221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985" name="Group 1627"/>
            <p:cNvGrpSpPr/>
            <p:nvPr/>
          </p:nvGrpSpPr>
          <p:grpSpPr>
            <a:xfrm>
              <a:off x="-1" y="595816"/>
              <a:ext cx="122201" cy="5942599"/>
              <a:chOff x="0" y="0"/>
              <a:chExt cx="122200" cy="5942598"/>
            </a:xfrm>
          </p:grpSpPr>
          <p:sp>
            <p:nvSpPr>
              <p:cNvPr id="950" name="Shape 1592"/>
              <p:cNvSpPr/>
              <p:nvPr/>
            </p:nvSpPr>
            <p:spPr>
              <a:xfrm flipH="1" flipV="1">
                <a:off x="0" y="0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53" name="Group 1595"/>
              <p:cNvGrpSpPr/>
              <p:nvPr/>
            </p:nvGrpSpPr>
            <p:grpSpPr>
              <a:xfrm>
                <a:off x="0" y="5467725"/>
                <a:ext cx="122201" cy="153639"/>
                <a:chOff x="0" y="0"/>
                <a:chExt cx="122200" cy="153638"/>
              </a:xfrm>
            </p:grpSpPr>
            <p:sp>
              <p:nvSpPr>
                <p:cNvPr id="951" name="Shape 1593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52" name="Shape 159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56" name="Group 1598"/>
              <p:cNvGrpSpPr/>
              <p:nvPr/>
            </p:nvGrpSpPr>
            <p:grpSpPr>
              <a:xfrm>
                <a:off x="0" y="4993167"/>
                <a:ext cx="122201" cy="153640"/>
                <a:chOff x="0" y="0"/>
                <a:chExt cx="122200" cy="153639"/>
              </a:xfrm>
            </p:grpSpPr>
            <p:sp>
              <p:nvSpPr>
                <p:cNvPr id="954" name="Shape 1596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55" name="Shape 1597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59" name="Group 1601"/>
              <p:cNvGrpSpPr/>
              <p:nvPr/>
            </p:nvGrpSpPr>
            <p:grpSpPr>
              <a:xfrm>
                <a:off x="0" y="4520197"/>
                <a:ext cx="122201" cy="153639"/>
                <a:chOff x="0" y="0"/>
                <a:chExt cx="122200" cy="153638"/>
              </a:xfrm>
            </p:grpSpPr>
            <p:sp>
              <p:nvSpPr>
                <p:cNvPr id="957" name="Shape 1599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58" name="Shape 1600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62" name="Group 1604"/>
              <p:cNvGrpSpPr/>
              <p:nvPr/>
            </p:nvGrpSpPr>
            <p:grpSpPr>
              <a:xfrm>
                <a:off x="0" y="4047227"/>
                <a:ext cx="122201" cy="153640"/>
                <a:chOff x="0" y="0"/>
                <a:chExt cx="122200" cy="153639"/>
              </a:xfrm>
            </p:grpSpPr>
            <p:sp>
              <p:nvSpPr>
                <p:cNvPr id="960" name="Shape 1602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1" name="Shape 1603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65" name="Group 1607"/>
              <p:cNvGrpSpPr/>
              <p:nvPr/>
            </p:nvGrpSpPr>
            <p:grpSpPr>
              <a:xfrm>
                <a:off x="0" y="3572670"/>
                <a:ext cx="122201" cy="153639"/>
                <a:chOff x="0" y="0"/>
                <a:chExt cx="122200" cy="153638"/>
              </a:xfrm>
            </p:grpSpPr>
            <p:sp>
              <p:nvSpPr>
                <p:cNvPr id="963" name="Shape 1605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4" name="Shape 1606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68" name="Group 1610"/>
              <p:cNvGrpSpPr/>
              <p:nvPr/>
            </p:nvGrpSpPr>
            <p:grpSpPr>
              <a:xfrm>
                <a:off x="0" y="3099700"/>
                <a:ext cx="122201" cy="153639"/>
                <a:chOff x="0" y="0"/>
                <a:chExt cx="122200" cy="153638"/>
              </a:xfrm>
            </p:grpSpPr>
            <p:sp>
              <p:nvSpPr>
                <p:cNvPr id="966" name="Shape 1608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7" name="Shape 1609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71" name="Group 1613"/>
              <p:cNvGrpSpPr/>
              <p:nvPr/>
            </p:nvGrpSpPr>
            <p:grpSpPr>
              <a:xfrm>
                <a:off x="0" y="2626730"/>
                <a:ext cx="122201" cy="153640"/>
                <a:chOff x="0" y="0"/>
                <a:chExt cx="122200" cy="153639"/>
              </a:xfrm>
            </p:grpSpPr>
            <p:sp>
              <p:nvSpPr>
                <p:cNvPr id="969" name="Shape 1611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0" name="Shape 1612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74" name="Group 1616"/>
              <p:cNvGrpSpPr/>
              <p:nvPr/>
            </p:nvGrpSpPr>
            <p:grpSpPr>
              <a:xfrm>
                <a:off x="0" y="2152173"/>
                <a:ext cx="122201" cy="153640"/>
                <a:chOff x="0" y="0"/>
                <a:chExt cx="122200" cy="153639"/>
              </a:xfrm>
            </p:grpSpPr>
            <p:sp>
              <p:nvSpPr>
                <p:cNvPr id="972" name="Shape 1614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3" name="Shape 1615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77" name="Group 1619"/>
              <p:cNvGrpSpPr/>
              <p:nvPr/>
            </p:nvGrpSpPr>
            <p:grpSpPr>
              <a:xfrm>
                <a:off x="0" y="1679203"/>
                <a:ext cx="122201" cy="153640"/>
                <a:chOff x="0" y="0"/>
                <a:chExt cx="122200" cy="153639"/>
              </a:xfrm>
            </p:grpSpPr>
            <p:sp>
              <p:nvSpPr>
                <p:cNvPr id="975" name="Shape 1617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6" name="Shape 1618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80" name="Group 1622"/>
              <p:cNvGrpSpPr/>
              <p:nvPr/>
            </p:nvGrpSpPr>
            <p:grpSpPr>
              <a:xfrm>
                <a:off x="0" y="1204645"/>
                <a:ext cx="122201" cy="153640"/>
                <a:chOff x="0" y="0"/>
                <a:chExt cx="122200" cy="153639"/>
              </a:xfrm>
            </p:grpSpPr>
            <p:sp>
              <p:nvSpPr>
                <p:cNvPr id="978" name="Shape 1620"/>
                <p:cNvSpPr/>
                <p:nvPr/>
              </p:nvSpPr>
              <p:spPr>
                <a:xfrm flipH="1" flipV="1">
                  <a:off x="0" y="15363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9" name="Shape 1621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83" name="Group 1625"/>
              <p:cNvGrpSpPr/>
              <p:nvPr/>
            </p:nvGrpSpPr>
            <p:grpSpPr>
              <a:xfrm>
                <a:off x="0" y="525347"/>
                <a:ext cx="122201" cy="153639"/>
                <a:chOff x="0" y="0"/>
                <a:chExt cx="122200" cy="153638"/>
              </a:xfrm>
            </p:grpSpPr>
            <p:sp>
              <p:nvSpPr>
                <p:cNvPr id="981" name="Shape 1623"/>
                <p:cNvSpPr/>
                <p:nvPr/>
              </p:nvSpPr>
              <p:spPr>
                <a:xfrm flipH="1" flipV="1">
                  <a:off x="0" y="15363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82" name="Shape 1624"/>
                <p:cNvSpPr/>
                <p:nvPr/>
              </p:nvSpPr>
              <p:spPr>
                <a:xfrm flipH="1" flipV="1">
                  <a:off x="0" y="-1"/>
                  <a:ext cx="122201" cy="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984" name="Shape 1626"/>
              <p:cNvSpPr/>
              <p:nvPr/>
            </p:nvSpPr>
            <p:spPr>
              <a:xfrm flipH="1">
                <a:off x="0" y="5942597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21" name="Group 1663"/>
            <p:cNvGrpSpPr/>
            <p:nvPr/>
          </p:nvGrpSpPr>
          <p:grpSpPr>
            <a:xfrm>
              <a:off x="9312315" y="597085"/>
              <a:ext cx="123788" cy="5941328"/>
              <a:chOff x="-1" y="-1"/>
              <a:chExt cx="123787" cy="5941327"/>
            </a:xfrm>
          </p:grpSpPr>
          <p:sp>
            <p:nvSpPr>
              <p:cNvPr id="986" name="Shape 1628"/>
              <p:cNvSpPr/>
              <p:nvPr/>
            </p:nvSpPr>
            <p:spPr>
              <a:xfrm flipH="1" flipV="1">
                <a:off x="1586" y="-2"/>
                <a:ext cx="122201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89" name="Group 1631"/>
              <p:cNvGrpSpPr/>
              <p:nvPr/>
            </p:nvGrpSpPr>
            <p:grpSpPr>
              <a:xfrm>
                <a:off x="-2" y="5466771"/>
                <a:ext cx="122202" cy="154908"/>
                <a:chOff x="0" y="0"/>
                <a:chExt cx="122201" cy="154907"/>
              </a:xfrm>
            </p:grpSpPr>
            <p:sp>
              <p:nvSpPr>
                <p:cNvPr id="987" name="Shape 1629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88" name="Shape 163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92" name="Group 1634"/>
              <p:cNvGrpSpPr/>
              <p:nvPr/>
            </p:nvGrpSpPr>
            <p:grpSpPr>
              <a:xfrm>
                <a:off x="-2" y="4992214"/>
                <a:ext cx="122202" cy="154908"/>
                <a:chOff x="0" y="0"/>
                <a:chExt cx="122201" cy="154907"/>
              </a:xfrm>
            </p:grpSpPr>
            <p:sp>
              <p:nvSpPr>
                <p:cNvPr id="990" name="Shape 1632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1" name="Shape 1633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95" name="Group 1637"/>
              <p:cNvGrpSpPr/>
              <p:nvPr/>
            </p:nvGrpSpPr>
            <p:grpSpPr>
              <a:xfrm>
                <a:off x="-2" y="4519245"/>
                <a:ext cx="122202" cy="154907"/>
                <a:chOff x="0" y="0"/>
                <a:chExt cx="122201" cy="154906"/>
              </a:xfrm>
            </p:grpSpPr>
            <p:sp>
              <p:nvSpPr>
                <p:cNvPr id="993" name="Shape 1635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4" name="Shape 1636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98" name="Group 1640"/>
              <p:cNvGrpSpPr/>
              <p:nvPr/>
            </p:nvGrpSpPr>
            <p:grpSpPr>
              <a:xfrm>
                <a:off x="-2" y="4046274"/>
                <a:ext cx="122202" cy="154907"/>
                <a:chOff x="0" y="0"/>
                <a:chExt cx="122201" cy="154906"/>
              </a:xfrm>
            </p:grpSpPr>
            <p:sp>
              <p:nvSpPr>
                <p:cNvPr id="996" name="Shape 1638"/>
                <p:cNvSpPr/>
                <p:nvPr/>
              </p:nvSpPr>
              <p:spPr>
                <a:xfrm flipH="1" flipV="1">
                  <a:off x="0" y="154905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7" name="Shape 1639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01" name="Group 1643"/>
              <p:cNvGrpSpPr/>
              <p:nvPr/>
            </p:nvGrpSpPr>
            <p:grpSpPr>
              <a:xfrm>
                <a:off x="-2" y="3571716"/>
                <a:ext cx="122202" cy="154909"/>
                <a:chOff x="0" y="0"/>
                <a:chExt cx="122201" cy="154908"/>
              </a:xfrm>
            </p:grpSpPr>
            <p:sp>
              <p:nvSpPr>
                <p:cNvPr id="999" name="Shape 1641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0" name="Shape 1642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04" name="Group 1646"/>
              <p:cNvGrpSpPr/>
              <p:nvPr/>
            </p:nvGrpSpPr>
            <p:grpSpPr>
              <a:xfrm>
                <a:off x="-2" y="3098747"/>
                <a:ext cx="122202" cy="154908"/>
                <a:chOff x="0" y="0"/>
                <a:chExt cx="122201" cy="154907"/>
              </a:xfrm>
            </p:grpSpPr>
            <p:sp>
              <p:nvSpPr>
                <p:cNvPr id="1002" name="Shape 1644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3" name="Shape 1645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07" name="Group 1649"/>
              <p:cNvGrpSpPr/>
              <p:nvPr/>
            </p:nvGrpSpPr>
            <p:grpSpPr>
              <a:xfrm>
                <a:off x="-2" y="2625777"/>
                <a:ext cx="122202" cy="154909"/>
                <a:chOff x="0" y="0"/>
                <a:chExt cx="122201" cy="154908"/>
              </a:xfrm>
            </p:grpSpPr>
            <p:sp>
              <p:nvSpPr>
                <p:cNvPr id="1005" name="Shape 1647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6" name="Shape 1648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10" name="Group 1652"/>
              <p:cNvGrpSpPr/>
              <p:nvPr/>
            </p:nvGrpSpPr>
            <p:grpSpPr>
              <a:xfrm>
                <a:off x="-2" y="2151221"/>
                <a:ext cx="122202" cy="154908"/>
                <a:chOff x="0" y="0"/>
                <a:chExt cx="122201" cy="154907"/>
              </a:xfrm>
            </p:grpSpPr>
            <p:sp>
              <p:nvSpPr>
                <p:cNvPr id="1008" name="Shape 1650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9" name="Shape 1651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13" name="Group 1655"/>
              <p:cNvGrpSpPr/>
              <p:nvPr/>
            </p:nvGrpSpPr>
            <p:grpSpPr>
              <a:xfrm>
                <a:off x="-2" y="1678250"/>
                <a:ext cx="122202" cy="154909"/>
                <a:chOff x="0" y="0"/>
                <a:chExt cx="122201" cy="154908"/>
              </a:xfrm>
            </p:grpSpPr>
            <p:sp>
              <p:nvSpPr>
                <p:cNvPr id="1011" name="Shape 1653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2" name="Shape 1654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16" name="Group 1658"/>
              <p:cNvGrpSpPr/>
              <p:nvPr/>
            </p:nvGrpSpPr>
            <p:grpSpPr>
              <a:xfrm>
                <a:off x="-2" y="1203692"/>
                <a:ext cx="122202" cy="154909"/>
                <a:chOff x="0" y="0"/>
                <a:chExt cx="122201" cy="154908"/>
              </a:xfrm>
            </p:grpSpPr>
            <p:sp>
              <p:nvSpPr>
                <p:cNvPr id="1014" name="Shape 1656"/>
                <p:cNvSpPr/>
                <p:nvPr/>
              </p:nvSpPr>
              <p:spPr>
                <a:xfrm flipH="1" flipV="1">
                  <a:off x="0" y="154907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5" name="Shape 1657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19" name="Group 1661"/>
              <p:cNvGrpSpPr/>
              <p:nvPr/>
            </p:nvGrpSpPr>
            <p:grpSpPr>
              <a:xfrm>
                <a:off x="-2" y="524394"/>
                <a:ext cx="122202" cy="154908"/>
                <a:chOff x="0" y="0"/>
                <a:chExt cx="122201" cy="154907"/>
              </a:xfrm>
            </p:grpSpPr>
            <p:sp>
              <p:nvSpPr>
                <p:cNvPr id="1017" name="Shape 1659"/>
                <p:cNvSpPr/>
                <p:nvPr/>
              </p:nvSpPr>
              <p:spPr>
                <a:xfrm flipH="1" flipV="1">
                  <a:off x="0" y="154906"/>
                  <a:ext cx="122201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8" name="Shape 1660"/>
                <p:cNvSpPr/>
                <p:nvPr/>
              </p:nvSpPr>
              <p:spPr>
                <a:xfrm flipH="1" flipV="1">
                  <a:off x="-1" y="0"/>
                  <a:ext cx="122202" cy="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020" name="Shape 1662"/>
              <p:cNvSpPr/>
              <p:nvPr/>
            </p:nvSpPr>
            <p:spPr>
              <a:xfrm flipH="1">
                <a:off x="1586" y="5941325"/>
                <a:ext cx="122201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57" name="Group 1699"/>
            <p:cNvGrpSpPr/>
            <p:nvPr/>
          </p:nvGrpSpPr>
          <p:grpSpPr>
            <a:xfrm>
              <a:off x="608762" y="-3"/>
              <a:ext cx="8222071" cy="122215"/>
              <a:chOff x="0" y="-1"/>
              <a:chExt cx="8222069" cy="122214"/>
            </a:xfrm>
          </p:grpSpPr>
          <p:sp>
            <p:nvSpPr>
              <p:cNvPr id="1022" name="Shape 1664"/>
              <p:cNvSpPr/>
              <p:nvPr/>
            </p:nvSpPr>
            <p:spPr>
              <a:xfrm flipH="1">
                <a:off x="-1" y="0"/>
                <a:ext cx="3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3" name="Shape 1665"/>
              <p:cNvSpPr/>
              <p:nvPr/>
            </p:nvSpPr>
            <p:spPr>
              <a:xfrm>
                <a:off x="8222068" y="0"/>
                <a:ext cx="2" cy="12221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026" name="Group 1668"/>
              <p:cNvGrpSpPr/>
              <p:nvPr/>
            </p:nvGrpSpPr>
            <p:grpSpPr>
              <a:xfrm>
                <a:off x="7525074" y="-2"/>
                <a:ext cx="153622" cy="122215"/>
                <a:chOff x="-1" y="0"/>
                <a:chExt cx="153621" cy="122214"/>
              </a:xfrm>
            </p:grpSpPr>
            <p:sp>
              <p:nvSpPr>
                <p:cNvPr id="1024" name="Shape 1666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5" name="Shape 1667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29" name="Group 1671"/>
              <p:cNvGrpSpPr/>
              <p:nvPr/>
            </p:nvGrpSpPr>
            <p:grpSpPr>
              <a:xfrm>
                <a:off x="6828396" y="-2"/>
                <a:ext cx="152034" cy="122215"/>
                <a:chOff x="-1" y="0"/>
                <a:chExt cx="152033" cy="122214"/>
              </a:xfrm>
            </p:grpSpPr>
            <p:sp>
              <p:nvSpPr>
                <p:cNvPr id="1027" name="Shape 1669"/>
                <p:cNvSpPr/>
                <p:nvPr/>
              </p:nvSpPr>
              <p:spPr>
                <a:xfrm flipH="1">
                  <a:off x="152031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8" name="Shape 1670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32" name="Group 1674"/>
              <p:cNvGrpSpPr/>
              <p:nvPr/>
            </p:nvGrpSpPr>
            <p:grpSpPr>
              <a:xfrm>
                <a:off x="6130131" y="-2"/>
                <a:ext cx="153622" cy="122215"/>
                <a:chOff x="0" y="0"/>
                <a:chExt cx="153621" cy="122214"/>
              </a:xfrm>
            </p:grpSpPr>
            <p:sp>
              <p:nvSpPr>
                <p:cNvPr id="1030" name="Shape 1672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1" name="Shape 1673"/>
                <p:cNvSpPr/>
                <p:nvPr/>
              </p:nvSpPr>
              <p:spPr>
                <a:xfrm flipH="1">
                  <a:off x="0" y="-1"/>
                  <a:ext cx="1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35" name="Group 1677"/>
              <p:cNvGrpSpPr/>
              <p:nvPr/>
            </p:nvGrpSpPr>
            <p:grpSpPr>
              <a:xfrm>
                <a:off x="5431867" y="-2"/>
                <a:ext cx="153622" cy="122215"/>
                <a:chOff x="-1" y="0"/>
                <a:chExt cx="153621" cy="122214"/>
              </a:xfrm>
            </p:grpSpPr>
            <p:sp>
              <p:nvSpPr>
                <p:cNvPr id="1033" name="Shape 1675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4" name="Shape 1676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38" name="Group 1680"/>
              <p:cNvGrpSpPr/>
              <p:nvPr/>
            </p:nvGrpSpPr>
            <p:grpSpPr>
              <a:xfrm>
                <a:off x="4733602" y="-2"/>
                <a:ext cx="153621" cy="122215"/>
                <a:chOff x="-1" y="0"/>
                <a:chExt cx="153620" cy="122214"/>
              </a:xfrm>
            </p:grpSpPr>
            <p:sp>
              <p:nvSpPr>
                <p:cNvPr id="1036" name="Shape 1678"/>
                <p:cNvSpPr/>
                <p:nvPr/>
              </p:nvSpPr>
              <p:spPr>
                <a:xfrm flipH="1">
                  <a:off x="153618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7" name="Shape 1679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41" name="Group 1683"/>
              <p:cNvGrpSpPr/>
              <p:nvPr/>
            </p:nvGrpSpPr>
            <p:grpSpPr>
              <a:xfrm>
                <a:off x="4036922" y="-2"/>
                <a:ext cx="152037" cy="122215"/>
                <a:chOff x="-1" y="0"/>
                <a:chExt cx="152036" cy="122214"/>
              </a:xfrm>
            </p:grpSpPr>
            <p:sp>
              <p:nvSpPr>
                <p:cNvPr id="1039" name="Shape 1681"/>
                <p:cNvSpPr/>
                <p:nvPr/>
              </p:nvSpPr>
              <p:spPr>
                <a:xfrm flipH="1">
                  <a:off x="152034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0" name="Shape 1682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44" name="Group 1686"/>
              <p:cNvGrpSpPr/>
              <p:nvPr/>
            </p:nvGrpSpPr>
            <p:grpSpPr>
              <a:xfrm>
                <a:off x="3338657" y="-2"/>
                <a:ext cx="153623" cy="122215"/>
                <a:chOff x="-1" y="0"/>
                <a:chExt cx="153621" cy="122214"/>
              </a:xfrm>
            </p:grpSpPr>
            <p:sp>
              <p:nvSpPr>
                <p:cNvPr id="1042" name="Shape 1684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3" name="Shape 1685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47" name="Group 1689"/>
              <p:cNvGrpSpPr/>
              <p:nvPr/>
            </p:nvGrpSpPr>
            <p:grpSpPr>
              <a:xfrm>
                <a:off x="2640392" y="-2"/>
                <a:ext cx="153622" cy="122215"/>
                <a:chOff x="-1" y="0"/>
                <a:chExt cx="153621" cy="122214"/>
              </a:xfrm>
            </p:grpSpPr>
            <p:sp>
              <p:nvSpPr>
                <p:cNvPr id="1045" name="Shape 1687"/>
                <p:cNvSpPr/>
                <p:nvPr/>
              </p:nvSpPr>
              <p:spPr>
                <a:xfrm flipH="1">
                  <a:off x="153619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6" name="Shape 1688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50" name="Group 1692"/>
              <p:cNvGrpSpPr/>
              <p:nvPr/>
            </p:nvGrpSpPr>
            <p:grpSpPr>
              <a:xfrm>
                <a:off x="1942127" y="-2"/>
                <a:ext cx="153623" cy="122215"/>
                <a:chOff x="-1" y="0"/>
                <a:chExt cx="153622" cy="122214"/>
              </a:xfrm>
            </p:grpSpPr>
            <p:sp>
              <p:nvSpPr>
                <p:cNvPr id="1048" name="Shape 1690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9" name="Shape 1691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53" name="Group 1695"/>
              <p:cNvGrpSpPr/>
              <p:nvPr/>
            </p:nvGrpSpPr>
            <p:grpSpPr>
              <a:xfrm>
                <a:off x="1245450" y="-2"/>
                <a:ext cx="152035" cy="122215"/>
                <a:chOff x="-1" y="0"/>
                <a:chExt cx="152034" cy="122214"/>
              </a:xfrm>
            </p:grpSpPr>
            <p:sp>
              <p:nvSpPr>
                <p:cNvPr id="1051" name="Shape 1693"/>
                <p:cNvSpPr/>
                <p:nvPr/>
              </p:nvSpPr>
              <p:spPr>
                <a:xfrm flipH="1">
                  <a:off x="152032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2" name="Shape 1694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56" name="Group 1698"/>
              <p:cNvGrpSpPr/>
              <p:nvPr/>
            </p:nvGrpSpPr>
            <p:grpSpPr>
              <a:xfrm>
                <a:off x="547185" y="-2"/>
                <a:ext cx="153623" cy="122215"/>
                <a:chOff x="-1" y="0"/>
                <a:chExt cx="153622" cy="122214"/>
              </a:xfrm>
            </p:grpSpPr>
            <p:sp>
              <p:nvSpPr>
                <p:cNvPr id="1054" name="Shape 1696"/>
                <p:cNvSpPr/>
                <p:nvPr/>
              </p:nvSpPr>
              <p:spPr>
                <a:xfrm flipH="1">
                  <a:off x="153620" y="-1"/>
                  <a:ext cx="2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5" name="Shape 1697"/>
                <p:cNvSpPr/>
                <p:nvPr/>
              </p:nvSpPr>
              <p:spPr>
                <a:xfrm flipH="1">
                  <a:off x="-2" y="-1"/>
                  <a:ext cx="4" cy="122215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059" name="Shape 1701"/>
          <p:cNvSpPr/>
          <p:nvPr/>
        </p:nvSpPr>
        <p:spPr>
          <a:xfrm>
            <a:off x="2135188" y="2609850"/>
            <a:ext cx="1522414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0" name="Shape 1702"/>
          <p:cNvSpPr/>
          <p:nvPr/>
        </p:nvSpPr>
        <p:spPr>
          <a:xfrm>
            <a:off x="3824287" y="2609850"/>
            <a:ext cx="1520827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1" name="Shape 1703"/>
          <p:cNvSpPr/>
          <p:nvPr/>
        </p:nvSpPr>
        <p:spPr>
          <a:xfrm>
            <a:off x="5486400" y="2609850"/>
            <a:ext cx="1522413" cy="0"/>
          </a:xfrm>
          <a:prstGeom prst="line">
            <a:avLst/>
          </a:prstGeom>
          <a:ln>
            <a:solidFill>
              <a:srgbClr val="621B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2" name="Shape 1704"/>
          <p:cNvSpPr/>
          <p:nvPr/>
        </p:nvSpPr>
        <p:spPr>
          <a:xfrm>
            <a:off x="7162800" y="2609850"/>
            <a:ext cx="1522413" cy="0"/>
          </a:xfrm>
          <a:prstGeom prst="line">
            <a:avLst/>
          </a:prstGeom>
          <a:ln>
            <a:solidFill>
              <a:srgbClr val="B70D5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3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76455" y="6453335"/>
            <a:ext cx="395288" cy="2889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76455" y="6453335"/>
            <a:ext cx="395288" cy="2889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76455" y="6453335"/>
            <a:ext cx="395288" cy="2889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0">
              <a:defRPr sz="2000"/>
            </a:lvl2pPr>
            <a:lvl3pPr marL="0">
              <a:defRPr sz="2000"/>
            </a:lvl3pPr>
            <a:lvl4pPr marL="0">
              <a:defRPr sz="2000"/>
            </a:lvl4pPr>
            <a:lvl5pPr marL="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049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79616"/>
            <a:ext cx="4040188" cy="695259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0">
              <a:defRPr sz="2400" b="1"/>
            </a:lvl2pPr>
            <a:lvl3pPr marL="0">
              <a:defRPr sz="2400" b="1"/>
            </a:lvl3pPr>
            <a:lvl4pPr marL="0">
              <a:defRPr sz="2400" b="1"/>
            </a:lvl4pPr>
            <a:lvl5pPr marL="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image1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701675" y="665162"/>
            <a:ext cx="7781925" cy="55054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342900" marR="0" indent="-1143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34290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Hms1qYPRLoY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portal.shu.ac.uk/departments/HRD/healthandsafety/Pages/Health,%20Safety%20and%20Wellbeing%20Services%20main%20page%20new.aspx" TargetMode="External"/><Relationship Id="rId7" Type="http://schemas.openxmlformats.org/officeDocument/2006/relationships/hyperlink" Target="https://www.ucea.ac.uk/en/empres/hands/publications/index.cf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se.gov.uk/" TargetMode="External"/><Relationship Id="rId5" Type="http://schemas.openxmlformats.org/officeDocument/2006/relationships/hyperlink" Target="mailto:b.trevelyan@shu.ac.uk" TargetMode="External"/><Relationship Id="rId4" Type="http://schemas.openxmlformats.org/officeDocument/2006/relationships/hyperlink" Target="https://portal.shu.ac.uk/faculties/ACES/healthsafety/Pages/home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NEdcZY2W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5osUOBVZo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710"/>
          <p:cNvSpPr txBox="1">
            <a:spLocks noGrp="1"/>
          </p:cNvSpPr>
          <p:nvPr>
            <p:ph type="title"/>
          </p:nvPr>
        </p:nvSpPr>
        <p:spPr>
          <a:xfrm>
            <a:off x="691610" y="1923802"/>
            <a:ext cx="7781926" cy="97377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804672">
              <a:lnSpc>
                <a:spcPct val="90000"/>
              </a:lnSpc>
              <a:defRPr sz="2200" b="1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Leadership &amp; Management </a:t>
            </a:r>
            <a:br/>
            <a:r>
              <a:t>Essentials:</a:t>
            </a:r>
            <a:br/>
            <a:r>
              <a:t>Health &amp; Safety Module</a:t>
            </a:r>
          </a:p>
        </p:txBody>
      </p:sp>
      <p:pic>
        <p:nvPicPr>
          <p:cNvPr id="1115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625" y="187325"/>
            <a:ext cx="1457902" cy="1007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Rectangle 1"/>
          <p:cNvSpPr txBox="1">
            <a:spLocks noGrp="1"/>
          </p:cNvSpPr>
          <p:nvPr>
            <p:ph type="title"/>
          </p:nvPr>
        </p:nvSpPr>
        <p:spPr>
          <a:xfrm>
            <a:off x="457200" y="803275"/>
            <a:ext cx="8229600" cy="455510"/>
          </a:xfrm>
          <a:prstGeom prst="rect">
            <a:avLst/>
          </a:prstGeom>
        </p:spPr>
        <p:txBody>
          <a:bodyPr lIns="0" tIns="0" rIns="0" bIns="0"/>
          <a:lstStyle>
            <a:lvl1pPr defTabSz="507428">
              <a:lnSpc>
                <a:spcPct val="85000"/>
              </a:lnSpc>
              <a:defRPr sz="305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What are your responsibilities as a Manager?</a:t>
            </a:r>
          </a:p>
        </p:txBody>
      </p:sp>
      <p:sp>
        <p:nvSpPr>
          <p:cNvPr id="1231" name="Rectangle 2"/>
          <p:cNvSpPr txBox="1"/>
          <p:nvPr/>
        </p:nvSpPr>
        <p:spPr>
          <a:xfrm>
            <a:off x="444251" y="1425748"/>
            <a:ext cx="7843654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3"/>
            <a:r>
              <a:rPr lang="en-GB" dirty="0" smtClean="0"/>
              <a:t>STA Policy</a:t>
            </a:r>
          </a:p>
          <a:p>
            <a:pPr lvl="3"/>
            <a:r>
              <a:rPr lang="en-GB" dirty="0" smtClean="0"/>
              <a:t>Academic</a:t>
            </a:r>
            <a:r>
              <a:rPr lang="en-GB" dirty="0"/>
              <a:t>, Technical &amp; Professional Services Managers are responsible for implementation of </a:t>
            </a:r>
            <a:r>
              <a:rPr lang="en-GB" dirty="0" smtClean="0"/>
              <a:t>the policy </a:t>
            </a:r>
            <a:r>
              <a:rPr lang="en-GB" dirty="0"/>
              <a:t>at operational </a:t>
            </a:r>
            <a:r>
              <a:rPr lang="en-GB" dirty="0" smtClean="0"/>
              <a:t>level, including: </a:t>
            </a:r>
            <a:endParaRPr lang="en-GB" dirty="0"/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GB" dirty="0" smtClean="0"/>
              <a:t>assessment </a:t>
            </a:r>
            <a:r>
              <a:rPr lang="en-GB" dirty="0"/>
              <a:t>of </a:t>
            </a:r>
            <a:r>
              <a:rPr lang="en-GB" dirty="0" smtClean="0"/>
              <a:t>risks, </a:t>
            </a:r>
            <a:r>
              <a:rPr lang="en-GB" dirty="0"/>
              <a:t>implementation and maintenance of effective control measures; 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GB" dirty="0" smtClean="0"/>
              <a:t>competence </a:t>
            </a:r>
            <a:r>
              <a:rPr lang="en-GB" dirty="0"/>
              <a:t>with regard to the health and safety risks encountered at work; 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GB" dirty="0" smtClean="0"/>
              <a:t>provision </a:t>
            </a:r>
            <a:r>
              <a:rPr lang="en-GB" dirty="0"/>
              <a:t>of information to all staff, students</a:t>
            </a:r>
            <a:r>
              <a:rPr lang="en-GB" dirty="0" smtClean="0"/>
              <a:t>, visitors</a:t>
            </a:r>
            <a:r>
              <a:rPr lang="en-GB" dirty="0"/>
              <a:t>, partners and contractors within the manager’s influence or control; 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GB" dirty="0" smtClean="0"/>
              <a:t>effective </a:t>
            </a:r>
            <a:r>
              <a:rPr lang="en-GB" dirty="0"/>
              <a:t>monitoring processes are in place including </a:t>
            </a:r>
            <a:r>
              <a:rPr lang="en-GB" dirty="0" smtClean="0"/>
              <a:t>inspections</a:t>
            </a:r>
            <a:r>
              <a:rPr lang="en-GB" dirty="0"/>
              <a:t>, so that the workplace remains safe; and 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GB" dirty="0" smtClean="0"/>
              <a:t>effective </a:t>
            </a:r>
            <a:r>
              <a:rPr lang="en-GB" dirty="0"/>
              <a:t>arrangements for foreseeable emergencies.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2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Rectangle 1"/>
          <p:cNvSpPr txBox="1">
            <a:spLocks noGrp="1"/>
          </p:cNvSpPr>
          <p:nvPr>
            <p:ph type="title"/>
          </p:nvPr>
        </p:nvSpPr>
        <p:spPr>
          <a:xfrm>
            <a:off x="748144" y="453792"/>
            <a:ext cx="7956468" cy="67595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lnSpc>
                <a:spcPct val="85000"/>
              </a:lnSpc>
              <a:defRPr sz="32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Responsibilities of Academic Managers</a:t>
            </a:r>
          </a:p>
        </p:txBody>
      </p:sp>
      <p:sp>
        <p:nvSpPr>
          <p:cNvPr id="1239" name="Rectangle 2"/>
          <p:cNvSpPr txBox="1">
            <a:spLocks noGrp="1"/>
          </p:cNvSpPr>
          <p:nvPr>
            <p:ph type="body" idx="1"/>
          </p:nvPr>
        </p:nvSpPr>
        <p:spPr>
          <a:xfrm>
            <a:off x="457199" y="1129744"/>
            <a:ext cx="8013033" cy="5164178"/>
          </a:xfrm>
          <a:prstGeom prst="rect">
            <a:avLst/>
          </a:prstGeom>
        </p:spPr>
        <p:txBody>
          <a:bodyPr lIns="0" tIns="0" rIns="0" bIns="0"/>
          <a:lstStyle/>
          <a:p>
            <a:pPr defTabSz="8763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dirty="0"/>
              <a:t>BEFORE the project/activity is commenced - Ensure that student projects and other activities are</a:t>
            </a:r>
          </a:p>
          <a:p>
            <a:pPr lvl="2" defTabSz="876300">
              <a:spcBef>
                <a:spcPts val="500"/>
              </a:spcBef>
              <a:buSzPct val="100000"/>
              <a:buChar char="➢"/>
              <a:defRPr sz="2400"/>
            </a:pPr>
            <a:r>
              <a:rPr dirty="0"/>
              <a:t> risk assessed and that the risks are controlled as necessary</a:t>
            </a:r>
          </a:p>
          <a:p>
            <a:pPr lvl="2" defTabSz="876300">
              <a:spcBef>
                <a:spcPts val="500"/>
              </a:spcBef>
              <a:buSzPct val="100000"/>
              <a:buChar char="➢"/>
              <a:defRPr sz="2400"/>
            </a:pPr>
            <a:r>
              <a:rPr dirty="0"/>
              <a:t> approved by academic supervisors and, where necessary, by technical staff</a:t>
            </a:r>
          </a:p>
          <a:p>
            <a:pPr defTabSz="8763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dirty="0"/>
              <a:t>Ensure necessary training and information to enable students them to carry out the activities safely</a:t>
            </a:r>
          </a:p>
          <a:p>
            <a:pPr defTabSz="8763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dirty="0"/>
              <a:t>Ensure that students are adequately supervised - based on the level of risk and the competence of the student</a:t>
            </a:r>
          </a:p>
          <a:p>
            <a:pPr defTabSz="8763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 dirty="0"/>
              <a:t>Ensure appropriate emergency arrangements are in plac</a:t>
            </a:r>
            <a:r>
              <a:rPr sz="2200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2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Rectangle 1"/>
          <p:cNvSpPr txBox="1">
            <a:spLocks noGrp="1"/>
          </p:cNvSpPr>
          <p:nvPr>
            <p:ph type="title"/>
          </p:nvPr>
        </p:nvSpPr>
        <p:spPr>
          <a:xfrm>
            <a:off x="457200" y="803275"/>
            <a:ext cx="8229600" cy="4555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90257">
              <a:lnSpc>
                <a:spcPct val="85000"/>
              </a:lnSpc>
              <a:defRPr sz="304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dirty="0" smtClean="0"/>
              <a:t>Section 3- </a:t>
            </a:r>
            <a:r>
              <a:rPr dirty="0" smtClean="0"/>
              <a:t>A </a:t>
            </a:r>
            <a:r>
              <a:rPr dirty="0"/>
              <a:t>good H&amp;S management system</a:t>
            </a:r>
          </a:p>
        </p:txBody>
      </p:sp>
      <p:sp>
        <p:nvSpPr>
          <p:cNvPr id="1267" name="Rectangle 2"/>
          <p:cNvSpPr txBox="1"/>
          <p:nvPr/>
        </p:nvSpPr>
        <p:spPr>
          <a:xfrm>
            <a:off x="457199" y="1555668"/>
            <a:ext cx="7843654" cy="4999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holds people to account;</a:t>
            </a:r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promotes understanding of health and safety risk profile; </a:t>
            </a:r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clear responsibilities and accountabilities; </a:t>
            </a:r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communication and consultation on health and safety; </a:t>
            </a:r>
            <a:endParaRPr sz="1200"/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health and safety competency; </a:t>
            </a:r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is integrated into planning; </a:t>
            </a:r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Allocates sufficient resources; </a:t>
            </a:r>
          </a:p>
          <a:p>
            <a:pPr marL="685800" indent="-342900" defTabSz="457200">
              <a:buSzPct val="100000"/>
              <a:buFont typeface="Arial"/>
              <a:buChar char="•"/>
              <a:defRPr sz="2800"/>
            </a:pPr>
            <a:r>
              <a:t>Measures and reviews performance; </a:t>
            </a:r>
          </a:p>
          <a:p>
            <a:pPr marL="342900" indent="-342900" defTabSz="457200">
              <a:lnSpc>
                <a:spcPct val="85000"/>
              </a:lnSpc>
              <a:buSzPct val="100000"/>
              <a:buFont typeface="Arial"/>
              <a:buChar char="•"/>
              <a:defRPr>
                <a:solidFill>
                  <a:srgbClr val="B70D5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TextBox 1"/>
          <p:cNvSpPr txBox="1"/>
          <p:nvPr/>
        </p:nvSpPr>
        <p:spPr>
          <a:xfrm>
            <a:off x="2233473" y="5801257"/>
            <a:ext cx="49159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Basis for OHSAS 18001/ISO 45001</a:t>
            </a:r>
          </a:p>
        </p:txBody>
      </p:sp>
      <p:sp>
        <p:nvSpPr>
          <p:cNvPr id="1325" name="Title 1"/>
          <p:cNvSpPr txBox="1">
            <a:spLocks noGrp="1"/>
          </p:cNvSpPr>
          <p:nvPr>
            <p:ph type="title"/>
          </p:nvPr>
        </p:nvSpPr>
        <p:spPr>
          <a:xfrm>
            <a:off x="457200" y="419017"/>
            <a:ext cx="8229600" cy="79617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How do you make it happen?</a:t>
            </a:r>
          </a:p>
        </p:txBody>
      </p:sp>
      <p:pic>
        <p:nvPicPr>
          <p:cNvPr id="1026" name="Picture 2" descr="Image result for plan do check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384376" cy="36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3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Title 1"/>
          <p:cNvSpPr txBox="1">
            <a:spLocks noGrp="1"/>
          </p:cNvSpPr>
          <p:nvPr>
            <p:ph type="title"/>
          </p:nvPr>
        </p:nvSpPr>
        <p:spPr>
          <a:xfrm>
            <a:off x="457200" y="419017"/>
            <a:ext cx="8229600" cy="79617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do managers need to do?</a:t>
            </a:r>
          </a:p>
        </p:txBody>
      </p:sp>
      <p:grpSp>
        <p:nvGrpSpPr>
          <p:cNvPr id="1287" name="Rounded Rectangle 5"/>
          <p:cNvGrpSpPr/>
          <p:nvPr/>
        </p:nvGrpSpPr>
        <p:grpSpPr>
          <a:xfrm>
            <a:off x="4813910" y="1215189"/>
            <a:ext cx="1991357" cy="1123714"/>
            <a:chOff x="0" y="0"/>
            <a:chExt cx="1991355" cy="1123712"/>
          </a:xfrm>
        </p:grpSpPr>
        <p:sp>
          <p:nvSpPr>
            <p:cNvPr id="1285" name="Rounded Rectangle"/>
            <p:cNvSpPr/>
            <p:nvPr/>
          </p:nvSpPr>
          <p:spPr>
            <a:xfrm>
              <a:off x="0" y="0"/>
              <a:ext cx="1991356" cy="1123713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1286" name="Risk…"/>
            <p:cNvSpPr txBox="1"/>
            <p:nvPr/>
          </p:nvSpPr>
          <p:spPr>
            <a:xfrm>
              <a:off x="54855" y="53855"/>
              <a:ext cx="188164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/>
            <a:p>
              <a:pPr algn="ctr">
                <a:defRPr sz="1800"/>
              </a:pPr>
              <a:r>
                <a:t>Risk </a:t>
              </a:r>
            </a:p>
            <a:p>
              <a:pPr algn="ctr">
                <a:defRPr sz="1800"/>
              </a:pPr>
              <a:r>
                <a:t>assessments</a:t>
              </a:r>
            </a:p>
          </p:txBody>
        </p:sp>
      </p:grpSp>
      <p:grpSp>
        <p:nvGrpSpPr>
          <p:cNvPr id="1290" name="Rounded Rectangle 7"/>
          <p:cNvGrpSpPr/>
          <p:nvPr/>
        </p:nvGrpSpPr>
        <p:grpSpPr>
          <a:xfrm>
            <a:off x="6387401" y="4199089"/>
            <a:ext cx="1991357" cy="817246"/>
            <a:chOff x="0" y="0"/>
            <a:chExt cx="1991355" cy="817244"/>
          </a:xfrm>
        </p:grpSpPr>
        <p:sp>
          <p:nvSpPr>
            <p:cNvPr id="1288" name="Rounded Rectangle"/>
            <p:cNvSpPr/>
            <p:nvPr/>
          </p:nvSpPr>
          <p:spPr>
            <a:xfrm>
              <a:off x="0" y="0"/>
              <a:ext cx="1991356" cy="817245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1289" name="Emergencies"/>
            <p:cNvSpPr txBox="1"/>
            <p:nvPr/>
          </p:nvSpPr>
          <p:spPr>
            <a:xfrm>
              <a:off x="39894" y="40322"/>
              <a:ext cx="1911568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Emergencies</a:t>
              </a:r>
            </a:p>
          </p:txBody>
        </p:sp>
      </p:grpSp>
      <p:grpSp>
        <p:nvGrpSpPr>
          <p:cNvPr id="1293" name="Rounded Rectangle 8"/>
          <p:cNvGrpSpPr/>
          <p:nvPr/>
        </p:nvGrpSpPr>
        <p:grpSpPr>
          <a:xfrm>
            <a:off x="4973435" y="5259191"/>
            <a:ext cx="1991357" cy="1430179"/>
            <a:chOff x="0" y="0"/>
            <a:chExt cx="1991355" cy="1430178"/>
          </a:xfrm>
        </p:grpSpPr>
        <p:sp>
          <p:nvSpPr>
            <p:cNvPr id="1291" name="Rounded Rectangle"/>
            <p:cNvSpPr/>
            <p:nvPr/>
          </p:nvSpPr>
          <p:spPr>
            <a:xfrm>
              <a:off x="0" y="0"/>
              <a:ext cx="1991356" cy="1430179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1292" name="Training,           competence, supervision"/>
            <p:cNvSpPr txBox="1"/>
            <p:nvPr/>
          </p:nvSpPr>
          <p:spPr>
            <a:xfrm>
              <a:off x="69816" y="67389"/>
              <a:ext cx="1851724" cy="129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Training,           competence, supervision</a:t>
              </a:r>
            </a:p>
          </p:txBody>
        </p:sp>
      </p:grpSp>
      <p:grpSp>
        <p:nvGrpSpPr>
          <p:cNvPr id="1296" name="Rounded Rectangle 9"/>
          <p:cNvGrpSpPr/>
          <p:nvPr/>
        </p:nvGrpSpPr>
        <p:grpSpPr>
          <a:xfrm>
            <a:off x="2285358" y="5565657"/>
            <a:ext cx="1991357" cy="1123713"/>
            <a:chOff x="0" y="0"/>
            <a:chExt cx="1991355" cy="1123712"/>
          </a:xfrm>
        </p:grpSpPr>
        <p:sp>
          <p:nvSpPr>
            <p:cNvPr id="1294" name="Rounded Rectangle"/>
            <p:cNvSpPr/>
            <p:nvPr/>
          </p:nvSpPr>
          <p:spPr>
            <a:xfrm>
              <a:off x="0" y="0"/>
              <a:ext cx="1991356" cy="1123713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95" name="Report…"/>
            <p:cNvSpPr txBox="1"/>
            <p:nvPr/>
          </p:nvSpPr>
          <p:spPr>
            <a:xfrm>
              <a:off x="54855" y="53855"/>
              <a:ext cx="188164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/>
            <a:p>
              <a:pPr algn="ctr">
                <a:defRPr sz="1800"/>
              </a:pPr>
              <a:r>
                <a:t>Report </a:t>
              </a:r>
            </a:p>
            <a:p>
              <a:pPr algn="ctr">
                <a:defRPr sz="1800"/>
              </a:pPr>
              <a:r>
                <a:t>accidents </a:t>
              </a:r>
            </a:p>
          </p:txBody>
        </p:sp>
      </p:grpSp>
      <p:grpSp>
        <p:nvGrpSpPr>
          <p:cNvPr id="1299" name="Rounded Rectangle 10"/>
          <p:cNvGrpSpPr/>
          <p:nvPr/>
        </p:nvGrpSpPr>
        <p:grpSpPr>
          <a:xfrm>
            <a:off x="913972" y="4199089"/>
            <a:ext cx="1991356" cy="1123713"/>
            <a:chOff x="0" y="0"/>
            <a:chExt cx="1991355" cy="1123712"/>
          </a:xfrm>
        </p:grpSpPr>
        <p:sp>
          <p:nvSpPr>
            <p:cNvPr id="1297" name="Rounded Rectangle"/>
            <p:cNvSpPr/>
            <p:nvPr/>
          </p:nvSpPr>
          <p:spPr>
            <a:xfrm>
              <a:off x="0" y="0"/>
              <a:ext cx="1991356" cy="1123713"/>
            </a:xfrm>
            <a:prstGeom prst="roundRect">
              <a:avLst>
                <a:gd name="adj" fmla="val 16667"/>
              </a:avLst>
            </a:prstGeom>
            <a:solidFill>
              <a:srgbClr val="F2A089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1298" name="Communicate information"/>
            <p:cNvSpPr txBox="1"/>
            <p:nvPr/>
          </p:nvSpPr>
          <p:spPr>
            <a:xfrm>
              <a:off x="54855" y="53855"/>
              <a:ext cx="188164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Communicate information</a:t>
              </a:r>
            </a:p>
          </p:txBody>
        </p:sp>
      </p:grpSp>
      <p:grpSp>
        <p:nvGrpSpPr>
          <p:cNvPr id="1302" name="Rounded Rectangle 12"/>
          <p:cNvGrpSpPr/>
          <p:nvPr/>
        </p:nvGrpSpPr>
        <p:grpSpPr>
          <a:xfrm>
            <a:off x="771300" y="2631340"/>
            <a:ext cx="2134029" cy="1123713"/>
            <a:chOff x="0" y="0"/>
            <a:chExt cx="2134028" cy="1123712"/>
          </a:xfrm>
        </p:grpSpPr>
        <p:sp>
          <p:nvSpPr>
            <p:cNvPr id="1300" name="Rounded Rectangle"/>
            <p:cNvSpPr/>
            <p:nvPr/>
          </p:nvSpPr>
          <p:spPr>
            <a:xfrm>
              <a:off x="0" y="0"/>
              <a:ext cx="2134029" cy="1123713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1301" name="Housekeeping…"/>
            <p:cNvSpPr txBox="1"/>
            <p:nvPr/>
          </p:nvSpPr>
          <p:spPr>
            <a:xfrm>
              <a:off x="54854" y="53855"/>
              <a:ext cx="2024320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/>
            <a:p>
              <a:pPr algn="ctr">
                <a:defRPr sz="1800"/>
              </a:pPr>
              <a:r>
                <a:t>Housekeeping</a:t>
              </a:r>
            </a:p>
            <a:p>
              <a:pPr algn="ctr">
                <a:defRPr sz="1800"/>
              </a:pPr>
              <a:r>
                <a:t>inspections</a:t>
              </a:r>
            </a:p>
          </p:txBody>
        </p:sp>
      </p:grpSp>
      <p:grpSp>
        <p:nvGrpSpPr>
          <p:cNvPr id="1305" name="Rounded Rectangle 13"/>
          <p:cNvGrpSpPr/>
          <p:nvPr/>
        </p:nvGrpSpPr>
        <p:grpSpPr>
          <a:xfrm>
            <a:off x="6322336" y="2631340"/>
            <a:ext cx="1991357" cy="1123713"/>
            <a:chOff x="0" y="0"/>
            <a:chExt cx="1991355" cy="1123712"/>
          </a:xfrm>
        </p:grpSpPr>
        <p:sp>
          <p:nvSpPr>
            <p:cNvPr id="1303" name="Rounded Rectangle"/>
            <p:cNvSpPr/>
            <p:nvPr/>
          </p:nvSpPr>
          <p:spPr>
            <a:xfrm>
              <a:off x="0" y="0"/>
              <a:ext cx="1991356" cy="1123713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04" name="Risk…"/>
            <p:cNvSpPr txBox="1"/>
            <p:nvPr/>
          </p:nvSpPr>
          <p:spPr>
            <a:xfrm>
              <a:off x="54855" y="53855"/>
              <a:ext cx="188164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/>
            <a:p>
              <a:pPr algn="ctr">
                <a:defRPr sz="1800"/>
              </a:pPr>
              <a:r>
                <a:t>Risk </a:t>
              </a:r>
            </a:p>
            <a:p>
              <a:pPr algn="ctr">
                <a:defRPr sz="1800"/>
              </a:pPr>
              <a:r>
                <a:t>controls</a:t>
              </a:r>
            </a:p>
          </p:txBody>
        </p:sp>
      </p:grpSp>
      <p:grpSp>
        <p:nvGrpSpPr>
          <p:cNvPr id="1308" name="Rounded Rectangle 15"/>
          <p:cNvGrpSpPr/>
          <p:nvPr/>
        </p:nvGrpSpPr>
        <p:grpSpPr>
          <a:xfrm>
            <a:off x="2071349" y="1215189"/>
            <a:ext cx="1991357" cy="1123714"/>
            <a:chOff x="0" y="0"/>
            <a:chExt cx="1991355" cy="1123712"/>
          </a:xfrm>
        </p:grpSpPr>
        <p:sp>
          <p:nvSpPr>
            <p:cNvPr id="1306" name="Rounded Rectangle"/>
            <p:cNvSpPr/>
            <p:nvPr/>
          </p:nvSpPr>
          <p:spPr>
            <a:xfrm>
              <a:off x="0" y="0"/>
              <a:ext cx="1991356" cy="112371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1307" name="Keep records  and update"/>
            <p:cNvSpPr txBox="1"/>
            <p:nvPr/>
          </p:nvSpPr>
          <p:spPr>
            <a:xfrm>
              <a:off x="54855" y="53855"/>
              <a:ext cx="1881647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Keep records  and update</a:t>
              </a:r>
            </a:p>
          </p:txBody>
        </p:sp>
      </p:grpSp>
      <p:grpSp>
        <p:nvGrpSpPr>
          <p:cNvPr id="1311" name="Rounded Rectangle 20"/>
          <p:cNvGrpSpPr/>
          <p:nvPr/>
        </p:nvGrpSpPr>
        <p:grpSpPr>
          <a:xfrm>
            <a:off x="3584983" y="3204028"/>
            <a:ext cx="1991357" cy="1143001"/>
            <a:chOff x="0" y="0"/>
            <a:chExt cx="1991355" cy="1143000"/>
          </a:xfrm>
        </p:grpSpPr>
        <p:sp>
          <p:nvSpPr>
            <p:cNvPr id="1309" name="Rounded Rectangle"/>
            <p:cNvSpPr/>
            <p:nvPr/>
          </p:nvSpPr>
          <p:spPr>
            <a:xfrm>
              <a:off x="0" y="26670"/>
              <a:ext cx="1991356" cy="108966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228600" tIns="228600" rIns="228600" bIns="228600" numCol="1" anchor="ctr">
              <a:noAutofit/>
            </a:bodyPr>
            <a:lstStyle/>
            <a:p>
              <a:pPr algn="ctr">
                <a:defRPr sz="800" b="1"/>
              </a:pPr>
              <a:endParaRPr/>
            </a:p>
          </p:txBody>
        </p:sp>
        <p:sp>
          <p:nvSpPr>
            <p:cNvPr id="1310" name="Manager"/>
            <p:cNvSpPr txBox="1"/>
            <p:nvPr/>
          </p:nvSpPr>
          <p:spPr>
            <a:xfrm>
              <a:off x="53192" y="-1"/>
              <a:ext cx="1884972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/>
            <a:p>
              <a:pPr algn="ctr">
                <a:defRPr sz="800" b="1"/>
              </a:pPr>
              <a:endParaRPr/>
            </a:p>
            <a:p>
              <a:pPr algn="ctr">
                <a:defRPr sz="1800" b="1"/>
              </a:pPr>
              <a:r>
                <a:t>Manager</a:t>
              </a:r>
            </a:p>
          </p:txBody>
        </p:sp>
      </p:grpSp>
      <p:sp>
        <p:nvSpPr>
          <p:cNvPr id="1312" name="Straight Arrow Connector 22"/>
          <p:cNvSpPr/>
          <p:nvPr/>
        </p:nvSpPr>
        <p:spPr>
          <a:xfrm flipV="1">
            <a:off x="5136203" y="2338902"/>
            <a:ext cx="673385" cy="854296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3" name="Straight Arrow Connector 23"/>
          <p:cNvSpPr/>
          <p:nvPr/>
        </p:nvSpPr>
        <p:spPr>
          <a:xfrm flipV="1">
            <a:off x="5576339" y="3193196"/>
            <a:ext cx="745999" cy="561862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4" name="Straight Arrow Connector 28"/>
          <p:cNvSpPr/>
          <p:nvPr/>
        </p:nvSpPr>
        <p:spPr>
          <a:xfrm>
            <a:off x="5576339" y="4199089"/>
            <a:ext cx="811064" cy="408624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5" name="Straight Arrow Connector 30"/>
          <p:cNvSpPr/>
          <p:nvPr/>
        </p:nvSpPr>
        <p:spPr>
          <a:xfrm>
            <a:off x="5136203" y="4337384"/>
            <a:ext cx="832910" cy="921807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6" name="Straight Arrow Connector 33"/>
          <p:cNvSpPr/>
          <p:nvPr/>
        </p:nvSpPr>
        <p:spPr>
          <a:xfrm flipH="1">
            <a:off x="3281036" y="4337384"/>
            <a:ext cx="995679" cy="1228274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7" name="Straight Arrow Connector 42"/>
          <p:cNvSpPr/>
          <p:nvPr/>
        </p:nvSpPr>
        <p:spPr>
          <a:xfrm flipH="1" flipV="1">
            <a:off x="2905328" y="3193196"/>
            <a:ext cx="679656" cy="280929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8" name="Straight Arrow Connector 44"/>
          <p:cNvSpPr/>
          <p:nvPr/>
        </p:nvSpPr>
        <p:spPr>
          <a:xfrm flipH="1" flipV="1">
            <a:off x="3067027" y="2338902"/>
            <a:ext cx="1209688" cy="874771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9" name="Straight Arrow Connector 46"/>
          <p:cNvSpPr/>
          <p:nvPr/>
        </p:nvSpPr>
        <p:spPr>
          <a:xfrm flipH="1">
            <a:off x="2905328" y="4199088"/>
            <a:ext cx="679656" cy="561857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1" animBg="1" advAuto="0"/>
      <p:bldP spid="1290" grpId="3" animBg="1" advAuto="0"/>
      <p:bldP spid="1293" grpId="4" animBg="1" advAuto="0"/>
      <p:bldP spid="1296" grpId="5" animBg="1" advAuto="0"/>
      <p:bldP spid="1299" grpId="6" animBg="1" advAuto="0"/>
      <p:bldP spid="1302" grpId="7" animBg="1" advAuto="0"/>
      <p:bldP spid="1305" grpId="2" animBg="1" advAuto="0"/>
      <p:bldP spid="1308" grpId="8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488950"/>
            <a:ext cx="7620000" cy="588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3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Title 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055398"/>
          </a:xfrm>
          <a:prstGeom prst="rect">
            <a:avLst/>
          </a:prstGeom>
        </p:spPr>
        <p:txBody>
          <a:bodyPr lIns="0" tIns="0" rIns="0" bIns="0"/>
          <a:lstStyle/>
          <a:p>
            <a:pPr lvl="3">
              <a:defRPr sz="3200">
                <a:solidFill>
                  <a:srgbClr val="B70D50"/>
                </a:solidFill>
              </a:defRPr>
            </a:pPr>
            <a:r>
              <a:rPr lang="en-GB" dirty="0" smtClean="0"/>
              <a:t>Section 3 - </a:t>
            </a:r>
            <a:r>
              <a:rPr dirty="0" smtClean="0"/>
              <a:t>Key </a:t>
            </a:r>
            <a:r>
              <a:rPr dirty="0"/>
              <a:t>components of a health and safety culture</a:t>
            </a:r>
          </a:p>
        </p:txBody>
      </p:sp>
      <p:sp>
        <p:nvSpPr>
          <p:cNvPr id="126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96189"/>
            <a:ext cx="8229600" cy="41514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5180" indent="-305180" defTabSz="406908">
              <a:buSzPct val="100000"/>
              <a:buFont typeface="Arial"/>
              <a:buChar char="•"/>
              <a:defRPr sz="2492"/>
            </a:pPr>
            <a:endParaRPr/>
          </a:p>
          <a:p>
            <a:pPr marL="305180" indent="-305180" defTabSz="406908">
              <a:buSzPct val="100000"/>
              <a:buFont typeface="Arial"/>
              <a:buChar char="•"/>
              <a:defRPr sz="2492"/>
            </a:pPr>
            <a:r>
              <a:t>Visible commitment; </a:t>
            </a:r>
          </a:p>
          <a:p>
            <a:pPr marL="305180" indent="-305180" defTabSz="406908">
              <a:buSzPct val="100000"/>
              <a:buFont typeface="Arial"/>
              <a:buChar char="•"/>
              <a:defRPr sz="2492"/>
            </a:pPr>
            <a:r>
              <a:t>informing and consulting; </a:t>
            </a:r>
          </a:p>
          <a:p>
            <a:pPr marL="305180" indent="-305180" defTabSz="406908">
              <a:buSzPct val="100000"/>
              <a:buFont typeface="Arial"/>
              <a:buChar char="•"/>
              <a:defRPr sz="2492"/>
            </a:pPr>
            <a:r>
              <a:t>everyone has a role to play;</a:t>
            </a:r>
          </a:p>
          <a:p>
            <a:pPr marL="305180" indent="-305180" defTabSz="406908">
              <a:buSzPct val="100000"/>
              <a:buFont typeface="Arial"/>
              <a:buChar char="•"/>
              <a:defRPr sz="2492"/>
            </a:pPr>
            <a:r>
              <a:t>co-operation between employees;</a:t>
            </a:r>
          </a:p>
          <a:p>
            <a:pPr marL="305180" indent="-305180" defTabSz="406908">
              <a:buSzPct val="100000"/>
              <a:buFont typeface="Arial"/>
              <a:buChar char="•"/>
              <a:defRPr sz="2492"/>
            </a:pPr>
            <a:r>
              <a:t>two-way communications, and </a:t>
            </a:r>
          </a:p>
          <a:p>
            <a:pPr marL="305180" indent="-305180" defTabSz="406908">
              <a:buSzPct val="100000"/>
              <a:buFont typeface="Arial"/>
              <a:buChar char="•"/>
              <a:defRPr sz="2492"/>
            </a:pPr>
            <a:r>
              <a:t>high quality of training. </a:t>
            </a:r>
          </a:p>
          <a:p>
            <a:pPr marL="305180" indent="-305180" defTabSz="406908">
              <a:defRPr sz="2848"/>
            </a:pPr>
            <a:r>
              <a:t> </a:t>
            </a:r>
          </a:p>
          <a:p>
            <a:pPr marL="0" indent="337221" defTabSz="406908">
              <a:defRPr sz="2136"/>
            </a:pPr>
            <a:endParaRPr/>
          </a:p>
          <a:p>
            <a:pPr marL="0" indent="337221" defTabSz="406908">
              <a:defRPr sz="2136"/>
            </a:pPr>
            <a:endParaRPr/>
          </a:p>
          <a:p>
            <a:pPr marL="0" indent="337221" defTabSz="406908">
              <a:defRPr sz="2136"/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928" y="1628800"/>
            <a:ext cx="4918540" cy="3757895"/>
          </a:xfrm>
          <a:prstGeom prst="rect">
            <a:avLst/>
          </a:prstGeom>
          <a:ln w="12700">
            <a:miter lim="400000"/>
          </a:ln>
        </p:spPr>
      </p:pic>
      <p:sp>
        <p:nvSpPr>
          <p:cNvPr id="1254" name="McKinsey's model of influenc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62782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3">
              <a:defRPr sz="3200">
                <a:solidFill>
                  <a:srgbClr val="B70D50"/>
                </a:solidFill>
              </a:defRPr>
            </a:pPr>
            <a:r>
              <a:rPr lang="en-GB" dirty="0" smtClean="0"/>
              <a:t>Section 3</a:t>
            </a:r>
            <a:br>
              <a:rPr lang="en-GB" dirty="0" smtClean="0"/>
            </a:br>
            <a:r>
              <a:rPr lang="en-GB" dirty="0" smtClean="0"/>
              <a:t>How to do this in practice - Group work 3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3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628800"/>
            <a:ext cx="32403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r>
              <a:rPr lang="en-GB" sz="2000" dirty="0" smtClean="0">
                <a:solidFill>
                  <a:schemeClr val="tx1"/>
                </a:solidFill>
              </a:rPr>
              <a:t>Group work </a:t>
            </a:r>
            <a:r>
              <a:rPr lang="en-GB" sz="2000" dirty="0">
                <a:solidFill>
                  <a:schemeClr val="tx1"/>
                </a:solidFill>
              </a:rPr>
              <a:t>- </a:t>
            </a:r>
            <a:r>
              <a:rPr lang="en-GB" sz="2000" dirty="0" smtClean="0">
                <a:solidFill>
                  <a:schemeClr val="tx1"/>
                </a:solidFill>
              </a:rPr>
              <a:t>What do the four stages of this diagram suggest you could or should do to improve health and safety management?</a:t>
            </a:r>
          </a:p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r>
              <a:rPr lang="en-GB" sz="2000" dirty="0" smtClean="0">
                <a:solidFill>
                  <a:schemeClr val="tx1"/>
                </a:solidFill>
              </a:rPr>
              <a:t>Work through the steps, in groups, to identify the compelling story around H&amp;S, the reinforcement mechanisms required, the new skills required and how you can role model this.</a:t>
            </a:r>
          </a:p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endParaRPr lang="en-GB" sz="2000" dirty="0">
              <a:solidFill>
                <a:schemeClr val="tx1"/>
              </a:solidFill>
            </a:endParaRPr>
          </a:p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r>
              <a:rPr lang="en-GB" sz="2000" dirty="0" smtClean="0">
                <a:solidFill>
                  <a:schemeClr val="tx1"/>
                </a:solidFill>
                <a:hlinkClick r:id="rId4"/>
              </a:rPr>
              <a:t>Influence Change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Shape 1847"/>
          <p:cNvSpPr txBox="1">
            <a:spLocks noGrp="1"/>
          </p:cNvSpPr>
          <p:nvPr>
            <p:ph type="title"/>
          </p:nvPr>
        </p:nvSpPr>
        <p:spPr>
          <a:xfrm>
            <a:off x="685800" y="856404"/>
            <a:ext cx="7772400" cy="915989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lnSpc>
                <a:spcPct val="85000"/>
              </a:lnSpc>
              <a:defRPr sz="28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dirty="0" smtClean="0"/>
              <a:t>Information and support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1512" name="Shape 1848"/>
          <p:cNvSpPr txBox="1">
            <a:spLocks noGrp="1"/>
          </p:cNvSpPr>
          <p:nvPr>
            <p:ph type="body" idx="1"/>
          </p:nvPr>
        </p:nvSpPr>
        <p:spPr>
          <a:xfrm>
            <a:off x="685800" y="1799110"/>
            <a:ext cx="7772400" cy="4312960"/>
          </a:xfrm>
          <a:prstGeom prst="rect">
            <a:avLst/>
          </a:prstGeom>
        </p:spPr>
        <p:txBody>
          <a:bodyPr lIns="0" tIns="0" rIns="0" bIns="0"/>
          <a:lstStyle/>
          <a:p>
            <a:pPr marL="42862" indent="-42862" defTabSz="370045">
              <a:lnSpc>
                <a:spcPct val="90000"/>
              </a:lnSpc>
              <a:defRPr sz="900">
                <a:solidFill>
                  <a:srgbClr val="B70D50"/>
                </a:solidFill>
              </a:defRPr>
            </a:pPr>
            <a:r>
              <a:rPr dirty="0"/>
              <a:t> </a:t>
            </a:r>
            <a:endParaRPr sz="1000" dirty="0"/>
          </a:p>
          <a:p>
            <a:pPr defTabSz="370045">
              <a:lnSpc>
                <a:spcPct val="99000"/>
              </a:lnSpc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GB" dirty="0" smtClean="0">
                <a:hlinkClick r:id="rId3"/>
              </a:rPr>
              <a:t>Health, Safety and Wellbeing Corporate site</a:t>
            </a:r>
            <a:endParaRPr lang="en-GB" dirty="0" smtClean="0"/>
          </a:p>
          <a:p>
            <a:pPr defTabSz="370045">
              <a:lnSpc>
                <a:spcPct val="99000"/>
              </a:lnSpc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GB" sz="2200" dirty="0">
                <a:hlinkClick r:id="rId4"/>
              </a:rPr>
              <a:t>Health and Safety Faculty Site</a:t>
            </a:r>
            <a:r>
              <a:rPr sz="2200" dirty="0">
                <a:hlinkClick r:id="rId4"/>
              </a:rPr>
              <a:t> </a:t>
            </a:r>
            <a:endParaRPr lang="en-GB" sz="2200" dirty="0"/>
          </a:p>
          <a:p>
            <a:pPr defTabSz="370045">
              <a:lnSpc>
                <a:spcPct val="99000"/>
              </a:lnSpc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GB" sz="2200" dirty="0">
                <a:hlinkClick r:id="rId5"/>
              </a:rPr>
              <a:t>Brian Trevelyan​</a:t>
            </a:r>
            <a:r>
              <a:rPr lang="en-GB" sz="2200" dirty="0"/>
              <a:t> Harmer 2418 </a:t>
            </a:r>
            <a:r>
              <a:rPr lang="en-GB" sz="2200" dirty="0" err="1"/>
              <a:t>Weds,Thurs</a:t>
            </a:r>
            <a:r>
              <a:rPr lang="en-GB" sz="2200" dirty="0"/>
              <a:t> &amp; Fri X4222 Trevor Cooper 1-11 </a:t>
            </a:r>
            <a:r>
              <a:rPr lang="en-GB" sz="2200" dirty="0" smtClean="0"/>
              <a:t>X2805</a:t>
            </a:r>
          </a:p>
          <a:p>
            <a:pPr marL="64292" indent="-64292" defTabSz="370045">
              <a:lnSpc>
                <a:spcPct val="99000"/>
              </a:lnSpc>
              <a:buSzPct val="100000"/>
              <a:buFont typeface="Arial"/>
              <a:buChar char="•"/>
              <a:defRPr sz="2200"/>
            </a:pPr>
            <a:endParaRPr lang="en-GB" sz="2200" dirty="0"/>
          </a:p>
          <a:p>
            <a:pPr defTabSz="370045">
              <a:lnSpc>
                <a:spcPct val="99000"/>
              </a:lnSpc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GB" sz="2200" dirty="0" smtClean="0"/>
              <a:t>Other sources of information</a:t>
            </a:r>
          </a:p>
          <a:p>
            <a:pPr defTabSz="370045">
              <a:lnSpc>
                <a:spcPct val="99000"/>
              </a:lnSpc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GB" sz="2200" dirty="0" smtClean="0">
                <a:hlinkClick r:id="rId6"/>
              </a:rPr>
              <a:t>Health and Safety Executive</a:t>
            </a:r>
            <a:endParaRPr lang="en-GB" sz="2200" dirty="0" smtClean="0"/>
          </a:p>
          <a:p>
            <a:pPr defTabSz="370045">
              <a:lnSpc>
                <a:spcPct val="99000"/>
              </a:lnSpc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GB" sz="2200" dirty="0" smtClean="0">
                <a:hlinkClick r:id="rId7"/>
              </a:rPr>
              <a:t>UCEA</a:t>
            </a:r>
            <a:endParaRPr lang="en-GB" sz="2200" dirty="0"/>
          </a:p>
          <a:p>
            <a:pPr marL="64292" indent="-64292" defTabSz="370045">
              <a:lnSpc>
                <a:spcPct val="99000"/>
              </a:lnSpc>
              <a:buSzPct val="100000"/>
              <a:buFont typeface="Arial"/>
              <a:buChar char="•"/>
              <a:defRPr sz="2200"/>
            </a:pPr>
            <a:endParaRPr sz="1600" dirty="0"/>
          </a:p>
          <a:p>
            <a:pPr marL="42862" indent="-42862" defTabSz="370045">
              <a:lnSpc>
                <a:spcPct val="90000"/>
              </a:lnSpc>
              <a:defRPr sz="1600"/>
            </a:pPr>
            <a:endParaRPr sz="1600" dirty="0"/>
          </a:p>
          <a:p>
            <a:pPr marL="42862" indent="-42862" defTabSz="370045">
              <a:lnSpc>
                <a:spcPct val="90000"/>
              </a:lnSpc>
              <a:defRPr sz="1600"/>
            </a:pPr>
            <a:endParaRPr sz="1600" dirty="0"/>
          </a:p>
          <a:p>
            <a:pPr marL="42862" indent="-42862" defTabSz="370045">
              <a:lnSpc>
                <a:spcPct val="108000"/>
              </a:lnSpc>
              <a:spcBef>
                <a:spcPts val="900"/>
              </a:spcBef>
              <a:buClr>
                <a:srgbClr val="B70D50"/>
              </a:buClr>
              <a:buSzPct val="100000"/>
              <a:buFont typeface="Arial"/>
              <a:buChar char="​"/>
              <a:defRPr sz="900" b="1"/>
            </a:pPr>
            <a:endParaRPr sz="1600" dirty="0"/>
          </a:p>
          <a:p>
            <a:pPr marL="32145" indent="-32145" defTabSz="370045">
              <a:lnSpc>
                <a:spcPct val="108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​"/>
              <a:defRPr sz="700"/>
            </a:pPr>
            <a:r>
              <a:rPr dirty="0"/>
              <a:t> </a:t>
            </a:r>
          </a:p>
        </p:txBody>
      </p:sp>
      <p:pic>
        <p:nvPicPr>
          <p:cNvPr id="1513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98631" y="4170143"/>
            <a:ext cx="1756612" cy="245925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3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99140"/>
          </a:xfrm>
          <a:prstGeom prst="rect">
            <a:avLst/>
          </a:prstGeom>
        </p:spPr>
        <p:txBody>
          <a:bodyPr lIns="0" tIns="0" rIns="0" bIns="0"/>
          <a:lstStyle/>
          <a:p>
            <a:pPr lvl="3">
              <a:defRPr sz="3200">
                <a:solidFill>
                  <a:srgbClr val="B70D50"/>
                </a:solidFill>
              </a:defRPr>
            </a:pPr>
            <a:r>
              <a:rPr lang="en-GB" dirty="0" smtClean="0"/>
              <a:t>What Next?</a:t>
            </a:r>
            <a:endParaRPr dirty="0"/>
          </a:p>
        </p:txBody>
      </p:sp>
      <p:sp>
        <p:nvSpPr>
          <p:cNvPr id="124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96189"/>
            <a:ext cx="8229600" cy="3415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4582" indent="-339470" defTabSz="452627">
              <a:buSzPct val="100000"/>
              <a:buFont typeface="Arial"/>
              <a:buChar char="•"/>
              <a:defRPr sz="2772"/>
            </a:pPr>
            <a:r>
              <a:rPr lang="en-GB" dirty="0" smtClean="0"/>
              <a:t>Spend 10 minutes as individuals completing the personal Commitments form. Then join together with the people from the previous group and identify any common actions and things that need a joined up solution.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716"/>
          <p:cNvSpPr txBox="1">
            <a:spLocks noGrp="1"/>
          </p:cNvSpPr>
          <p:nvPr>
            <p:ph type="title"/>
          </p:nvPr>
        </p:nvSpPr>
        <p:spPr>
          <a:xfrm>
            <a:off x="685800" y="1141412"/>
            <a:ext cx="7772400" cy="915988"/>
          </a:xfrm>
          <a:prstGeom prst="rect">
            <a:avLst/>
          </a:prstGeom>
        </p:spPr>
        <p:txBody>
          <a:bodyPr lIns="0" tIns="0" rIns="0" bIns="0"/>
          <a:lstStyle>
            <a:lvl1pPr defTabSz="831850">
              <a:lnSpc>
                <a:spcPct val="85000"/>
              </a:lnSpc>
              <a:defRPr sz="32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Structure &amp; Objectives</a:t>
            </a:r>
          </a:p>
        </p:txBody>
      </p:sp>
      <p:sp>
        <p:nvSpPr>
          <p:cNvPr id="1118" name="Shape 1718"/>
          <p:cNvSpPr txBox="1"/>
          <p:nvPr/>
        </p:nvSpPr>
        <p:spPr>
          <a:xfrm>
            <a:off x="596900" y="1809750"/>
            <a:ext cx="7861300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rPr dirty="0" smtClean="0"/>
              <a:t>We </a:t>
            </a:r>
            <a:r>
              <a:rPr dirty="0"/>
              <a:t>will therefore aim </a:t>
            </a:r>
            <a:r>
              <a:rPr dirty="0" smtClean="0"/>
              <a:t>to</a:t>
            </a:r>
            <a:r>
              <a:rPr lang="en-GB" dirty="0" smtClean="0"/>
              <a:t> help you understand</a:t>
            </a:r>
            <a:r>
              <a:rPr dirty="0" smtClean="0"/>
              <a:t>:</a:t>
            </a:r>
            <a:r>
              <a:rPr dirty="0"/>
              <a:t> </a:t>
            </a:r>
          </a:p>
          <a:p>
            <a:pPr marL="320842" indent="-320842">
              <a:buSzPct val="100000"/>
              <a:buAutoNum type="arabicPeriod"/>
            </a:pPr>
            <a:r>
              <a:rPr dirty="0" smtClean="0"/>
              <a:t>Why</a:t>
            </a:r>
            <a:r>
              <a:rPr lang="en-GB" dirty="0" smtClean="0"/>
              <a:t> this is important</a:t>
            </a:r>
            <a:r>
              <a:rPr dirty="0" smtClean="0"/>
              <a:t>.</a:t>
            </a:r>
            <a:endParaRPr dirty="0"/>
          </a:p>
          <a:p>
            <a:pPr marL="320842" indent="-320842">
              <a:buSzPct val="100000"/>
              <a:buAutoNum type="arabicPeriod"/>
            </a:pPr>
            <a:r>
              <a:rPr dirty="0" smtClean="0"/>
              <a:t>What </a:t>
            </a:r>
            <a:r>
              <a:rPr lang="en-GB" dirty="0" smtClean="0"/>
              <a:t>do we mean by sensible </a:t>
            </a:r>
            <a:r>
              <a:rPr dirty="0" smtClean="0"/>
              <a:t>and </a:t>
            </a:r>
            <a:r>
              <a:rPr dirty="0"/>
              <a:t>effective safety </a:t>
            </a:r>
            <a:r>
              <a:rPr dirty="0" smtClean="0"/>
              <a:t>management.</a:t>
            </a:r>
            <a:endParaRPr dirty="0"/>
          </a:p>
          <a:p>
            <a:pPr marL="320842" indent="-320842">
              <a:buSzPct val="100000"/>
              <a:buAutoNum type="arabicPeriod"/>
            </a:pPr>
            <a:r>
              <a:rPr lang="en-GB" dirty="0" smtClean="0"/>
              <a:t>How to do this </a:t>
            </a:r>
            <a:r>
              <a:rPr dirty="0" smtClean="0"/>
              <a:t>in </a:t>
            </a:r>
            <a:r>
              <a:rPr dirty="0"/>
              <a:t>practice </a:t>
            </a:r>
            <a:endParaRPr lang="en-GB" dirty="0" smtClean="0"/>
          </a:p>
          <a:p>
            <a:pPr marL="320842" indent="-320842">
              <a:buSzPct val="100000"/>
              <a:buAutoNum type="arabicPeriod"/>
            </a:pPr>
            <a:r>
              <a:rPr lang="en-GB" dirty="0" smtClean="0"/>
              <a:t>Where to get information and support.</a:t>
            </a:r>
          </a:p>
          <a:p>
            <a:pPr marL="320842" indent="-320842">
              <a:buSzPct val="100000"/>
              <a:buAutoNum type="arabicPeriod"/>
            </a:pPr>
            <a:r>
              <a:rPr lang="en-GB" dirty="0" smtClean="0"/>
              <a:t>What next</a:t>
            </a:r>
            <a:r>
              <a:rPr dirty="0" smtClean="0"/>
              <a:t>?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976" y="617517"/>
            <a:ext cx="7988628" cy="564517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4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716"/>
          <p:cNvSpPr txBox="1">
            <a:spLocks noGrp="1"/>
          </p:cNvSpPr>
          <p:nvPr>
            <p:ph type="title"/>
          </p:nvPr>
        </p:nvSpPr>
        <p:spPr>
          <a:xfrm>
            <a:off x="685800" y="1141412"/>
            <a:ext cx="7772400" cy="915988"/>
          </a:xfrm>
          <a:prstGeom prst="rect">
            <a:avLst/>
          </a:prstGeom>
        </p:spPr>
        <p:txBody>
          <a:bodyPr lIns="0" tIns="0" rIns="0" bIns="0"/>
          <a:lstStyle>
            <a:lvl1pPr defTabSz="831850">
              <a:lnSpc>
                <a:spcPct val="85000"/>
              </a:lnSpc>
              <a:defRPr sz="32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Structure &amp; Objectives</a:t>
            </a:r>
          </a:p>
        </p:txBody>
      </p:sp>
      <p:sp>
        <p:nvSpPr>
          <p:cNvPr id="1118" name="Shape 1718"/>
          <p:cNvSpPr txBox="1"/>
          <p:nvPr/>
        </p:nvSpPr>
        <p:spPr>
          <a:xfrm>
            <a:off x="596900" y="1809750"/>
            <a:ext cx="7861300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rPr dirty="0" smtClean="0"/>
              <a:t>We </a:t>
            </a:r>
            <a:r>
              <a:rPr dirty="0"/>
              <a:t>will therefore aim </a:t>
            </a:r>
            <a:r>
              <a:rPr dirty="0" smtClean="0"/>
              <a:t>to</a:t>
            </a:r>
            <a:r>
              <a:rPr lang="en-GB" dirty="0" smtClean="0"/>
              <a:t> help you understand</a:t>
            </a:r>
            <a:r>
              <a:rPr dirty="0" smtClean="0"/>
              <a:t>:</a:t>
            </a:r>
            <a:r>
              <a:rPr dirty="0"/>
              <a:t> </a:t>
            </a:r>
          </a:p>
          <a:p>
            <a:pPr marL="320842" indent="-320842">
              <a:buSzPct val="100000"/>
              <a:buAutoNum type="arabicPeriod"/>
            </a:pPr>
            <a:r>
              <a:rPr dirty="0" smtClean="0"/>
              <a:t>Why</a:t>
            </a:r>
            <a:r>
              <a:rPr lang="en-GB" dirty="0" smtClean="0"/>
              <a:t> this is important</a:t>
            </a:r>
            <a:r>
              <a:rPr dirty="0" smtClean="0"/>
              <a:t>.</a:t>
            </a:r>
            <a:endParaRPr dirty="0"/>
          </a:p>
          <a:p>
            <a:pPr marL="320842" indent="-320842">
              <a:buSzPct val="100000"/>
              <a:buAutoNum type="arabicPeriod"/>
            </a:pPr>
            <a:r>
              <a:rPr dirty="0" smtClean="0"/>
              <a:t>What </a:t>
            </a:r>
            <a:r>
              <a:rPr lang="en-GB" dirty="0" smtClean="0"/>
              <a:t>do we mean by sensible </a:t>
            </a:r>
            <a:r>
              <a:rPr dirty="0" smtClean="0"/>
              <a:t>and </a:t>
            </a:r>
            <a:r>
              <a:rPr dirty="0"/>
              <a:t>effective safety </a:t>
            </a:r>
            <a:r>
              <a:rPr dirty="0" smtClean="0"/>
              <a:t>management.</a:t>
            </a:r>
            <a:endParaRPr dirty="0"/>
          </a:p>
          <a:p>
            <a:pPr marL="320842" indent="-320842">
              <a:buSzPct val="100000"/>
              <a:buAutoNum type="arabicPeriod"/>
            </a:pPr>
            <a:r>
              <a:rPr lang="en-GB" dirty="0" smtClean="0"/>
              <a:t>How to do this </a:t>
            </a:r>
            <a:r>
              <a:rPr dirty="0" smtClean="0"/>
              <a:t>in </a:t>
            </a:r>
            <a:r>
              <a:rPr dirty="0"/>
              <a:t>practice </a:t>
            </a:r>
            <a:endParaRPr lang="en-GB" dirty="0" smtClean="0"/>
          </a:p>
          <a:p>
            <a:pPr marL="320842" indent="-320842">
              <a:buSzPct val="100000"/>
              <a:buAutoNum type="arabicPeriod"/>
            </a:pPr>
            <a:r>
              <a:rPr lang="en-GB" dirty="0" smtClean="0"/>
              <a:t>Where to get information and support.</a:t>
            </a:r>
          </a:p>
          <a:p>
            <a:pPr marL="320842" indent="-320842">
              <a:buSzPct val="100000"/>
              <a:buAutoNum type="arabicPeriod"/>
            </a:pPr>
            <a:r>
              <a:rPr lang="en-GB" dirty="0" smtClean="0"/>
              <a:t>What next</a:t>
            </a:r>
            <a:r>
              <a:rPr dirty="0" smtClean="0"/>
              <a:t>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209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716"/>
          <p:cNvSpPr txBox="1">
            <a:spLocks noGrp="1"/>
          </p:cNvSpPr>
          <p:nvPr>
            <p:ph type="title"/>
          </p:nvPr>
        </p:nvSpPr>
        <p:spPr>
          <a:xfrm>
            <a:off x="685800" y="1141412"/>
            <a:ext cx="7772400" cy="915988"/>
          </a:xfrm>
          <a:prstGeom prst="rect">
            <a:avLst/>
          </a:prstGeom>
        </p:spPr>
        <p:txBody>
          <a:bodyPr lIns="0" tIns="0" rIns="0" bIns="0"/>
          <a:lstStyle>
            <a:lvl1pPr defTabSz="831850">
              <a:lnSpc>
                <a:spcPct val="85000"/>
              </a:lnSpc>
              <a:defRPr sz="32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dirty="0" smtClean="0"/>
              <a:t>Section 1 - Why is this important?</a:t>
            </a:r>
            <a:endParaRPr dirty="0"/>
          </a:p>
        </p:txBody>
      </p:sp>
      <p:sp>
        <p:nvSpPr>
          <p:cNvPr id="1118" name="Shape 1718"/>
          <p:cNvSpPr txBox="1"/>
          <p:nvPr/>
        </p:nvSpPr>
        <p:spPr>
          <a:xfrm>
            <a:off x="596900" y="1809750"/>
            <a:ext cx="78613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endParaRPr dirty="0"/>
          </a:p>
        </p:txBody>
      </p:sp>
      <p:sp>
        <p:nvSpPr>
          <p:cNvPr id="4" name="Shape 1718"/>
          <p:cNvSpPr txBox="1"/>
          <p:nvPr/>
        </p:nvSpPr>
        <p:spPr>
          <a:xfrm>
            <a:off x="539552" y="6165304"/>
            <a:ext cx="78613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896" y="2025916"/>
            <a:ext cx="7338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'Alton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Towers operator fined £5million after horror crash on Smiler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rollercoaster'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'which left thousands at risk of death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' Daily Mirror</a:t>
            </a:r>
          </a:p>
          <a:p>
            <a:r>
              <a:rPr lang="en-GB" dirty="0">
                <a:solidFill>
                  <a:srgbClr val="0070C0"/>
                </a:solidFill>
              </a:rPr>
              <a:t>'No amount will ever compensate the victims</a:t>
            </a:r>
            <a:r>
              <a:rPr lang="en-GB" dirty="0" smtClean="0">
                <a:solidFill>
                  <a:srgbClr val="0070C0"/>
                </a:solidFill>
              </a:rPr>
              <a:t>' Daily Mail</a:t>
            </a:r>
          </a:p>
          <a:p>
            <a:r>
              <a:rPr lang="en-GB" i="1" dirty="0">
                <a:solidFill>
                  <a:srgbClr val="FF0000"/>
                </a:solidFill>
              </a:rPr>
              <a:t>Judge Michael Chambers QC called the accident a ‘catastrophic failure’ by the company involving basic health and safety measures</a:t>
            </a:r>
            <a:r>
              <a:rPr lang="en-GB" i="1" dirty="0" smtClean="0">
                <a:solidFill>
                  <a:srgbClr val="FF0000"/>
                </a:solidFill>
              </a:rPr>
              <a:t>. Metro</a:t>
            </a:r>
          </a:p>
          <a:p>
            <a:r>
              <a:rPr lang="en-GB" i="1" dirty="0" smtClean="0"/>
              <a:t>Chief Executive "the </a:t>
            </a:r>
            <a:r>
              <a:rPr lang="en-GB" i="1" dirty="0"/>
              <a:t>far bigger punishment is that we let people down with such devastating consequences</a:t>
            </a:r>
            <a:r>
              <a:rPr lang="en-GB" i="1" dirty="0" smtClean="0"/>
              <a:t>"</a:t>
            </a:r>
          </a:p>
          <a:p>
            <a:r>
              <a:rPr lang="en-GB" i="1" dirty="0" smtClean="0">
                <a:solidFill>
                  <a:srgbClr val="FF0000"/>
                </a:solidFill>
                <a:hlinkClick r:id="rId4"/>
              </a:rPr>
              <a:t>Alton Towers</a:t>
            </a:r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221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716"/>
          <p:cNvSpPr txBox="1">
            <a:spLocks noGrp="1"/>
          </p:cNvSpPr>
          <p:nvPr>
            <p:ph type="title"/>
          </p:nvPr>
        </p:nvSpPr>
        <p:spPr>
          <a:xfrm>
            <a:off x="685800" y="1141412"/>
            <a:ext cx="7772400" cy="1614109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defTabSz="831850">
              <a:lnSpc>
                <a:spcPct val="85000"/>
              </a:lnSpc>
              <a:defRPr sz="58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7100" dirty="0" smtClean="0"/>
              <a:t>Why</a:t>
            </a:r>
            <a:r>
              <a:rPr lang="en-GB" sz="7100" dirty="0" smtClean="0"/>
              <a:t> is H&amp;S important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1123" name="Shape 1718"/>
          <p:cNvSpPr txBox="1"/>
          <p:nvPr/>
        </p:nvSpPr>
        <p:spPr>
          <a:xfrm>
            <a:off x="596900" y="2852936"/>
            <a:ext cx="433514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b="1" dirty="0">
                <a:solidFill>
                  <a:srgbClr val="FF0000"/>
                </a:solidFill>
              </a:rPr>
              <a:t>In groups </a:t>
            </a:r>
            <a:r>
              <a:rPr lang="en-GB" b="1" dirty="0" smtClean="0">
                <a:solidFill>
                  <a:srgbClr val="FF0000"/>
                </a:solidFill>
              </a:rPr>
              <a:t>use the flipcharts to </a:t>
            </a:r>
            <a:r>
              <a:rPr b="1" dirty="0" smtClean="0">
                <a:solidFill>
                  <a:srgbClr val="FF0000"/>
                </a:solidFill>
              </a:rPr>
              <a:t>discuss </a:t>
            </a:r>
            <a:r>
              <a:rPr lang="en-GB" b="1" dirty="0" smtClean="0">
                <a:solidFill>
                  <a:srgbClr val="FF0000"/>
                </a:solidFill>
              </a:rPr>
              <a:t>this and nominate someone to report back</a:t>
            </a:r>
            <a:r>
              <a:rPr b="1" dirty="0" smtClean="0">
                <a:solidFill>
                  <a:srgbClr val="FF0000"/>
                </a:solidFill>
              </a:rPr>
              <a:t>.  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364088" y="1032491"/>
            <a:ext cx="3094112" cy="1827193"/>
          </a:xfrm>
          <a:prstGeom prst="cloudCallou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228600" rIns="228600" bIns="2286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Why am I here?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932040" y="3645024"/>
            <a:ext cx="3925958" cy="2389406"/>
          </a:xfrm>
          <a:prstGeom prst="cloudCallout">
            <a:avLst>
              <a:gd name="adj1" fmla="val -50790"/>
              <a:gd name="adj2" fmla="val -4037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228600" rIns="228600" bIns="2286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Why is this important to the University?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55576" y="4315604"/>
            <a:ext cx="3312368" cy="1827193"/>
          </a:xfrm>
          <a:prstGeom prst="cloudCallout">
            <a:avLst>
              <a:gd name="adj1" fmla="val 23483"/>
              <a:gd name="adj2" fmla="val -68808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228600" rIns="228600" bIns="2286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What's in it for me?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9014" y="260648"/>
            <a:ext cx="1529409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rgbClr val="FF0000"/>
                </a:solidFill>
              </a:rPr>
              <a:t>G</a:t>
            </a: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"/>
              </a:rPr>
              <a:t>roup exercise 1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1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718"/>
          <p:cNvSpPr txBox="1"/>
          <p:nvPr/>
        </p:nvSpPr>
        <p:spPr>
          <a:xfrm>
            <a:off x="596900" y="1809750"/>
            <a:ext cx="78613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 </a:t>
            </a:r>
          </a:p>
        </p:txBody>
      </p:sp>
      <p:sp>
        <p:nvSpPr>
          <p:cNvPr id="1133" name="Rectangle 1"/>
          <p:cNvSpPr txBox="1"/>
          <p:nvPr/>
        </p:nvSpPr>
        <p:spPr>
          <a:xfrm>
            <a:off x="685800" y="1078429"/>
            <a:ext cx="7990655" cy="999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5000"/>
              </a:lnSpc>
              <a:defRPr sz="36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Why is health and safety management important?</a:t>
            </a:r>
          </a:p>
        </p:txBody>
      </p:sp>
      <p:grpSp>
        <p:nvGrpSpPr>
          <p:cNvPr id="1166" name="Diagram 2"/>
          <p:cNvGrpSpPr/>
          <p:nvPr/>
        </p:nvGrpSpPr>
        <p:grpSpPr>
          <a:xfrm>
            <a:off x="776070" y="2275135"/>
            <a:ext cx="5498618" cy="4392559"/>
            <a:chOff x="0" y="0"/>
            <a:chExt cx="5498617" cy="4392557"/>
          </a:xfrm>
        </p:grpSpPr>
        <p:grpSp>
          <p:nvGrpSpPr>
            <p:cNvPr id="1136" name="Group"/>
            <p:cNvGrpSpPr/>
            <p:nvPr/>
          </p:nvGrpSpPr>
          <p:grpSpPr>
            <a:xfrm>
              <a:off x="1297008" y="808130"/>
              <a:ext cx="2403208" cy="2403620"/>
              <a:chOff x="0" y="0"/>
              <a:chExt cx="2403206" cy="2403618"/>
            </a:xfrm>
          </p:grpSpPr>
          <p:sp>
            <p:nvSpPr>
              <p:cNvPr id="1134" name="Oval"/>
              <p:cNvSpPr/>
              <p:nvPr/>
            </p:nvSpPr>
            <p:spPr>
              <a:xfrm>
                <a:off x="-1" y="-1"/>
                <a:ext cx="2403208" cy="240362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228600" tIns="228600" rIns="228600" bIns="228600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35" name="H&amp;S Management"/>
              <p:cNvSpPr txBox="1"/>
              <p:nvPr/>
            </p:nvSpPr>
            <p:spPr>
              <a:xfrm>
                <a:off x="351941" y="867798"/>
                <a:ext cx="1699324" cy="668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18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r>
                  <a:t>H&amp;S</a:t>
                </a:r>
                <a:r>
                  <a:rPr sz="1400"/>
                  <a:t> </a:t>
                </a:r>
                <a:r>
                  <a:t>Management</a:t>
                </a:r>
              </a:p>
            </p:txBody>
          </p:sp>
        </p:grpSp>
        <p:sp>
          <p:nvSpPr>
            <p:cNvPr id="1137" name="Circle"/>
            <p:cNvSpPr/>
            <p:nvPr/>
          </p:nvSpPr>
          <p:spPr>
            <a:xfrm>
              <a:off x="1073439" y="3875277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38" name="Circle"/>
            <p:cNvSpPr/>
            <p:nvPr/>
          </p:nvSpPr>
          <p:spPr>
            <a:xfrm>
              <a:off x="4612994" y="2180621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39" name="Oval"/>
            <p:cNvSpPr/>
            <p:nvPr/>
          </p:nvSpPr>
          <p:spPr>
            <a:xfrm>
              <a:off x="2929216" y="3239239"/>
              <a:ext cx="267189" cy="267595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40" name="Circle"/>
            <p:cNvSpPr/>
            <p:nvPr/>
          </p:nvSpPr>
          <p:spPr>
            <a:xfrm>
              <a:off x="4701042" y="3628997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41" name="Circle"/>
            <p:cNvSpPr/>
            <p:nvPr/>
          </p:nvSpPr>
          <p:spPr>
            <a:xfrm>
              <a:off x="517866" y="2451599"/>
              <a:ext cx="193737" cy="193716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grpSp>
          <p:nvGrpSpPr>
            <p:cNvPr id="1144" name="Group"/>
            <p:cNvGrpSpPr/>
            <p:nvPr/>
          </p:nvGrpSpPr>
          <p:grpSpPr>
            <a:xfrm>
              <a:off x="0" y="1119965"/>
              <a:ext cx="1229596" cy="1221139"/>
              <a:chOff x="0" y="0"/>
              <a:chExt cx="1229595" cy="1221138"/>
            </a:xfrm>
          </p:grpSpPr>
          <p:sp>
            <p:nvSpPr>
              <p:cNvPr id="1142" name="Oval"/>
              <p:cNvSpPr/>
              <p:nvPr/>
            </p:nvSpPr>
            <p:spPr>
              <a:xfrm>
                <a:off x="0" y="-1"/>
                <a:ext cx="1229596" cy="122114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228600" tIns="228600" rIns="228600" bIns="228600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43" name="Duty of Care"/>
              <p:cNvSpPr txBox="1"/>
              <p:nvPr/>
            </p:nvSpPr>
            <p:spPr>
              <a:xfrm>
                <a:off x="180069" y="486108"/>
                <a:ext cx="869458" cy="248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>
                <a:lvl1pPr algn="ctr" defTabSz="488950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lvl1pPr>
              </a:lstStyle>
              <a:p>
                <a:r>
                  <a:t>Duty of Care</a:t>
                </a:r>
              </a:p>
            </p:txBody>
          </p:sp>
        </p:grpSp>
        <p:sp>
          <p:nvSpPr>
            <p:cNvPr id="1145" name="Oval"/>
            <p:cNvSpPr/>
            <p:nvPr/>
          </p:nvSpPr>
          <p:spPr>
            <a:xfrm>
              <a:off x="2631691" y="449217"/>
              <a:ext cx="267189" cy="267595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46" name="Oval"/>
            <p:cNvSpPr/>
            <p:nvPr/>
          </p:nvSpPr>
          <p:spPr>
            <a:xfrm>
              <a:off x="984838" y="2790159"/>
              <a:ext cx="477261" cy="495533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grpSp>
          <p:nvGrpSpPr>
            <p:cNvPr id="1149" name="Group"/>
            <p:cNvGrpSpPr/>
            <p:nvPr/>
          </p:nvGrpSpPr>
          <p:grpSpPr>
            <a:xfrm>
              <a:off x="1198162" y="0"/>
              <a:ext cx="988705" cy="927646"/>
              <a:chOff x="0" y="0"/>
              <a:chExt cx="988703" cy="927645"/>
            </a:xfrm>
          </p:grpSpPr>
          <p:sp>
            <p:nvSpPr>
              <p:cNvPr id="1147" name="Oval"/>
              <p:cNvSpPr/>
              <p:nvPr/>
            </p:nvSpPr>
            <p:spPr>
              <a:xfrm>
                <a:off x="0" y="0"/>
                <a:ext cx="988704" cy="92764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228600" tIns="228600" rIns="228600" bIns="228600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48" name="Financial Impact"/>
              <p:cNvSpPr txBox="1"/>
              <p:nvPr/>
            </p:nvSpPr>
            <p:spPr>
              <a:xfrm>
                <a:off x="144791" y="265067"/>
                <a:ext cx="699120" cy="397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>
                <a:lvl1pPr algn="ctr" defTabSz="488950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lvl1pPr>
              </a:lstStyle>
              <a:p>
                <a:r>
                  <a:t>Financial Impact</a:t>
                </a:r>
              </a:p>
            </p:txBody>
          </p:sp>
        </p:grpSp>
        <p:sp>
          <p:nvSpPr>
            <p:cNvPr id="1150" name="Oval"/>
            <p:cNvSpPr/>
            <p:nvPr/>
          </p:nvSpPr>
          <p:spPr>
            <a:xfrm>
              <a:off x="5231429" y="1733442"/>
              <a:ext cx="267189" cy="267595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51" name="Circle"/>
            <p:cNvSpPr/>
            <p:nvPr/>
          </p:nvSpPr>
          <p:spPr>
            <a:xfrm>
              <a:off x="454039" y="3080315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52" name="Circle"/>
            <p:cNvSpPr/>
            <p:nvPr/>
          </p:nvSpPr>
          <p:spPr>
            <a:xfrm>
              <a:off x="2918864" y="3971623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grpSp>
          <p:nvGrpSpPr>
            <p:cNvPr id="1155" name="Group"/>
            <p:cNvGrpSpPr/>
            <p:nvPr/>
          </p:nvGrpSpPr>
          <p:grpSpPr>
            <a:xfrm>
              <a:off x="3340610" y="2732197"/>
              <a:ext cx="1201673" cy="1090217"/>
              <a:chOff x="0" y="0"/>
              <a:chExt cx="1201672" cy="1090216"/>
            </a:xfrm>
          </p:grpSpPr>
          <p:sp>
            <p:nvSpPr>
              <p:cNvPr id="1153" name="Oval"/>
              <p:cNvSpPr/>
              <p:nvPr/>
            </p:nvSpPr>
            <p:spPr>
              <a:xfrm>
                <a:off x="-1" y="-1"/>
                <a:ext cx="1201674" cy="109021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228600" tIns="228600" rIns="228600" bIns="228600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54" name="Prosecution &amp; Litigation"/>
              <p:cNvSpPr txBox="1"/>
              <p:nvPr/>
            </p:nvSpPr>
            <p:spPr>
              <a:xfrm>
                <a:off x="175981" y="346353"/>
                <a:ext cx="849711" cy="397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r>
                  <a:t>Prosecution</a:t>
                </a:r>
                <a:r>
                  <a:rPr sz="900"/>
                  <a:t> &amp; </a:t>
                </a:r>
                <a:r>
                  <a:t>Litigation</a:t>
                </a:r>
              </a:p>
            </p:txBody>
          </p:sp>
        </p:grpSp>
        <p:sp>
          <p:nvSpPr>
            <p:cNvPr id="1156" name="Circle"/>
            <p:cNvSpPr/>
            <p:nvPr/>
          </p:nvSpPr>
          <p:spPr>
            <a:xfrm>
              <a:off x="4131066" y="2436888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grpSp>
          <p:nvGrpSpPr>
            <p:cNvPr id="1159" name="Group"/>
            <p:cNvGrpSpPr/>
            <p:nvPr/>
          </p:nvGrpSpPr>
          <p:grpSpPr>
            <a:xfrm>
              <a:off x="1489036" y="3198819"/>
              <a:ext cx="1203295" cy="1193739"/>
              <a:chOff x="0" y="0"/>
              <a:chExt cx="1203293" cy="1193737"/>
            </a:xfrm>
          </p:grpSpPr>
          <p:sp>
            <p:nvSpPr>
              <p:cNvPr id="1157" name="Oval"/>
              <p:cNvSpPr/>
              <p:nvPr/>
            </p:nvSpPr>
            <p:spPr>
              <a:xfrm>
                <a:off x="0" y="0"/>
                <a:ext cx="1203294" cy="119373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228600" tIns="228600" rIns="228600" bIns="228600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000"/>
                  </a:spcBef>
                  <a:defRPr sz="10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58" name="Absence &amp; Staff Turnover"/>
              <p:cNvSpPr txBox="1"/>
              <p:nvPr/>
            </p:nvSpPr>
            <p:spPr>
              <a:xfrm>
                <a:off x="176218" y="335883"/>
                <a:ext cx="850859" cy="5219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r>
                  <a:t>Absence</a:t>
                </a:r>
                <a:r>
                  <a:rPr sz="1000"/>
                  <a:t> &amp; Staff Turnover</a:t>
                </a:r>
              </a:p>
            </p:txBody>
          </p:sp>
        </p:grpSp>
        <p:sp>
          <p:nvSpPr>
            <p:cNvPr id="1160" name="Circle"/>
            <p:cNvSpPr/>
            <p:nvPr/>
          </p:nvSpPr>
          <p:spPr>
            <a:xfrm>
              <a:off x="2474703" y="3274031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grpSp>
          <p:nvGrpSpPr>
            <p:cNvPr id="1163" name="Group"/>
            <p:cNvGrpSpPr/>
            <p:nvPr/>
          </p:nvGrpSpPr>
          <p:grpSpPr>
            <a:xfrm>
              <a:off x="3577711" y="355963"/>
              <a:ext cx="1713299" cy="1545374"/>
              <a:chOff x="0" y="0"/>
              <a:chExt cx="1713297" cy="1545372"/>
            </a:xfrm>
          </p:grpSpPr>
          <p:sp>
            <p:nvSpPr>
              <p:cNvPr id="1161" name="Oval"/>
              <p:cNvSpPr/>
              <p:nvPr/>
            </p:nvSpPr>
            <p:spPr>
              <a:xfrm>
                <a:off x="0" y="-1"/>
                <a:ext cx="1713298" cy="1545374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228600" tIns="228600" rIns="228600" bIns="228600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62" name="Reputation"/>
              <p:cNvSpPr txBox="1"/>
              <p:nvPr/>
            </p:nvSpPr>
            <p:spPr>
              <a:xfrm>
                <a:off x="250907" y="648225"/>
                <a:ext cx="1211485" cy="248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1909" tIns="41909" rIns="41909" bIns="41909" numCol="1" anchor="ctr">
                <a:spAutoFit/>
              </a:bodyPr>
              <a:lstStyle>
                <a:lvl1pPr algn="ctr" defTabSz="488950">
                  <a:lnSpc>
                    <a:spcPct val="90000"/>
                  </a:lnSpc>
                  <a:spcBef>
                    <a:spcPts val="4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lvl1pPr>
              </a:lstStyle>
              <a:p>
                <a:r>
                  <a:t>Reputation</a:t>
                </a:r>
              </a:p>
            </p:txBody>
          </p:sp>
        </p:grpSp>
        <p:sp>
          <p:nvSpPr>
            <p:cNvPr id="1164" name="Circle"/>
            <p:cNvSpPr/>
            <p:nvPr/>
          </p:nvSpPr>
          <p:spPr>
            <a:xfrm>
              <a:off x="739505" y="494782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  <p:sp>
          <p:nvSpPr>
            <p:cNvPr id="1165" name="Circle"/>
            <p:cNvSpPr/>
            <p:nvPr/>
          </p:nvSpPr>
          <p:spPr>
            <a:xfrm>
              <a:off x="3584861" y="229561"/>
              <a:ext cx="193737" cy="19371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228600" tIns="228600" rIns="228600" bIns="22860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7" name="TextBox 4"/>
          <p:cNvSpPr txBox="1"/>
          <p:nvPr/>
        </p:nvSpPr>
        <p:spPr>
          <a:xfrm>
            <a:off x="5847346" y="4596062"/>
            <a:ext cx="3128212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C00000"/>
                </a:solidFill>
              </a:defRPr>
            </a:pPr>
            <a:r>
              <a:t>H&amp;S management adds value</a:t>
            </a:r>
          </a:p>
          <a:p>
            <a:pPr>
              <a:defRPr sz="1800">
                <a:solidFill>
                  <a:srgbClr val="C00000"/>
                </a:solidFill>
              </a:defRPr>
            </a:pPr>
            <a:r>
              <a:t>to what we do!</a:t>
            </a:r>
          </a:p>
          <a:p>
            <a:pPr>
              <a:defRPr sz="1800">
                <a:solidFill>
                  <a:srgbClr val="C00000"/>
                </a:solidFill>
              </a:defRPr>
            </a:pPr>
            <a:r>
              <a:t>Do your staff appreciate that H&amp;S Management is more     than legal compliance?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1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Rectangle 1"/>
          <p:cNvSpPr txBox="1">
            <a:spLocks noGrp="1"/>
          </p:cNvSpPr>
          <p:nvPr>
            <p:ph type="title"/>
          </p:nvPr>
        </p:nvSpPr>
        <p:spPr>
          <a:xfrm>
            <a:off x="457200" y="534390"/>
            <a:ext cx="8229600" cy="159846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defTabSz="831850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r>
              <a:rPr sz="3200" dirty="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happens when things go wrong?</a:t>
            </a:r>
          </a:p>
          <a:p>
            <a:pPr lvl="2" defTabSz="673798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r>
              <a:rPr lang="en-GB" sz="4374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4374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700" dirty="0"/>
              <a:t>Nottingham University Corporate Manslaughter Video</a:t>
            </a:r>
            <a:br>
              <a:rPr lang="en-GB" sz="2700" dirty="0"/>
            </a:br>
            <a:r>
              <a:rPr lang="en-GB" sz="27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27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1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67544" y="2563270"/>
            <a:ext cx="8229600" cy="237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2" defTabSz="673798" hangingPunct="1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r>
              <a:rPr lang="en-GB" sz="2400" dirty="0" smtClean="0">
                <a:solidFill>
                  <a:schemeClr val="tx1"/>
                </a:solidFill>
                <a:sym typeface="Helvetica Neue"/>
              </a:rPr>
              <a:t>Group Work</a:t>
            </a:r>
          </a:p>
          <a:p>
            <a:pPr lvl="2" defTabSz="673798" hangingPunct="1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endParaRPr lang="en-GB" sz="2400" dirty="0" smtClean="0">
              <a:solidFill>
                <a:schemeClr val="tx1"/>
              </a:solidFill>
              <a:sym typeface="Helvetica Neue"/>
            </a:endParaRPr>
          </a:p>
          <a:p>
            <a:pPr lvl="2" defTabSz="673798" hangingPunct="1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r>
              <a:rPr lang="en-GB" sz="2400" dirty="0" smtClean="0">
                <a:solidFill>
                  <a:schemeClr val="tx1"/>
                </a:solidFill>
                <a:sym typeface="Helvetica Neue"/>
              </a:rPr>
              <a:t>Based on what you’ve seen from the video, what are the legal implications of an incident like this?</a:t>
            </a:r>
          </a:p>
          <a:p>
            <a:pPr lvl="2" defTabSz="673798" hangingPunct="1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endParaRPr lang="en-GB" sz="21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2" defTabSz="673798" hangingPunct="1">
              <a:lnSpc>
                <a:spcPct val="85000"/>
              </a:lnSpc>
              <a:defRPr sz="4860">
                <a:solidFill>
                  <a:srgbClr val="B70D50"/>
                </a:solidFill>
              </a:defRPr>
            </a:pPr>
            <a:r>
              <a:rPr lang="en-GB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Don't just think about Corporate Manslaughter.  What other charges could the University or individuals face?  What about civil law?</a:t>
            </a:r>
            <a:endParaRPr lang="en-GB" sz="2400" dirty="0">
              <a:solidFill>
                <a:srgbClr val="B70D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Rectangle 1"/>
          <p:cNvSpPr txBox="1">
            <a:spLocks noGrp="1"/>
          </p:cNvSpPr>
          <p:nvPr>
            <p:ph type="title"/>
          </p:nvPr>
        </p:nvSpPr>
        <p:spPr>
          <a:xfrm>
            <a:off x="685800" y="683420"/>
            <a:ext cx="7772400" cy="916780"/>
          </a:xfrm>
          <a:prstGeom prst="rect">
            <a:avLst/>
          </a:prstGeom>
        </p:spPr>
        <p:txBody>
          <a:bodyPr lIns="0" tIns="0" rIns="0" bIns="0"/>
          <a:lstStyle>
            <a:lvl1pPr defTabSz="831850">
              <a:lnSpc>
                <a:spcPct val="85000"/>
              </a:lnSpc>
              <a:defRPr sz="32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Health &amp; Safety Offences Sentencing Guidelines</a:t>
            </a:r>
          </a:p>
        </p:txBody>
      </p:sp>
      <p:sp>
        <p:nvSpPr>
          <p:cNvPr id="1204" name="Text Placeholder 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001000" cy="3909951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/>
              <a:buChar char="•"/>
              <a:defRPr sz="2000"/>
            </a:pPr>
            <a:r>
              <a:t>Introduced in 2016</a:t>
            </a:r>
          </a:p>
          <a:p>
            <a:pPr>
              <a:buSzPct val="100000"/>
              <a:buFont typeface="Arial"/>
              <a:buChar char="•"/>
              <a:defRPr sz="2000"/>
            </a:pPr>
            <a:r>
              <a:t>Significantly increased penalties for H&amp;S Offences</a:t>
            </a:r>
          </a:p>
        </p:txBody>
      </p:sp>
      <p:graphicFrame>
        <p:nvGraphicFramePr>
          <p:cNvPr id="1205" name="Table 2"/>
          <p:cNvGraphicFramePr/>
          <p:nvPr/>
        </p:nvGraphicFramePr>
        <p:xfrm>
          <a:off x="799605" y="2521130"/>
          <a:ext cx="7406244" cy="28397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68748"/>
                <a:gridCol w="2468748"/>
                <a:gridCol w="2468748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Offence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Pre 2016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Post 2016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H&amp;S Offences (non Fatalities)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For all organisations fines typically in tens of thousands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Potential fines in millions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H&amp;S Offences (Fatalities)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Recommended starting point £100,000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Starting point of £4m, depending on level of culpability. Max £10m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Corporate Manslaughter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Fine starting point £500k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Starting point of £7.5m. Up to £20m for very serious offences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1206" name="TextBox 3"/>
          <p:cNvSpPr txBox="1"/>
          <p:nvPr/>
        </p:nvSpPr>
        <p:spPr>
          <a:xfrm>
            <a:off x="813953" y="5515169"/>
            <a:ext cx="740624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r>
              <a:t>In November 2018 new guidelines come in for Gross Negligence Manslaughter.</a:t>
            </a:r>
          </a:p>
        </p:txBody>
      </p:sp>
      <p:sp>
        <p:nvSpPr>
          <p:cNvPr id="1207" name="TextBox 6"/>
          <p:cNvSpPr txBox="1"/>
          <p:nvPr/>
        </p:nvSpPr>
        <p:spPr>
          <a:xfrm>
            <a:off x="3115786" y="5821457"/>
            <a:ext cx="3997533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t>Offence Range now 1-18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1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" grpId="1" animBg="1" advAuto="0"/>
      <p:bldP spid="120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62782"/>
          </a:xfrm>
          <a:prstGeom prst="rect">
            <a:avLst/>
          </a:prstGeom>
        </p:spPr>
        <p:txBody>
          <a:bodyPr lIns="0" tIns="0" rIns="0" bIns="0"/>
          <a:lstStyle/>
          <a:p>
            <a:pPr lvl="3">
              <a:defRPr sz="3200">
                <a:solidFill>
                  <a:srgbClr val="B70D50"/>
                </a:solidFill>
              </a:defRPr>
            </a:pPr>
            <a:r>
              <a:rPr lang="en-GB" dirty="0"/>
              <a:t>Northumbria University- Jan 2018 </a:t>
            </a:r>
          </a:p>
        </p:txBody>
      </p:sp>
      <p:sp>
        <p:nvSpPr>
          <p:cNvPr id="1221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937418"/>
            <a:ext cx="8229600" cy="5510884"/>
          </a:xfrm>
          <a:prstGeom prst="rect">
            <a:avLst/>
          </a:prstGeom>
        </p:spPr>
        <p:txBody>
          <a:bodyPr/>
          <a:lstStyle/>
          <a:p>
            <a:pPr marL="721799">
              <a:buSzPct val="100000"/>
              <a:buFont typeface="Arial"/>
              <a:buChar char="•"/>
              <a:defRPr sz="2400"/>
            </a:pPr>
            <a:r>
              <a:rPr dirty="0" smtClean="0"/>
              <a:t>The </a:t>
            </a:r>
            <a:r>
              <a:rPr dirty="0"/>
              <a:t>University admitted breach of S3(1) HSWA 1974, accepted failure to </a:t>
            </a:r>
            <a:r>
              <a:rPr lang="en-GB" dirty="0" smtClean="0"/>
              <a:t> </a:t>
            </a:r>
            <a:r>
              <a:rPr dirty="0" smtClean="0"/>
              <a:t>manage </a:t>
            </a:r>
            <a:r>
              <a:rPr dirty="0"/>
              <a:t>the risks</a:t>
            </a:r>
          </a:p>
          <a:p>
            <a:pPr marL="721799">
              <a:buSzPct val="100000"/>
              <a:buFont typeface="Arial"/>
              <a:buChar char="•"/>
              <a:defRPr sz="2400"/>
            </a:pPr>
            <a:r>
              <a:rPr dirty="0" smtClean="0"/>
              <a:t>Income</a:t>
            </a:r>
            <a:r>
              <a:rPr dirty="0"/>
              <a:t>: £247 million (for 2015-16)</a:t>
            </a:r>
          </a:p>
          <a:p>
            <a:pPr marL="721799">
              <a:buSzPct val="100000"/>
              <a:buFont typeface="Arial"/>
              <a:buChar char="•"/>
              <a:defRPr sz="2400"/>
            </a:pPr>
            <a:r>
              <a:rPr dirty="0" smtClean="0"/>
              <a:t>Sentence</a:t>
            </a:r>
            <a:r>
              <a:rPr dirty="0"/>
              <a:t>: £400,000 fine, plus £26,468.22 costs.</a:t>
            </a:r>
          </a:p>
          <a:p>
            <a:pPr marL="721799">
              <a:buSzPct val="100000"/>
              <a:buFont typeface="Arial"/>
              <a:buChar char="•"/>
              <a:defRPr sz="2400"/>
            </a:pPr>
            <a:r>
              <a:rPr dirty="0" smtClean="0"/>
              <a:t>Commentary</a:t>
            </a:r>
            <a:r>
              <a:rPr dirty="0"/>
              <a:t>: </a:t>
            </a:r>
          </a:p>
          <a:p>
            <a:pPr marL="1064699" lvl="2" indent="-342900">
              <a:buSzPct val="100000"/>
              <a:buFont typeface="Wingdings" panose="05000000000000000000" pitchFamily="2" charset="2"/>
              <a:buChar char="ü"/>
              <a:defRPr sz="2400"/>
            </a:pPr>
            <a:r>
              <a:rPr dirty="0" smtClean="0"/>
              <a:t>HSE </a:t>
            </a:r>
            <a:r>
              <a:rPr dirty="0"/>
              <a:t>spokesperson said that they were happy with the fine and that they </a:t>
            </a:r>
            <a:r>
              <a:rPr dirty="0" smtClean="0"/>
              <a:t>hoped </a:t>
            </a:r>
            <a:r>
              <a:rPr dirty="0"/>
              <a:t>it would send out the right message to other </a:t>
            </a:r>
            <a:r>
              <a:rPr dirty="0" err="1"/>
              <a:t>organisations</a:t>
            </a:r>
            <a:r>
              <a:rPr dirty="0"/>
              <a:t> that </a:t>
            </a:r>
            <a:r>
              <a:rPr dirty="0" smtClean="0"/>
              <a:t>conduct </a:t>
            </a:r>
            <a:r>
              <a:rPr dirty="0"/>
              <a:t>similar experiments</a:t>
            </a:r>
          </a:p>
          <a:p>
            <a:pPr marL="1064699" lvl="2" indent="-342900">
              <a:buSzPct val="100000"/>
              <a:buFont typeface="Wingdings" panose="05000000000000000000" pitchFamily="2" charset="2"/>
              <a:buChar char="ü"/>
              <a:defRPr sz="2400"/>
            </a:pPr>
            <a:r>
              <a:rPr dirty="0" smtClean="0"/>
              <a:t>Key </a:t>
            </a:r>
            <a:r>
              <a:rPr dirty="0"/>
              <a:t>theme: last minute change of plan!!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1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ctangle 1"/>
          <p:cNvSpPr txBox="1">
            <a:spLocks noGrp="1"/>
          </p:cNvSpPr>
          <p:nvPr>
            <p:ph type="title"/>
          </p:nvPr>
        </p:nvSpPr>
        <p:spPr>
          <a:xfrm>
            <a:off x="457200" y="681679"/>
            <a:ext cx="7931224" cy="1019129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31850">
              <a:lnSpc>
                <a:spcPct val="85000"/>
              </a:lnSpc>
              <a:defRPr sz="5900">
                <a:solidFill>
                  <a:srgbClr val="B70D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sz="3200" dirty="0" smtClean="0">
                <a:latin typeface="+mn-lt"/>
                <a:ea typeface="+mn-ea"/>
                <a:cs typeface="+mn-cs"/>
                <a:sym typeface="Helvetica"/>
              </a:rPr>
              <a:t>Section 2 - </a:t>
            </a:r>
            <a:r>
              <a:rPr sz="3200" dirty="0" smtClean="0">
                <a:latin typeface="+mn-lt"/>
                <a:ea typeface="+mn-ea"/>
                <a:cs typeface="+mn-cs"/>
                <a:sym typeface="Helvetica"/>
              </a:rPr>
              <a:t>Sensible </a:t>
            </a:r>
            <a:r>
              <a:rPr lang="en-GB" sz="3200" dirty="0">
                <a:latin typeface="+mn-lt"/>
                <a:ea typeface="+mn-ea"/>
                <a:cs typeface="+mn-cs"/>
                <a:sym typeface="Helvetica"/>
              </a:rPr>
              <a:t>and effective </a:t>
            </a:r>
            <a:r>
              <a:rPr sz="3200" dirty="0">
                <a:latin typeface="+mn-lt"/>
                <a:ea typeface="+mn-ea"/>
                <a:cs typeface="+mn-cs"/>
                <a:sym typeface="Helvetica"/>
              </a:rPr>
              <a:t>Risk Management</a:t>
            </a:r>
            <a:r>
              <a:rPr sz="3200" dirty="0" smtClean="0">
                <a:latin typeface="+mn-lt"/>
                <a:ea typeface="+mn-ea"/>
                <a:cs typeface="+mn-cs"/>
                <a:sym typeface="Helvetica"/>
              </a:rPr>
              <a:t>?</a:t>
            </a:r>
            <a:r>
              <a:rPr lang="en-GB" sz="3200" dirty="0" smtClean="0">
                <a:latin typeface="+mn-lt"/>
                <a:ea typeface="+mn-ea"/>
                <a:cs typeface="+mn-cs"/>
                <a:sym typeface="Helvetica"/>
              </a:rPr>
              <a:t> </a:t>
            </a:r>
            <a:br>
              <a:rPr lang="en-GB" sz="3200" dirty="0" smtClean="0">
                <a:latin typeface="+mn-lt"/>
                <a:ea typeface="+mn-ea"/>
                <a:cs typeface="+mn-cs"/>
                <a:sym typeface="Helvetica"/>
              </a:rPr>
            </a:br>
            <a:r>
              <a:rPr lang="en-GB" sz="3200" dirty="0" smtClean="0"/>
              <a:t>What </a:t>
            </a:r>
            <a:r>
              <a:rPr lang="en-GB" sz="3200" dirty="0"/>
              <a:t>are your responsibilities as a Manager?</a:t>
            </a:r>
            <a:endParaRPr sz="3200" dirty="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85" name="Rectangle 2"/>
          <p:cNvSpPr txBox="1"/>
          <p:nvPr/>
        </p:nvSpPr>
        <p:spPr>
          <a:xfrm>
            <a:off x="457199" y="1555668"/>
            <a:ext cx="7843654" cy="681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 defTabSz="457200">
              <a:lnSpc>
                <a:spcPct val="85000"/>
              </a:lnSpc>
              <a:buSzPct val="100000"/>
              <a:buFont typeface="Arial"/>
              <a:buChar char="•"/>
              <a:defRPr>
                <a:solidFill>
                  <a:srgbClr val="B70D50"/>
                </a:solidFill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80922" y="6596394"/>
            <a:ext cx="119675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Section 2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441037"/>
            <a:ext cx="727280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r>
              <a:rPr lang="en-GB" dirty="0" smtClean="0">
                <a:solidFill>
                  <a:schemeClr val="tx1"/>
                </a:solidFill>
              </a:rPr>
              <a:t>Group work</a:t>
            </a:r>
          </a:p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r>
              <a:rPr lang="en-GB" dirty="0" smtClean="0">
                <a:solidFill>
                  <a:schemeClr val="tx1"/>
                </a:solidFill>
              </a:rPr>
              <a:t>In groups </a:t>
            </a:r>
            <a:r>
              <a:rPr lang="en-GB" dirty="0">
                <a:solidFill>
                  <a:schemeClr val="tx1"/>
                </a:solidFill>
              </a:rPr>
              <a:t>discuss your responsibilities </a:t>
            </a:r>
            <a:r>
              <a:rPr lang="en-GB" dirty="0" smtClean="0">
                <a:solidFill>
                  <a:schemeClr val="tx1"/>
                </a:solidFill>
              </a:rPr>
              <a:t>as managers regarding health &amp; safety and legal compliance.</a:t>
            </a:r>
          </a:p>
          <a:p>
            <a:pPr defTabSz="457200">
              <a:lnSpc>
                <a:spcPct val="85000"/>
              </a:lnSpc>
              <a:buSzPct val="100000"/>
              <a:defRPr>
                <a:solidFill>
                  <a:srgbClr val="B70D50"/>
                </a:solidFill>
              </a:defRPr>
            </a:pPr>
            <a:r>
              <a:rPr lang="en-GB" dirty="0" smtClean="0">
                <a:solidFill>
                  <a:schemeClr val="tx1"/>
                </a:solidFill>
              </a:rPr>
              <a:t>What about your duties regarding students?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3212"/>
      </a:accent1>
      <a:accent2>
        <a:srgbClr val="E68230"/>
      </a:accent2>
      <a:accent3>
        <a:srgbClr val="8F8F8F"/>
      </a:accent3>
      <a:accent4>
        <a:srgbClr val="707070"/>
      </a:accent4>
      <a:accent5>
        <a:srgbClr val="D0ADAA"/>
      </a:accent5>
      <a:accent6>
        <a:srgbClr val="D0752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600" tIns="228600" rIns="228600" bIns="2286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3212"/>
      </a:accent1>
      <a:accent2>
        <a:srgbClr val="E68230"/>
      </a:accent2>
      <a:accent3>
        <a:srgbClr val="8F8F8F"/>
      </a:accent3>
      <a:accent4>
        <a:srgbClr val="707070"/>
      </a:accent4>
      <a:accent5>
        <a:srgbClr val="D0ADAA"/>
      </a:accent5>
      <a:accent6>
        <a:srgbClr val="D0752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28600" tIns="228600" rIns="228600" bIns="2286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942</Words>
  <Application>Microsoft Office PowerPoint</Application>
  <PresentationFormat>On-screen Show (4:3)</PresentationFormat>
  <Paragraphs>162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Leadership &amp; Management  Essentials: Health &amp; Safety Module</vt:lpstr>
      <vt:lpstr>Structure &amp; Objectives</vt:lpstr>
      <vt:lpstr>Section 1 - Why is this important?</vt:lpstr>
      <vt:lpstr>Why is H&amp;S important?</vt:lpstr>
      <vt:lpstr>PowerPoint Presentation</vt:lpstr>
      <vt:lpstr>What happens when things go wrong?  Nottingham University Corporate Manslaughter Video    </vt:lpstr>
      <vt:lpstr>Health &amp; Safety Offences Sentencing Guidelines</vt:lpstr>
      <vt:lpstr>Northumbria University- Jan 2018 </vt:lpstr>
      <vt:lpstr>Section 2 - Sensible and effective Risk Management?  What are your responsibilities as a Manager?</vt:lpstr>
      <vt:lpstr>What are your responsibilities as a Manager?</vt:lpstr>
      <vt:lpstr>Responsibilities of Academic Managers</vt:lpstr>
      <vt:lpstr>Section 3- A good H&amp;S management system</vt:lpstr>
      <vt:lpstr>How do you make it happen?</vt:lpstr>
      <vt:lpstr>What do managers need to do?</vt:lpstr>
      <vt:lpstr>PowerPoint Presentation</vt:lpstr>
      <vt:lpstr>Section 3 - Key components of a health and safety culture</vt:lpstr>
      <vt:lpstr>Section 3 How to do this in practice - Group work 3</vt:lpstr>
      <vt:lpstr>Information and support?</vt:lpstr>
      <vt:lpstr>What Next?</vt:lpstr>
      <vt:lpstr>PowerPoint Presentation</vt:lpstr>
      <vt:lpstr>Structure &amp;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&amp; Management  Essentials: Health &amp; Safety Module</dc:title>
  <dc:creator>Roddis, Peter</dc:creator>
  <cp:lastModifiedBy>Laura B</cp:lastModifiedBy>
  <cp:revision>37</cp:revision>
  <cp:lastPrinted>2019-01-30T17:16:15Z</cp:lastPrinted>
  <dcterms:modified xsi:type="dcterms:W3CDTF">2019-02-20T08:48:14Z</dcterms:modified>
</cp:coreProperties>
</file>