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F4C5E-0F66-466A-A5F8-0D35976AB665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EA23C-61D0-4430-88F7-FC2CB82DF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E3FE7-BB9C-46BE-B6F5-908E4DC7E9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9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4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2E9A-5007-2647-82F2-A53705314D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0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CBAF9-08BB-5146-B982-CD562EDD8B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570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73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C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606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495" y="1671148"/>
            <a:ext cx="2877012" cy="37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4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4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924372" y="1865878"/>
            <a:ext cx="9343717" cy="1563123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24985" y="4990598"/>
            <a:ext cx="9342967" cy="440241"/>
          </a:xfrm>
        </p:spPr>
        <p:txBody>
          <a:bodyPr anchor="b" anchorCtr="0"/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01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Te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DC7C5F3-E7D5-7E44-8192-B93403F05D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20872" y="1865878"/>
            <a:ext cx="10961528" cy="1563123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1389" y="5300272"/>
            <a:ext cx="10961011" cy="440241"/>
          </a:xfrm>
        </p:spPr>
        <p:txBody>
          <a:bodyPr anchor="b" anchorCtr="0"/>
          <a:lstStyle>
            <a:lvl1pPr marL="0" indent="0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29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DC7C5F3-E7D5-7E44-8192-B93403F05D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0872" y="1865878"/>
            <a:ext cx="10961528" cy="1563123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1389" y="5300272"/>
            <a:ext cx="10961011" cy="440241"/>
          </a:xfrm>
        </p:spPr>
        <p:txBody>
          <a:bodyPr anchor="b" anchorCtr="0"/>
          <a:lstStyle>
            <a:lvl1pPr marL="0" indent="0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59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FE01-633F-3C45-B0F5-27F3AEE41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0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071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4E491-CF41-B34D-92D2-90B57E9D41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5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C14CE-41EC-DD48-9062-4C3A722C64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4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7E1FC9-4F60-2143-8B4D-596B063E0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5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Principal Fellowship: An honest conversation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body" sz="quarter" idx="10"/>
          </p:nvPr>
        </p:nvSpPr>
        <p:spPr>
          <a:xfrm>
            <a:off x="2217739" y="4303987"/>
            <a:ext cx="7299379" cy="1126852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000000"/>
                </a:solidFill>
              </a:rPr>
              <a:t>Professor Sally Bradley PhD PFHEA SFSEDA</a:t>
            </a:r>
          </a:p>
          <a:p>
            <a:r>
              <a:rPr lang="en-GB" dirty="0">
                <a:solidFill>
                  <a:srgbClr val="000000"/>
                </a:solidFill>
              </a:rPr>
              <a:t>Senior Advisor, (Professional Learning and Development) Advance HE</a:t>
            </a:r>
          </a:p>
          <a:p>
            <a:r>
              <a:rPr lang="en-GB" dirty="0">
                <a:solidFill>
                  <a:srgbClr val="000000"/>
                </a:solidFill>
              </a:rPr>
              <a:t>Honorary Professor, Sheffield Hallam University</a:t>
            </a: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5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-11112"/>
            <a:ext cx="8229600" cy="1143000"/>
          </a:xfrm>
        </p:spPr>
        <p:txBody>
          <a:bodyPr/>
          <a:lstStyle/>
          <a:p>
            <a:r>
              <a:rPr lang="en-GB" sz="3200" dirty="0"/>
              <a:t>Principal Fellowship: An honest conversation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81200" y="914401"/>
            <a:ext cx="4038600" cy="452596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Sally Bradley will explore the personal and professional value of claiming Principal Fellowship,  which constitutes less than 1% of the total Fellowship community at Advance HE.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will expound the importance of planning and the use of the Record of Education Impact to identify strategic interventions.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will explain the significance of evaluating the impact of the interventions you have led on.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most of all, demonstrate how a PFHEA claim celebrates your strategic leadership achievements.</a:t>
            </a:r>
          </a:p>
          <a:p>
            <a:endParaRPr lang="en-GB" dirty="0"/>
          </a:p>
        </p:txBody>
      </p:sp>
      <p:sp>
        <p:nvSpPr>
          <p:cNvPr id="7" name="Oval Callout 6"/>
          <p:cNvSpPr/>
          <p:nvPr/>
        </p:nvSpPr>
        <p:spPr>
          <a:xfrm>
            <a:off x="6596743" y="1042195"/>
            <a:ext cx="3342052" cy="2545957"/>
          </a:xfrm>
          <a:prstGeom prst="wedgeEllipseCallout">
            <a:avLst>
              <a:gd name="adj1" fmla="val 52049"/>
              <a:gd name="adj2" fmla="val 454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Arial"/>
              </a:rPr>
              <a:t>“…time to reflect on areas of expertise and impact renewed sense of purpose rarely have time to think about and talk about learning and teaching”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324600" y="4063206"/>
            <a:ext cx="2190750" cy="1866900"/>
          </a:xfrm>
          <a:prstGeom prst="wedgeRoundRectCallout">
            <a:avLst>
              <a:gd name="adj1" fmla="val 1357"/>
              <a:gd name="adj2" fmla="val 6250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tx1"/>
                </a:solidFill>
                <a:latin typeface="Arial"/>
              </a:rPr>
              <a:t>“</a:t>
            </a:r>
            <a:r>
              <a:rPr lang="en-GB" dirty="0">
                <a:solidFill>
                  <a:prstClr val="black"/>
                </a:solidFill>
                <a:latin typeface="Arial"/>
              </a:rPr>
              <a:t>It has helped me focus on what I have achieved and plan some goals for the next 5 years.”</a:t>
            </a:r>
          </a:p>
        </p:txBody>
      </p:sp>
    </p:spTree>
    <p:extLst>
      <p:ext uri="{BB962C8B-B14F-4D97-AF65-F5344CB8AC3E}">
        <p14:creationId xmlns:p14="http://schemas.microsoft.com/office/powerpoint/2010/main" val="2860334422"/>
      </p:ext>
    </p:extLst>
  </p:cSld>
  <p:clrMapOvr>
    <a:masterClrMapping/>
  </p:clrMapOvr>
</p:sld>
</file>

<file path=ppt/theme/theme1.xml><?xml version="1.0" encoding="utf-8"?>
<a:theme xmlns:a="http://schemas.openxmlformats.org/drawingml/2006/main" name="AdvanceHE Presentation2 - with all slides visab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B91BCE4636D54EB56C0D9258A4B33F" ma:contentTypeVersion="13" ma:contentTypeDescription="Create a new document." ma:contentTypeScope="" ma:versionID="cb5e648b9bf0b0222115ea6eeb896103">
  <xsd:schema xmlns:xsd="http://www.w3.org/2001/XMLSchema" xmlns:xs="http://www.w3.org/2001/XMLSchema" xmlns:p="http://schemas.microsoft.com/office/2006/metadata/properties" xmlns:ns3="82ab2f55-b8a3-4343-b2be-498222c474aa" xmlns:ns4="dc9a4eee-e311-40da-92f3-076cfbd227be" targetNamespace="http://schemas.microsoft.com/office/2006/metadata/properties" ma:root="true" ma:fieldsID="9e6c0f9081548575791e47ae29137bf4" ns3:_="" ns4:_="">
    <xsd:import namespace="82ab2f55-b8a3-4343-b2be-498222c474aa"/>
    <xsd:import namespace="dc9a4eee-e311-40da-92f3-076cfbd227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b2f55-b8a3-4343-b2be-498222c474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a4eee-e311-40da-92f3-076cfbd227b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B4C89C-6D5D-4CBB-AC99-747231526A3A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dc9a4eee-e311-40da-92f3-076cfbd227be"/>
    <ds:schemaRef ds:uri="http://www.w3.org/XML/1998/namespace"/>
    <ds:schemaRef ds:uri="http://schemas.openxmlformats.org/package/2006/metadata/core-properties"/>
    <ds:schemaRef ds:uri="82ab2f55-b8a3-4343-b2be-498222c474aa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0A5C77C-2E30-47DA-BC07-8EF8166CB1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ab2f55-b8a3-4343-b2be-498222c474aa"/>
    <ds:schemaRef ds:uri="dc9a4eee-e311-40da-92f3-076cfbd227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93D46A-1C6B-4D99-946F-0BA1DEC6B2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167</Words>
  <Application>Microsoft Office PowerPoint</Application>
  <PresentationFormat>Widescreen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AdvanceHE Presentation2 - with all slides visable</vt:lpstr>
      <vt:lpstr>Principal Fellowship: An honest conversation</vt:lpstr>
      <vt:lpstr>Principal Fellowship: An honest conversation</vt:lpstr>
    </vt:vector>
  </TitlesOfParts>
  <Company>Advance 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Fellowship: An honest conversation</dc:title>
  <dc:creator>Sally Bradley</dc:creator>
  <cp:lastModifiedBy>Smith, Julie</cp:lastModifiedBy>
  <cp:revision>2</cp:revision>
  <dcterms:created xsi:type="dcterms:W3CDTF">2021-03-04T10:24:05Z</dcterms:created>
  <dcterms:modified xsi:type="dcterms:W3CDTF">2021-03-10T22:57:35Z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0x010100C8B91BCE4636D54EB56C0D9258A4B33F</vt:lpwstr>
  </property>
</Properties>
</file>