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63" r:id="rId6"/>
    <p:sldId id="260" r:id="rId7"/>
    <p:sldId id="256" r:id="rId8"/>
    <p:sldId id="261" r:id="rId9"/>
    <p:sldId id="257" r:id="rId10"/>
    <p:sldId id="262" r:id="rId11"/>
    <p:sldId id="25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7CD9B-B87E-4FE2-96CD-A0C69D8086F8}" v="1" dt="2021-09-27T09:59:59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1"/>
    <p:restoredTop sz="94682"/>
  </p:normalViewPr>
  <p:slideViewPr>
    <p:cSldViewPr snapToGrid="0" snapToObjects="1">
      <p:cViewPr varScale="1">
        <p:scale>
          <a:sx n="94" d="100"/>
          <a:sy n="94" d="100"/>
        </p:scale>
        <p:origin x="559" y="9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an, Samantha" userId="69634154-e8ca-43dd-971c-eed496fe73a9" providerId="ADAL" clId="{6D47CD9B-B87E-4FE2-96CD-A0C69D8086F8}"/>
    <pc:docChg chg="custSel addSld delSld modSld">
      <pc:chgData name="Logan, Samantha" userId="69634154-e8ca-43dd-971c-eed496fe73a9" providerId="ADAL" clId="{6D47CD9B-B87E-4FE2-96CD-A0C69D8086F8}" dt="2021-09-27T10:01:12.013" v="30" actId="478"/>
      <pc:docMkLst>
        <pc:docMk/>
      </pc:docMkLst>
      <pc:sldChg chg="delSp modSp mod">
        <pc:chgData name="Logan, Samantha" userId="69634154-e8ca-43dd-971c-eed496fe73a9" providerId="ADAL" clId="{6D47CD9B-B87E-4FE2-96CD-A0C69D8086F8}" dt="2021-09-27T10:00:33.676" v="29" actId="478"/>
        <pc:sldMkLst>
          <pc:docMk/>
          <pc:sldMk cId="1757614912" sldId="256"/>
        </pc:sldMkLst>
        <pc:spChg chg="del">
          <ac:chgData name="Logan, Samantha" userId="69634154-e8ca-43dd-971c-eed496fe73a9" providerId="ADAL" clId="{6D47CD9B-B87E-4FE2-96CD-A0C69D8086F8}" dt="2021-09-27T10:00:33.676" v="29" actId="478"/>
          <ac:spMkLst>
            <pc:docMk/>
            <pc:sldMk cId="1757614912" sldId="256"/>
            <ac:spMk id="7" creationId="{977CC924-C7A0-374A-93BE-E02A79A5972D}"/>
          </ac:spMkLst>
        </pc:spChg>
        <pc:graphicFrameChg chg="modGraphic">
          <ac:chgData name="Logan, Samantha" userId="69634154-e8ca-43dd-971c-eed496fe73a9" providerId="ADAL" clId="{6D47CD9B-B87E-4FE2-96CD-A0C69D8086F8}" dt="2021-09-27T09:56:14.626" v="2" actId="20577"/>
          <ac:graphicFrameMkLst>
            <pc:docMk/>
            <pc:sldMk cId="1757614912" sldId="256"/>
            <ac:graphicFrameMk id="6" creationId="{27A6500E-1777-474D-B656-A563277B4CF1}"/>
          </ac:graphicFrameMkLst>
        </pc:graphicFrameChg>
      </pc:sldChg>
      <pc:sldChg chg="delSp modSp mod">
        <pc:chgData name="Logan, Samantha" userId="69634154-e8ca-43dd-971c-eed496fe73a9" providerId="ADAL" clId="{6D47CD9B-B87E-4FE2-96CD-A0C69D8086F8}" dt="2021-09-27T10:00:27.931" v="28" actId="478"/>
        <pc:sldMkLst>
          <pc:docMk/>
          <pc:sldMk cId="1815374429" sldId="257"/>
        </pc:sldMkLst>
        <pc:spChg chg="del">
          <ac:chgData name="Logan, Samantha" userId="69634154-e8ca-43dd-971c-eed496fe73a9" providerId="ADAL" clId="{6D47CD9B-B87E-4FE2-96CD-A0C69D8086F8}" dt="2021-09-27T10:00:27.931" v="28" actId="478"/>
          <ac:spMkLst>
            <pc:docMk/>
            <pc:sldMk cId="1815374429" sldId="257"/>
            <ac:spMk id="7" creationId="{977CC924-C7A0-374A-93BE-E02A79A5972D}"/>
          </ac:spMkLst>
        </pc:spChg>
        <pc:graphicFrameChg chg="modGraphic">
          <ac:chgData name="Logan, Samantha" userId="69634154-e8ca-43dd-971c-eed496fe73a9" providerId="ADAL" clId="{6D47CD9B-B87E-4FE2-96CD-A0C69D8086F8}" dt="2021-09-27T09:56:42.882" v="5" actId="20577"/>
          <ac:graphicFrameMkLst>
            <pc:docMk/>
            <pc:sldMk cId="1815374429" sldId="257"/>
            <ac:graphicFrameMk id="6" creationId="{27A6500E-1777-474D-B656-A563277B4CF1}"/>
          </ac:graphicFrameMkLst>
        </pc:graphicFrameChg>
      </pc:sldChg>
      <pc:sldChg chg="delSp modSp mod">
        <pc:chgData name="Logan, Samantha" userId="69634154-e8ca-43dd-971c-eed496fe73a9" providerId="ADAL" clId="{6D47CD9B-B87E-4FE2-96CD-A0C69D8086F8}" dt="2021-09-27T10:01:12.013" v="30" actId="478"/>
        <pc:sldMkLst>
          <pc:docMk/>
          <pc:sldMk cId="3153861909" sldId="258"/>
        </pc:sldMkLst>
        <pc:spChg chg="del">
          <ac:chgData name="Logan, Samantha" userId="69634154-e8ca-43dd-971c-eed496fe73a9" providerId="ADAL" clId="{6D47CD9B-B87E-4FE2-96CD-A0C69D8086F8}" dt="2021-09-27T10:01:12.013" v="30" actId="478"/>
          <ac:spMkLst>
            <pc:docMk/>
            <pc:sldMk cId="3153861909" sldId="258"/>
            <ac:spMk id="7" creationId="{977CC924-C7A0-374A-93BE-E02A79A5972D}"/>
          </ac:spMkLst>
        </pc:spChg>
        <pc:graphicFrameChg chg="modGraphic">
          <ac:chgData name="Logan, Samantha" userId="69634154-e8ca-43dd-971c-eed496fe73a9" providerId="ADAL" clId="{6D47CD9B-B87E-4FE2-96CD-A0C69D8086F8}" dt="2021-09-27T09:57:02.547" v="8" actId="20577"/>
          <ac:graphicFrameMkLst>
            <pc:docMk/>
            <pc:sldMk cId="3153861909" sldId="258"/>
            <ac:graphicFrameMk id="6" creationId="{27A6500E-1777-474D-B656-A563277B4CF1}"/>
          </ac:graphicFrameMkLst>
        </pc:graphicFrameChg>
      </pc:sldChg>
      <pc:sldChg chg="modSp mod">
        <pc:chgData name="Logan, Samantha" userId="69634154-e8ca-43dd-971c-eed496fe73a9" providerId="ADAL" clId="{6D47CD9B-B87E-4FE2-96CD-A0C69D8086F8}" dt="2021-09-27T10:00:11.965" v="27" actId="20577"/>
        <pc:sldMkLst>
          <pc:docMk/>
          <pc:sldMk cId="3707553361" sldId="265"/>
        </pc:sldMkLst>
        <pc:spChg chg="mod">
          <ac:chgData name="Logan, Samantha" userId="69634154-e8ca-43dd-971c-eed496fe73a9" providerId="ADAL" clId="{6D47CD9B-B87E-4FE2-96CD-A0C69D8086F8}" dt="2021-09-27T10:00:11.965" v="27" actId="20577"/>
          <ac:spMkLst>
            <pc:docMk/>
            <pc:sldMk cId="3707553361" sldId="265"/>
            <ac:spMk id="2" creationId="{FBEF1797-5398-C441-85D5-ADCE9010D69F}"/>
          </ac:spMkLst>
        </pc:spChg>
      </pc:sldChg>
      <pc:sldChg chg="add del setBg">
        <pc:chgData name="Logan, Samantha" userId="69634154-e8ca-43dd-971c-eed496fe73a9" providerId="ADAL" clId="{6D47CD9B-B87E-4FE2-96CD-A0C69D8086F8}" dt="2021-09-27T10:00:06.735" v="26" actId="2696"/>
        <pc:sldMkLst>
          <pc:docMk/>
          <pc:sldMk cId="3354190491" sldId="26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0386E-54B5-8E4C-AEEB-F7C1A0D0D1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2E71385C-31A4-5847-B99B-8677CC77DB84}">
      <dgm:prSet/>
      <dgm:spPr/>
      <dgm:t>
        <a:bodyPr/>
        <a:lstStyle/>
        <a:p>
          <a:r>
            <a:rPr lang="en-US"/>
            <a:t>Time: </a:t>
          </a:r>
          <a:endParaRPr lang="en-GB"/>
        </a:p>
      </dgm:t>
    </dgm:pt>
    <dgm:pt modelId="{77D0310C-C65D-1048-A42D-9136BEA64A6E}" type="parTrans" cxnId="{4937483D-0FBE-5840-8DA4-7EBCC83E6E76}">
      <dgm:prSet/>
      <dgm:spPr/>
      <dgm:t>
        <a:bodyPr/>
        <a:lstStyle/>
        <a:p>
          <a:endParaRPr lang="en-GB"/>
        </a:p>
      </dgm:t>
    </dgm:pt>
    <dgm:pt modelId="{99C71CDD-D2B1-AF44-B485-BF6A6ECBD654}" type="sibTrans" cxnId="{4937483D-0FBE-5840-8DA4-7EBCC83E6E76}">
      <dgm:prSet/>
      <dgm:spPr/>
      <dgm:t>
        <a:bodyPr/>
        <a:lstStyle/>
        <a:p>
          <a:endParaRPr lang="en-GB"/>
        </a:p>
      </dgm:t>
    </dgm:pt>
    <dgm:pt modelId="{C96A4525-CC4F-E945-ADD5-49A8C1254F0A}">
      <dgm:prSet/>
      <dgm:spPr/>
      <dgm:t>
        <a:bodyPr/>
        <a:lstStyle/>
        <a:p>
          <a:r>
            <a:rPr lang="en-US"/>
            <a:t>Location: </a:t>
          </a:r>
          <a:endParaRPr lang="en-GB"/>
        </a:p>
      </dgm:t>
    </dgm:pt>
    <dgm:pt modelId="{D296B858-1706-8E45-BA82-D495EABA004A}" type="parTrans" cxnId="{944BC38E-5095-4A44-A948-8330AA044C11}">
      <dgm:prSet/>
      <dgm:spPr/>
      <dgm:t>
        <a:bodyPr/>
        <a:lstStyle/>
        <a:p>
          <a:endParaRPr lang="en-GB"/>
        </a:p>
      </dgm:t>
    </dgm:pt>
    <dgm:pt modelId="{8723DC4D-D358-C342-8A60-96D883BE8790}" type="sibTrans" cxnId="{944BC38E-5095-4A44-A948-8330AA044C11}">
      <dgm:prSet/>
      <dgm:spPr/>
      <dgm:t>
        <a:bodyPr/>
        <a:lstStyle/>
        <a:p>
          <a:endParaRPr lang="en-GB"/>
        </a:p>
      </dgm:t>
    </dgm:pt>
    <dgm:pt modelId="{0088A1B6-DB38-5C4A-9186-B9DA04AA7161}">
      <dgm:prSet/>
      <dgm:spPr/>
      <dgm:t>
        <a:bodyPr/>
        <a:lstStyle/>
        <a:p>
          <a:r>
            <a:rPr lang="en-US"/>
            <a:t>Date: </a:t>
          </a:r>
          <a:endParaRPr lang="en-GB"/>
        </a:p>
      </dgm:t>
    </dgm:pt>
    <dgm:pt modelId="{8B9A01D5-AE52-3D46-9FA7-58E9F68217A1}" type="sibTrans" cxnId="{BAFE7225-34AE-5546-96B8-E41B0A2FFC7D}">
      <dgm:prSet/>
      <dgm:spPr/>
      <dgm:t>
        <a:bodyPr/>
        <a:lstStyle/>
        <a:p>
          <a:endParaRPr lang="en-GB"/>
        </a:p>
      </dgm:t>
    </dgm:pt>
    <dgm:pt modelId="{650E944E-2309-6343-BFC9-B2C17D8A814D}" type="parTrans" cxnId="{BAFE7225-34AE-5546-96B8-E41B0A2FFC7D}">
      <dgm:prSet/>
      <dgm:spPr/>
      <dgm:t>
        <a:bodyPr/>
        <a:lstStyle/>
        <a:p>
          <a:endParaRPr lang="en-GB"/>
        </a:p>
      </dgm:t>
    </dgm:pt>
    <dgm:pt modelId="{E1EDC06F-5F4F-47B5-B1B6-D36542704A5F}" type="pres">
      <dgm:prSet presAssocID="{FE40386E-54B5-8E4C-AEEB-F7C1A0D0D101}" presName="root" presStyleCnt="0">
        <dgm:presLayoutVars>
          <dgm:dir/>
          <dgm:resizeHandles val="exact"/>
        </dgm:presLayoutVars>
      </dgm:prSet>
      <dgm:spPr/>
    </dgm:pt>
    <dgm:pt modelId="{9550BE02-1157-4663-B7CE-5CFACBC37FD5}" type="pres">
      <dgm:prSet presAssocID="{0088A1B6-DB38-5C4A-9186-B9DA04AA7161}" presName="compNode" presStyleCnt="0"/>
      <dgm:spPr/>
    </dgm:pt>
    <dgm:pt modelId="{F426949A-8B64-4375-9F3B-E3284A740F36}" type="pres">
      <dgm:prSet presAssocID="{0088A1B6-DB38-5C4A-9186-B9DA04AA7161}" presName="bgRect" presStyleLbl="bgShp" presStyleIdx="0" presStyleCnt="3"/>
      <dgm:spPr/>
    </dgm:pt>
    <dgm:pt modelId="{0A57375C-4DCD-4EDC-A06E-C7042EB15DAB}" type="pres">
      <dgm:prSet presAssocID="{0088A1B6-DB38-5C4A-9186-B9DA04AA71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6E711BD-5E24-4304-82C5-B6A8728CD800}" type="pres">
      <dgm:prSet presAssocID="{0088A1B6-DB38-5C4A-9186-B9DA04AA7161}" presName="spaceRect" presStyleCnt="0"/>
      <dgm:spPr/>
    </dgm:pt>
    <dgm:pt modelId="{3F387FF9-3786-4862-A7A2-CA3D7A385593}" type="pres">
      <dgm:prSet presAssocID="{0088A1B6-DB38-5C4A-9186-B9DA04AA7161}" presName="parTx" presStyleLbl="revTx" presStyleIdx="0" presStyleCnt="3">
        <dgm:presLayoutVars>
          <dgm:chMax val="0"/>
          <dgm:chPref val="0"/>
        </dgm:presLayoutVars>
      </dgm:prSet>
      <dgm:spPr/>
    </dgm:pt>
    <dgm:pt modelId="{BEB63AE5-A96A-4D1E-8C5C-C13AEE47BF13}" type="pres">
      <dgm:prSet presAssocID="{8B9A01D5-AE52-3D46-9FA7-58E9F68217A1}" presName="sibTrans" presStyleCnt="0"/>
      <dgm:spPr/>
    </dgm:pt>
    <dgm:pt modelId="{31AAEDCE-77C7-48DD-BA59-810AD3A2DB92}" type="pres">
      <dgm:prSet presAssocID="{2E71385C-31A4-5847-B99B-8677CC77DB84}" presName="compNode" presStyleCnt="0"/>
      <dgm:spPr/>
    </dgm:pt>
    <dgm:pt modelId="{7BA0B6AD-3391-4AF9-B494-7FE0F4181305}" type="pres">
      <dgm:prSet presAssocID="{2E71385C-31A4-5847-B99B-8677CC77DB84}" presName="bgRect" presStyleLbl="bgShp" presStyleIdx="1" presStyleCnt="3"/>
      <dgm:spPr/>
    </dgm:pt>
    <dgm:pt modelId="{81097164-E775-45D7-A7E0-5D5774516F1E}" type="pres">
      <dgm:prSet presAssocID="{2E71385C-31A4-5847-B99B-8677CC77DB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D449A58-8A45-4A25-AE5D-5A26AA8968CA}" type="pres">
      <dgm:prSet presAssocID="{2E71385C-31A4-5847-B99B-8677CC77DB84}" presName="spaceRect" presStyleCnt="0"/>
      <dgm:spPr/>
    </dgm:pt>
    <dgm:pt modelId="{9DBBCEE9-8ADC-49BA-B370-89D586067280}" type="pres">
      <dgm:prSet presAssocID="{2E71385C-31A4-5847-B99B-8677CC77DB84}" presName="parTx" presStyleLbl="revTx" presStyleIdx="1" presStyleCnt="3">
        <dgm:presLayoutVars>
          <dgm:chMax val="0"/>
          <dgm:chPref val="0"/>
        </dgm:presLayoutVars>
      </dgm:prSet>
      <dgm:spPr/>
    </dgm:pt>
    <dgm:pt modelId="{CC48C0DC-9571-40C0-BE9E-572A6272595C}" type="pres">
      <dgm:prSet presAssocID="{99C71CDD-D2B1-AF44-B485-BF6A6ECBD654}" presName="sibTrans" presStyleCnt="0"/>
      <dgm:spPr/>
    </dgm:pt>
    <dgm:pt modelId="{795909BE-A9D2-439B-AFBF-7F3267C17A2E}" type="pres">
      <dgm:prSet presAssocID="{C96A4525-CC4F-E945-ADD5-49A8C1254F0A}" presName="compNode" presStyleCnt="0"/>
      <dgm:spPr/>
    </dgm:pt>
    <dgm:pt modelId="{34DE53AD-37FD-4B9F-938C-F41841D13408}" type="pres">
      <dgm:prSet presAssocID="{C96A4525-CC4F-E945-ADD5-49A8C1254F0A}" presName="bgRect" presStyleLbl="bgShp" presStyleIdx="2" presStyleCnt="3"/>
      <dgm:spPr/>
    </dgm:pt>
    <dgm:pt modelId="{057ADCA7-379F-4499-87DB-495AC2872A63}" type="pres">
      <dgm:prSet presAssocID="{C96A4525-CC4F-E945-ADD5-49A8C1254F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A2AE1D0-A14B-4919-BC0F-E09DB9AE7F49}" type="pres">
      <dgm:prSet presAssocID="{C96A4525-CC4F-E945-ADD5-49A8C1254F0A}" presName="spaceRect" presStyleCnt="0"/>
      <dgm:spPr/>
    </dgm:pt>
    <dgm:pt modelId="{670670A4-42E0-4890-AF47-E9AA94B66FE9}" type="pres">
      <dgm:prSet presAssocID="{C96A4525-CC4F-E945-ADD5-49A8C1254F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FE7225-34AE-5546-96B8-E41B0A2FFC7D}" srcId="{FE40386E-54B5-8E4C-AEEB-F7C1A0D0D101}" destId="{0088A1B6-DB38-5C4A-9186-B9DA04AA7161}" srcOrd="0" destOrd="0" parTransId="{650E944E-2309-6343-BFC9-B2C17D8A814D}" sibTransId="{8B9A01D5-AE52-3D46-9FA7-58E9F68217A1}"/>
    <dgm:cxn modelId="{3404CD26-222C-F54D-8804-443170B83F76}" type="presOf" srcId="{0088A1B6-DB38-5C4A-9186-B9DA04AA7161}" destId="{3F387FF9-3786-4862-A7A2-CA3D7A385593}" srcOrd="0" destOrd="0" presId="urn:microsoft.com/office/officeart/2018/2/layout/IconVerticalSolidList"/>
    <dgm:cxn modelId="{0D96362B-AF63-4741-BFA7-D1A372A21F48}" type="presOf" srcId="{2E71385C-31A4-5847-B99B-8677CC77DB84}" destId="{9DBBCEE9-8ADC-49BA-B370-89D586067280}" srcOrd="0" destOrd="0" presId="urn:microsoft.com/office/officeart/2018/2/layout/IconVerticalSolidList"/>
    <dgm:cxn modelId="{4937483D-0FBE-5840-8DA4-7EBCC83E6E76}" srcId="{FE40386E-54B5-8E4C-AEEB-F7C1A0D0D101}" destId="{2E71385C-31A4-5847-B99B-8677CC77DB84}" srcOrd="1" destOrd="0" parTransId="{77D0310C-C65D-1048-A42D-9136BEA64A6E}" sibTransId="{99C71CDD-D2B1-AF44-B485-BF6A6ECBD654}"/>
    <dgm:cxn modelId="{944BC38E-5095-4A44-A948-8330AA044C11}" srcId="{FE40386E-54B5-8E4C-AEEB-F7C1A0D0D101}" destId="{C96A4525-CC4F-E945-ADD5-49A8C1254F0A}" srcOrd="2" destOrd="0" parTransId="{D296B858-1706-8E45-BA82-D495EABA004A}" sibTransId="{8723DC4D-D358-C342-8A60-96D883BE8790}"/>
    <dgm:cxn modelId="{473AF591-12C2-2D48-9DCB-E10A151E7B31}" type="presOf" srcId="{FE40386E-54B5-8E4C-AEEB-F7C1A0D0D101}" destId="{E1EDC06F-5F4F-47B5-B1B6-D36542704A5F}" srcOrd="0" destOrd="0" presId="urn:microsoft.com/office/officeart/2018/2/layout/IconVerticalSolidList"/>
    <dgm:cxn modelId="{AC4CCAAF-3848-C048-ABB2-F022809CB0AA}" type="presOf" srcId="{C96A4525-CC4F-E945-ADD5-49A8C1254F0A}" destId="{670670A4-42E0-4890-AF47-E9AA94B66FE9}" srcOrd="0" destOrd="0" presId="urn:microsoft.com/office/officeart/2018/2/layout/IconVerticalSolidList"/>
    <dgm:cxn modelId="{EB964222-EF62-2046-AF4B-41BA40F3CE89}" type="presParOf" srcId="{E1EDC06F-5F4F-47B5-B1B6-D36542704A5F}" destId="{9550BE02-1157-4663-B7CE-5CFACBC37FD5}" srcOrd="0" destOrd="0" presId="urn:microsoft.com/office/officeart/2018/2/layout/IconVerticalSolidList"/>
    <dgm:cxn modelId="{0226424B-F803-3641-A5D0-6A2A1BBBD5B1}" type="presParOf" srcId="{9550BE02-1157-4663-B7CE-5CFACBC37FD5}" destId="{F426949A-8B64-4375-9F3B-E3284A740F36}" srcOrd="0" destOrd="0" presId="urn:microsoft.com/office/officeart/2018/2/layout/IconVerticalSolidList"/>
    <dgm:cxn modelId="{09594B27-EBB5-7745-8DBE-2B9B76FEDBA3}" type="presParOf" srcId="{9550BE02-1157-4663-B7CE-5CFACBC37FD5}" destId="{0A57375C-4DCD-4EDC-A06E-C7042EB15DAB}" srcOrd="1" destOrd="0" presId="urn:microsoft.com/office/officeart/2018/2/layout/IconVerticalSolidList"/>
    <dgm:cxn modelId="{9CAE6090-FF1E-8D49-AA7D-9B82E22CA378}" type="presParOf" srcId="{9550BE02-1157-4663-B7CE-5CFACBC37FD5}" destId="{96E711BD-5E24-4304-82C5-B6A8728CD800}" srcOrd="2" destOrd="0" presId="urn:microsoft.com/office/officeart/2018/2/layout/IconVerticalSolidList"/>
    <dgm:cxn modelId="{C584B228-AF56-B741-8E76-F7FB921D430A}" type="presParOf" srcId="{9550BE02-1157-4663-B7CE-5CFACBC37FD5}" destId="{3F387FF9-3786-4862-A7A2-CA3D7A385593}" srcOrd="3" destOrd="0" presId="urn:microsoft.com/office/officeart/2018/2/layout/IconVerticalSolidList"/>
    <dgm:cxn modelId="{36ABB2E6-0497-0C45-B3F3-F4A371D13CED}" type="presParOf" srcId="{E1EDC06F-5F4F-47B5-B1B6-D36542704A5F}" destId="{BEB63AE5-A96A-4D1E-8C5C-C13AEE47BF13}" srcOrd="1" destOrd="0" presId="urn:microsoft.com/office/officeart/2018/2/layout/IconVerticalSolidList"/>
    <dgm:cxn modelId="{AB4E60F6-DC27-9C40-AB6A-D64D5E2106C9}" type="presParOf" srcId="{E1EDC06F-5F4F-47B5-B1B6-D36542704A5F}" destId="{31AAEDCE-77C7-48DD-BA59-810AD3A2DB92}" srcOrd="2" destOrd="0" presId="urn:microsoft.com/office/officeart/2018/2/layout/IconVerticalSolidList"/>
    <dgm:cxn modelId="{CE61032D-F271-2049-A409-C79D3125E0E0}" type="presParOf" srcId="{31AAEDCE-77C7-48DD-BA59-810AD3A2DB92}" destId="{7BA0B6AD-3391-4AF9-B494-7FE0F4181305}" srcOrd="0" destOrd="0" presId="urn:microsoft.com/office/officeart/2018/2/layout/IconVerticalSolidList"/>
    <dgm:cxn modelId="{784BB7F6-108C-BD45-BD4C-02C875BF8FA5}" type="presParOf" srcId="{31AAEDCE-77C7-48DD-BA59-810AD3A2DB92}" destId="{81097164-E775-45D7-A7E0-5D5774516F1E}" srcOrd="1" destOrd="0" presId="urn:microsoft.com/office/officeart/2018/2/layout/IconVerticalSolidList"/>
    <dgm:cxn modelId="{50616EA8-75D9-304E-9E17-D9EEF905D851}" type="presParOf" srcId="{31AAEDCE-77C7-48DD-BA59-810AD3A2DB92}" destId="{BD449A58-8A45-4A25-AE5D-5A26AA8968CA}" srcOrd="2" destOrd="0" presId="urn:microsoft.com/office/officeart/2018/2/layout/IconVerticalSolidList"/>
    <dgm:cxn modelId="{84A06224-CE8B-7041-98A1-23439E9D39BB}" type="presParOf" srcId="{31AAEDCE-77C7-48DD-BA59-810AD3A2DB92}" destId="{9DBBCEE9-8ADC-49BA-B370-89D586067280}" srcOrd="3" destOrd="0" presId="urn:microsoft.com/office/officeart/2018/2/layout/IconVerticalSolidList"/>
    <dgm:cxn modelId="{38602B2E-C1AE-7F4D-98C4-F2F2BA0FB049}" type="presParOf" srcId="{E1EDC06F-5F4F-47B5-B1B6-D36542704A5F}" destId="{CC48C0DC-9571-40C0-BE9E-572A6272595C}" srcOrd="3" destOrd="0" presId="urn:microsoft.com/office/officeart/2018/2/layout/IconVerticalSolidList"/>
    <dgm:cxn modelId="{7C910192-A9EE-1542-A9A5-D1720A9FA537}" type="presParOf" srcId="{E1EDC06F-5F4F-47B5-B1B6-D36542704A5F}" destId="{795909BE-A9D2-439B-AFBF-7F3267C17A2E}" srcOrd="4" destOrd="0" presId="urn:microsoft.com/office/officeart/2018/2/layout/IconVerticalSolidList"/>
    <dgm:cxn modelId="{951C5CB5-E01A-2547-A9BA-E7B4B5F79BCF}" type="presParOf" srcId="{795909BE-A9D2-439B-AFBF-7F3267C17A2E}" destId="{34DE53AD-37FD-4B9F-938C-F41841D13408}" srcOrd="0" destOrd="0" presId="urn:microsoft.com/office/officeart/2018/2/layout/IconVerticalSolidList"/>
    <dgm:cxn modelId="{E66B6B17-7B06-084F-BAAE-FAD10DC6E8CA}" type="presParOf" srcId="{795909BE-A9D2-439B-AFBF-7F3267C17A2E}" destId="{057ADCA7-379F-4499-87DB-495AC2872A63}" srcOrd="1" destOrd="0" presId="urn:microsoft.com/office/officeart/2018/2/layout/IconVerticalSolidList"/>
    <dgm:cxn modelId="{76817E9A-87D3-6342-B1AC-D04ED9B2B62B}" type="presParOf" srcId="{795909BE-A9D2-439B-AFBF-7F3267C17A2E}" destId="{EA2AE1D0-A14B-4919-BC0F-E09DB9AE7F49}" srcOrd="2" destOrd="0" presId="urn:microsoft.com/office/officeart/2018/2/layout/IconVerticalSolidList"/>
    <dgm:cxn modelId="{CBED10C6-54F6-0E44-A617-1720A4F80139}" type="presParOf" srcId="{795909BE-A9D2-439B-AFBF-7F3267C17A2E}" destId="{670670A4-42E0-4890-AF47-E9AA94B66F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0386E-54B5-8E4C-AEEB-F7C1A0D0D1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2E71385C-31A4-5847-B99B-8677CC77DB84}">
      <dgm:prSet/>
      <dgm:spPr/>
      <dgm:t>
        <a:bodyPr/>
        <a:lstStyle/>
        <a:p>
          <a:r>
            <a:rPr lang="en-US"/>
            <a:t>Time: </a:t>
          </a:r>
          <a:endParaRPr lang="en-GB"/>
        </a:p>
      </dgm:t>
    </dgm:pt>
    <dgm:pt modelId="{77D0310C-C65D-1048-A42D-9136BEA64A6E}" type="parTrans" cxnId="{4937483D-0FBE-5840-8DA4-7EBCC83E6E76}">
      <dgm:prSet/>
      <dgm:spPr/>
      <dgm:t>
        <a:bodyPr/>
        <a:lstStyle/>
        <a:p>
          <a:endParaRPr lang="en-GB"/>
        </a:p>
      </dgm:t>
    </dgm:pt>
    <dgm:pt modelId="{99C71CDD-D2B1-AF44-B485-BF6A6ECBD654}" type="sibTrans" cxnId="{4937483D-0FBE-5840-8DA4-7EBCC83E6E76}">
      <dgm:prSet/>
      <dgm:spPr/>
      <dgm:t>
        <a:bodyPr/>
        <a:lstStyle/>
        <a:p>
          <a:endParaRPr lang="en-GB"/>
        </a:p>
      </dgm:t>
    </dgm:pt>
    <dgm:pt modelId="{C96A4525-CC4F-E945-ADD5-49A8C1254F0A}">
      <dgm:prSet/>
      <dgm:spPr/>
      <dgm:t>
        <a:bodyPr/>
        <a:lstStyle/>
        <a:p>
          <a:r>
            <a:rPr lang="en-US"/>
            <a:t>Location: </a:t>
          </a:r>
          <a:endParaRPr lang="en-GB"/>
        </a:p>
      </dgm:t>
    </dgm:pt>
    <dgm:pt modelId="{D296B858-1706-8E45-BA82-D495EABA004A}" type="parTrans" cxnId="{944BC38E-5095-4A44-A948-8330AA044C11}">
      <dgm:prSet/>
      <dgm:spPr/>
      <dgm:t>
        <a:bodyPr/>
        <a:lstStyle/>
        <a:p>
          <a:endParaRPr lang="en-GB"/>
        </a:p>
      </dgm:t>
    </dgm:pt>
    <dgm:pt modelId="{8723DC4D-D358-C342-8A60-96D883BE8790}" type="sibTrans" cxnId="{944BC38E-5095-4A44-A948-8330AA044C11}">
      <dgm:prSet/>
      <dgm:spPr/>
      <dgm:t>
        <a:bodyPr/>
        <a:lstStyle/>
        <a:p>
          <a:endParaRPr lang="en-GB"/>
        </a:p>
      </dgm:t>
    </dgm:pt>
    <dgm:pt modelId="{0088A1B6-DB38-5C4A-9186-B9DA04AA7161}">
      <dgm:prSet/>
      <dgm:spPr/>
      <dgm:t>
        <a:bodyPr/>
        <a:lstStyle/>
        <a:p>
          <a:r>
            <a:rPr lang="en-US"/>
            <a:t>Date: </a:t>
          </a:r>
          <a:endParaRPr lang="en-GB"/>
        </a:p>
      </dgm:t>
    </dgm:pt>
    <dgm:pt modelId="{8B9A01D5-AE52-3D46-9FA7-58E9F68217A1}" type="sibTrans" cxnId="{BAFE7225-34AE-5546-96B8-E41B0A2FFC7D}">
      <dgm:prSet/>
      <dgm:spPr/>
      <dgm:t>
        <a:bodyPr/>
        <a:lstStyle/>
        <a:p>
          <a:endParaRPr lang="en-GB"/>
        </a:p>
      </dgm:t>
    </dgm:pt>
    <dgm:pt modelId="{650E944E-2309-6343-BFC9-B2C17D8A814D}" type="parTrans" cxnId="{BAFE7225-34AE-5546-96B8-E41B0A2FFC7D}">
      <dgm:prSet/>
      <dgm:spPr/>
      <dgm:t>
        <a:bodyPr/>
        <a:lstStyle/>
        <a:p>
          <a:endParaRPr lang="en-GB"/>
        </a:p>
      </dgm:t>
    </dgm:pt>
    <dgm:pt modelId="{E1EDC06F-5F4F-47B5-B1B6-D36542704A5F}" type="pres">
      <dgm:prSet presAssocID="{FE40386E-54B5-8E4C-AEEB-F7C1A0D0D101}" presName="root" presStyleCnt="0">
        <dgm:presLayoutVars>
          <dgm:dir/>
          <dgm:resizeHandles val="exact"/>
        </dgm:presLayoutVars>
      </dgm:prSet>
      <dgm:spPr/>
    </dgm:pt>
    <dgm:pt modelId="{9550BE02-1157-4663-B7CE-5CFACBC37FD5}" type="pres">
      <dgm:prSet presAssocID="{0088A1B6-DB38-5C4A-9186-B9DA04AA7161}" presName="compNode" presStyleCnt="0"/>
      <dgm:spPr/>
    </dgm:pt>
    <dgm:pt modelId="{F426949A-8B64-4375-9F3B-E3284A740F36}" type="pres">
      <dgm:prSet presAssocID="{0088A1B6-DB38-5C4A-9186-B9DA04AA7161}" presName="bgRect" presStyleLbl="bgShp" presStyleIdx="0" presStyleCnt="3"/>
      <dgm:spPr/>
    </dgm:pt>
    <dgm:pt modelId="{0A57375C-4DCD-4EDC-A06E-C7042EB15DAB}" type="pres">
      <dgm:prSet presAssocID="{0088A1B6-DB38-5C4A-9186-B9DA04AA71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6E711BD-5E24-4304-82C5-B6A8728CD800}" type="pres">
      <dgm:prSet presAssocID="{0088A1B6-DB38-5C4A-9186-B9DA04AA7161}" presName="spaceRect" presStyleCnt="0"/>
      <dgm:spPr/>
    </dgm:pt>
    <dgm:pt modelId="{3F387FF9-3786-4862-A7A2-CA3D7A385593}" type="pres">
      <dgm:prSet presAssocID="{0088A1B6-DB38-5C4A-9186-B9DA04AA7161}" presName="parTx" presStyleLbl="revTx" presStyleIdx="0" presStyleCnt="3">
        <dgm:presLayoutVars>
          <dgm:chMax val="0"/>
          <dgm:chPref val="0"/>
        </dgm:presLayoutVars>
      </dgm:prSet>
      <dgm:spPr/>
    </dgm:pt>
    <dgm:pt modelId="{BEB63AE5-A96A-4D1E-8C5C-C13AEE47BF13}" type="pres">
      <dgm:prSet presAssocID="{8B9A01D5-AE52-3D46-9FA7-58E9F68217A1}" presName="sibTrans" presStyleCnt="0"/>
      <dgm:spPr/>
    </dgm:pt>
    <dgm:pt modelId="{31AAEDCE-77C7-48DD-BA59-810AD3A2DB92}" type="pres">
      <dgm:prSet presAssocID="{2E71385C-31A4-5847-B99B-8677CC77DB84}" presName="compNode" presStyleCnt="0"/>
      <dgm:spPr/>
    </dgm:pt>
    <dgm:pt modelId="{7BA0B6AD-3391-4AF9-B494-7FE0F4181305}" type="pres">
      <dgm:prSet presAssocID="{2E71385C-31A4-5847-B99B-8677CC77DB84}" presName="bgRect" presStyleLbl="bgShp" presStyleIdx="1" presStyleCnt="3"/>
      <dgm:spPr/>
    </dgm:pt>
    <dgm:pt modelId="{81097164-E775-45D7-A7E0-5D5774516F1E}" type="pres">
      <dgm:prSet presAssocID="{2E71385C-31A4-5847-B99B-8677CC77DB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D449A58-8A45-4A25-AE5D-5A26AA8968CA}" type="pres">
      <dgm:prSet presAssocID="{2E71385C-31A4-5847-B99B-8677CC77DB84}" presName="spaceRect" presStyleCnt="0"/>
      <dgm:spPr/>
    </dgm:pt>
    <dgm:pt modelId="{9DBBCEE9-8ADC-49BA-B370-89D586067280}" type="pres">
      <dgm:prSet presAssocID="{2E71385C-31A4-5847-B99B-8677CC77DB84}" presName="parTx" presStyleLbl="revTx" presStyleIdx="1" presStyleCnt="3">
        <dgm:presLayoutVars>
          <dgm:chMax val="0"/>
          <dgm:chPref val="0"/>
        </dgm:presLayoutVars>
      </dgm:prSet>
      <dgm:spPr/>
    </dgm:pt>
    <dgm:pt modelId="{CC48C0DC-9571-40C0-BE9E-572A6272595C}" type="pres">
      <dgm:prSet presAssocID="{99C71CDD-D2B1-AF44-B485-BF6A6ECBD654}" presName="sibTrans" presStyleCnt="0"/>
      <dgm:spPr/>
    </dgm:pt>
    <dgm:pt modelId="{795909BE-A9D2-439B-AFBF-7F3267C17A2E}" type="pres">
      <dgm:prSet presAssocID="{C96A4525-CC4F-E945-ADD5-49A8C1254F0A}" presName="compNode" presStyleCnt="0"/>
      <dgm:spPr/>
    </dgm:pt>
    <dgm:pt modelId="{34DE53AD-37FD-4B9F-938C-F41841D13408}" type="pres">
      <dgm:prSet presAssocID="{C96A4525-CC4F-E945-ADD5-49A8C1254F0A}" presName="bgRect" presStyleLbl="bgShp" presStyleIdx="2" presStyleCnt="3"/>
      <dgm:spPr/>
    </dgm:pt>
    <dgm:pt modelId="{057ADCA7-379F-4499-87DB-495AC2872A63}" type="pres">
      <dgm:prSet presAssocID="{C96A4525-CC4F-E945-ADD5-49A8C1254F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A2AE1D0-A14B-4919-BC0F-E09DB9AE7F49}" type="pres">
      <dgm:prSet presAssocID="{C96A4525-CC4F-E945-ADD5-49A8C1254F0A}" presName="spaceRect" presStyleCnt="0"/>
      <dgm:spPr/>
    </dgm:pt>
    <dgm:pt modelId="{670670A4-42E0-4890-AF47-E9AA94B66FE9}" type="pres">
      <dgm:prSet presAssocID="{C96A4525-CC4F-E945-ADD5-49A8C1254F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FE7225-34AE-5546-96B8-E41B0A2FFC7D}" srcId="{FE40386E-54B5-8E4C-AEEB-F7C1A0D0D101}" destId="{0088A1B6-DB38-5C4A-9186-B9DA04AA7161}" srcOrd="0" destOrd="0" parTransId="{650E944E-2309-6343-BFC9-B2C17D8A814D}" sibTransId="{8B9A01D5-AE52-3D46-9FA7-58E9F68217A1}"/>
    <dgm:cxn modelId="{3404CD26-222C-F54D-8804-443170B83F76}" type="presOf" srcId="{0088A1B6-DB38-5C4A-9186-B9DA04AA7161}" destId="{3F387FF9-3786-4862-A7A2-CA3D7A385593}" srcOrd="0" destOrd="0" presId="urn:microsoft.com/office/officeart/2018/2/layout/IconVerticalSolidList"/>
    <dgm:cxn modelId="{0D96362B-AF63-4741-BFA7-D1A372A21F48}" type="presOf" srcId="{2E71385C-31A4-5847-B99B-8677CC77DB84}" destId="{9DBBCEE9-8ADC-49BA-B370-89D586067280}" srcOrd="0" destOrd="0" presId="urn:microsoft.com/office/officeart/2018/2/layout/IconVerticalSolidList"/>
    <dgm:cxn modelId="{4937483D-0FBE-5840-8DA4-7EBCC83E6E76}" srcId="{FE40386E-54B5-8E4C-AEEB-F7C1A0D0D101}" destId="{2E71385C-31A4-5847-B99B-8677CC77DB84}" srcOrd="1" destOrd="0" parTransId="{77D0310C-C65D-1048-A42D-9136BEA64A6E}" sibTransId="{99C71CDD-D2B1-AF44-B485-BF6A6ECBD654}"/>
    <dgm:cxn modelId="{944BC38E-5095-4A44-A948-8330AA044C11}" srcId="{FE40386E-54B5-8E4C-AEEB-F7C1A0D0D101}" destId="{C96A4525-CC4F-E945-ADD5-49A8C1254F0A}" srcOrd="2" destOrd="0" parTransId="{D296B858-1706-8E45-BA82-D495EABA004A}" sibTransId="{8723DC4D-D358-C342-8A60-96D883BE8790}"/>
    <dgm:cxn modelId="{473AF591-12C2-2D48-9DCB-E10A151E7B31}" type="presOf" srcId="{FE40386E-54B5-8E4C-AEEB-F7C1A0D0D101}" destId="{E1EDC06F-5F4F-47B5-B1B6-D36542704A5F}" srcOrd="0" destOrd="0" presId="urn:microsoft.com/office/officeart/2018/2/layout/IconVerticalSolidList"/>
    <dgm:cxn modelId="{AC4CCAAF-3848-C048-ABB2-F022809CB0AA}" type="presOf" srcId="{C96A4525-CC4F-E945-ADD5-49A8C1254F0A}" destId="{670670A4-42E0-4890-AF47-E9AA94B66FE9}" srcOrd="0" destOrd="0" presId="urn:microsoft.com/office/officeart/2018/2/layout/IconVerticalSolidList"/>
    <dgm:cxn modelId="{EB964222-EF62-2046-AF4B-41BA40F3CE89}" type="presParOf" srcId="{E1EDC06F-5F4F-47B5-B1B6-D36542704A5F}" destId="{9550BE02-1157-4663-B7CE-5CFACBC37FD5}" srcOrd="0" destOrd="0" presId="urn:microsoft.com/office/officeart/2018/2/layout/IconVerticalSolidList"/>
    <dgm:cxn modelId="{0226424B-F803-3641-A5D0-6A2A1BBBD5B1}" type="presParOf" srcId="{9550BE02-1157-4663-B7CE-5CFACBC37FD5}" destId="{F426949A-8B64-4375-9F3B-E3284A740F36}" srcOrd="0" destOrd="0" presId="urn:microsoft.com/office/officeart/2018/2/layout/IconVerticalSolidList"/>
    <dgm:cxn modelId="{09594B27-EBB5-7745-8DBE-2B9B76FEDBA3}" type="presParOf" srcId="{9550BE02-1157-4663-B7CE-5CFACBC37FD5}" destId="{0A57375C-4DCD-4EDC-A06E-C7042EB15DAB}" srcOrd="1" destOrd="0" presId="urn:microsoft.com/office/officeart/2018/2/layout/IconVerticalSolidList"/>
    <dgm:cxn modelId="{9CAE6090-FF1E-8D49-AA7D-9B82E22CA378}" type="presParOf" srcId="{9550BE02-1157-4663-B7CE-5CFACBC37FD5}" destId="{96E711BD-5E24-4304-82C5-B6A8728CD800}" srcOrd="2" destOrd="0" presId="urn:microsoft.com/office/officeart/2018/2/layout/IconVerticalSolidList"/>
    <dgm:cxn modelId="{C584B228-AF56-B741-8E76-F7FB921D430A}" type="presParOf" srcId="{9550BE02-1157-4663-B7CE-5CFACBC37FD5}" destId="{3F387FF9-3786-4862-A7A2-CA3D7A385593}" srcOrd="3" destOrd="0" presId="urn:microsoft.com/office/officeart/2018/2/layout/IconVerticalSolidList"/>
    <dgm:cxn modelId="{36ABB2E6-0497-0C45-B3F3-F4A371D13CED}" type="presParOf" srcId="{E1EDC06F-5F4F-47B5-B1B6-D36542704A5F}" destId="{BEB63AE5-A96A-4D1E-8C5C-C13AEE47BF13}" srcOrd="1" destOrd="0" presId="urn:microsoft.com/office/officeart/2018/2/layout/IconVerticalSolidList"/>
    <dgm:cxn modelId="{AB4E60F6-DC27-9C40-AB6A-D64D5E2106C9}" type="presParOf" srcId="{E1EDC06F-5F4F-47B5-B1B6-D36542704A5F}" destId="{31AAEDCE-77C7-48DD-BA59-810AD3A2DB92}" srcOrd="2" destOrd="0" presId="urn:microsoft.com/office/officeart/2018/2/layout/IconVerticalSolidList"/>
    <dgm:cxn modelId="{CE61032D-F271-2049-A409-C79D3125E0E0}" type="presParOf" srcId="{31AAEDCE-77C7-48DD-BA59-810AD3A2DB92}" destId="{7BA0B6AD-3391-4AF9-B494-7FE0F4181305}" srcOrd="0" destOrd="0" presId="urn:microsoft.com/office/officeart/2018/2/layout/IconVerticalSolidList"/>
    <dgm:cxn modelId="{784BB7F6-108C-BD45-BD4C-02C875BF8FA5}" type="presParOf" srcId="{31AAEDCE-77C7-48DD-BA59-810AD3A2DB92}" destId="{81097164-E775-45D7-A7E0-5D5774516F1E}" srcOrd="1" destOrd="0" presId="urn:microsoft.com/office/officeart/2018/2/layout/IconVerticalSolidList"/>
    <dgm:cxn modelId="{50616EA8-75D9-304E-9E17-D9EEF905D851}" type="presParOf" srcId="{31AAEDCE-77C7-48DD-BA59-810AD3A2DB92}" destId="{BD449A58-8A45-4A25-AE5D-5A26AA8968CA}" srcOrd="2" destOrd="0" presId="urn:microsoft.com/office/officeart/2018/2/layout/IconVerticalSolidList"/>
    <dgm:cxn modelId="{84A06224-CE8B-7041-98A1-23439E9D39BB}" type="presParOf" srcId="{31AAEDCE-77C7-48DD-BA59-810AD3A2DB92}" destId="{9DBBCEE9-8ADC-49BA-B370-89D586067280}" srcOrd="3" destOrd="0" presId="urn:microsoft.com/office/officeart/2018/2/layout/IconVerticalSolidList"/>
    <dgm:cxn modelId="{38602B2E-C1AE-7F4D-98C4-F2F2BA0FB049}" type="presParOf" srcId="{E1EDC06F-5F4F-47B5-B1B6-D36542704A5F}" destId="{CC48C0DC-9571-40C0-BE9E-572A6272595C}" srcOrd="3" destOrd="0" presId="urn:microsoft.com/office/officeart/2018/2/layout/IconVerticalSolidList"/>
    <dgm:cxn modelId="{7C910192-A9EE-1542-A9A5-D1720A9FA537}" type="presParOf" srcId="{E1EDC06F-5F4F-47B5-B1B6-D36542704A5F}" destId="{795909BE-A9D2-439B-AFBF-7F3267C17A2E}" srcOrd="4" destOrd="0" presId="urn:microsoft.com/office/officeart/2018/2/layout/IconVerticalSolidList"/>
    <dgm:cxn modelId="{951C5CB5-E01A-2547-A9BA-E7B4B5F79BCF}" type="presParOf" srcId="{795909BE-A9D2-439B-AFBF-7F3267C17A2E}" destId="{34DE53AD-37FD-4B9F-938C-F41841D13408}" srcOrd="0" destOrd="0" presId="urn:microsoft.com/office/officeart/2018/2/layout/IconVerticalSolidList"/>
    <dgm:cxn modelId="{E66B6B17-7B06-084F-BAAE-FAD10DC6E8CA}" type="presParOf" srcId="{795909BE-A9D2-439B-AFBF-7F3267C17A2E}" destId="{057ADCA7-379F-4499-87DB-495AC2872A63}" srcOrd="1" destOrd="0" presId="urn:microsoft.com/office/officeart/2018/2/layout/IconVerticalSolidList"/>
    <dgm:cxn modelId="{76817E9A-87D3-6342-B1AC-D04ED9B2B62B}" type="presParOf" srcId="{795909BE-A9D2-439B-AFBF-7F3267C17A2E}" destId="{EA2AE1D0-A14B-4919-BC0F-E09DB9AE7F49}" srcOrd="2" destOrd="0" presId="urn:microsoft.com/office/officeart/2018/2/layout/IconVerticalSolidList"/>
    <dgm:cxn modelId="{CBED10C6-54F6-0E44-A617-1720A4F80139}" type="presParOf" srcId="{795909BE-A9D2-439B-AFBF-7F3267C17A2E}" destId="{670670A4-42E0-4890-AF47-E9AA94B66F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0386E-54B5-8E4C-AEEB-F7C1A0D0D1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2E71385C-31A4-5847-B99B-8677CC77DB84}">
      <dgm:prSet/>
      <dgm:spPr/>
      <dgm:t>
        <a:bodyPr/>
        <a:lstStyle/>
        <a:p>
          <a:r>
            <a:rPr lang="en-US"/>
            <a:t>Time: </a:t>
          </a:r>
          <a:endParaRPr lang="en-GB"/>
        </a:p>
      </dgm:t>
    </dgm:pt>
    <dgm:pt modelId="{77D0310C-C65D-1048-A42D-9136BEA64A6E}" type="parTrans" cxnId="{4937483D-0FBE-5840-8DA4-7EBCC83E6E76}">
      <dgm:prSet/>
      <dgm:spPr/>
      <dgm:t>
        <a:bodyPr/>
        <a:lstStyle/>
        <a:p>
          <a:endParaRPr lang="en-GB"/>
        </a:p>
      </dgm:t>
    </dgm:pt>
    <dgm:pt modelId="{99C71CDD-D2B1-AF44-B485-BF6A6ECBD654}" type="sibTrans" cxnId="{4937483D-0FBE-5840-8DA4-7EBCC83E6E76}">
      <dgm:prSet/>
      <dgm:spPr/>
      <dgm:t>
        <a:bodyPr/>
        <a:lstStyle/>
        <a:p>
          <a:endParaRPr lang="en-GB"/>
        </a:p>
      </dgm:t>
    </dgm:pt>
    <dgm:pt modelId="{C96A4525-CC4F-E945-ADD5-49A8C1254F0A}">
      <dgm:prSet/>
      <dgm:spPr/>
      <dgm:t>
        <a:bodyPr/>
        <a:lstStyle/>
        <a:p>
          <a:r>
            <a:rPr lang="en-US"/>
            <a:t>Location: </a:t>
          </a:r>
          <a:endParaRPr lang="en-GB"/>
        </a:p>
      </dgm:t>
    </dgm:pt>
    <dgm:pt modelId="{D296B858-1706-8E45-BA82-D495EABA004A}" type="parTrans" cxnId="{944BC38E-5095-4A44-A948-8330AA044C11}">
      <dgm:prSet/>
      <dgm:spPr/>
      <dgm:t>
        <a:bodyPr/>
        <a:lstStyle/>
        <a:p>
          <a:endParaRPr lang="en-GB"/>
        </a:p>
      </dgm:t>
    </dgm:pt>
    <dgm:pt modelId="{8723DC4D-D358-C342-8A60-96D883BE8790}" type="sibTrans" cxnId="{944BC38E-5095-4A44-A948-8330AA044C11}">
      <dgm:prSet/>
      <dgm:spPr/>
      <dgm:t>
        <a:bodyPr/>
        <a:lstStyle/>
        <a:p>
          <a:endParaRPr lang="en-GB"/>
        </a:p>
      </dgm:t>
    </dgm:pt>
    <dgm:pt modelId="{0088A1B6-DB38-5C4A-9186-B9DA04AA7161}">
      <dgm:prSet/>
      <dgm:spPr/>
      <dgm:t>
        <a:bodyPr/>
        <a:lstStyle/>
        <a:p>
          <a:r>
            <a:rPr lang="en-US"/>
            <a:t>Date: </a:t>
          </a:r>
          <a:endParaRPr lang="en-GB"/>
        </a:p>
      </dgm:t>
    </dgm:pt>
    <dgm:pt modelId="{8B9A01D5-AE52-3D46-9FA7-58E9F68217A1}" type="sibTrans" cxnId="{BAFE7225-34AE-5546-96B8-E41B0A2FFC7D}">
      <dgm:prSet/>
      <dgm:spPr/>
      <dgm:t>
        <a:bodyPr/>
        <a:lstStyle/>
        <a:p>
          <a:endParaRPr lang="en-GB"/>
        </a:p>
      </dgm:t>
    </dgm:pt>
    <dgm:pt modelId="{650E944E-2309-6343-BFC9-B2C17D8A814D}" type="parTrans" cxnId="{BAFE7225-34AE-5546-96B8-E41B0A2FFC7D}">
      <dgm:prSet/>
      <dgm:spPr/>
      <dgm:t>
        <a:bodyPr/>
        <a:lstStyle/>
        <a:p>
          <a:endParaRPr lang="en-GB"/>
        </a:p>
      </dgm:t>
    </dgm:pt>
    <dgm:pt modelId="{E1EDC06F-5F4F-47B5-B1B6-D36542704A5F}" type="pres">
      <dgm:prSet presAssocID="{FE40386E-54B5-8E4C-AEEB-F7C1A0D0D101}" presName="root" presStyleCnt="0">
        <dgm:presLayoutVars>
          <dgm:dir/>
          <dgm:resizeHandles val="exact"/>
        </dgm:presLayoutVars>
      </dgm:prSet>
      <dgm:spPr/>
    </dgm:pt>
    <dgm:pt modelId="{9550BE02-1157-4663-B7CE-5CFACBC37FD5}" type="pres">
      <dgm:prSet presAssocID="{0088A1B6-DB38-5C4A-9186-B9DA04AA7161}" presName="compNode" presStyleCnt="0"/>
      <dgm:spPr/>
    </dgm:pt>
    <dgm:pt modelId="{F426949A-8B64-4375-9F3B-E3284A740F36}" type="pres">
      <dgm:prSet presAssocID="{0088A1B6-DB38-5C4A-9186-B9DA04AA7161}" presName="bgRect" presStyleLbl="bgShp" presStyleIdx="0" presStyleCnt="3"/>
      <dgm:spPr/>
    </dgm:pt>
    <dgm:pt modelId="{0A57375C-4DCD-4EDC-A06E-C7042EB15DAB}" type="pres">
      <dgm:prSet presAssocID="{0088A1B6-DB38-5C4A-9186-B9DA04AA71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96E711BD-5E24-4304-82C5-B6A8728CD800}" type="pres">
      <dgm:prSet presAssocID="{0088A1B6-DB38-5C4A-9186-B9DA04AA7161}" presName="spaceRect" presStyleCnt="0"/>
      <dgm:spPr/>
    </dgm:pt>
    <dgm:pt modelId="{3F387FF9-3786-4862-A7A2-CA3D7A385593}" type="pres">
      <dgm:prSet presAssocID="{0088A1B6-DB38-5C4A-9186-B9DA04AA7161}" presName="parTx" presStyleLbl="revTx" presStyleIdx="0" presStyleCnt="3">
        <dgm:presLayoutVars>
          <dgm:chMax val="0"/>
          <dgm:chPref val="0"/>
        </dgm:presLayoutVars>
      </dgm:prSet>
      <dgm:spPr/>
    </dgm:pt>
    <dgm:pt modelId="{BEB63AE5-A96A-4D1E-8C5C-C13AEE47BF13}" type="pres">
      <dgm:prSet presAssocID="{8B9A01D5-AE52-3D46-9FA7-58E9F68217A1}" presName="sibTrans" presStyleCnt="0"/>
      <dgm:spPr/>
    </dgm:pt>
    <dgm:pt modelId="{31AAEDCE-77C7-48DD-BA59-810AD3A2DB92}" type="pres">
      <dgm:prSet presAssocID="{2E71385C-31A4-5847-B99B-8677CC77DB84}" presName="compNode" presStyleCnt="0"/>
      <dgm:spPr/>
    </dgm:pt>
    <dgm:pt modelId="{7BA0B6AD-3391-4AF9-B494-7FE0F4181305}" type="pres">
      <dgm:prSet presAssocID="{2E71385C-31A4-5847-B99B-8677CC77DB84}" presName="bgRect" presStyleLbl="bgShp" presStyleIdx="1" presStyleCnt="3"/>
      <dgm:spPr/>
    </dgm:pt>
    <dgm:pt modelId="{81097164-E775-45D7-A7E0-5D5774516F1E}" type="pres">
      <dgm:prSet presAssocID="{2E71385C-31A4-5847-B99B-8677CC77DB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D449A58-8A45-4A25-AE5D-5A26AA8968CA}" type="pres">
      <dgm:prSet presAssocID="{2E71385C-31A4-5847-B99B-8677CC77DB84}" presName="spaceRect" presStyleCnt="0"/>
      <dgm:spPr/>
    </dgm:pt>
    <dgm:pt modelId="{9DBBCEE9-8ADC-49BA-B370-89D586067280}" type="pres">
      <dgm:prSet presAssocID="{2E71385C-31A4-5847-B99B-8677CC77DB84}" presName="parTx" presStyleLbl="revTx" presStyleIdx="1" presStyleCnt="3">
        <dgm:presLayoutVars>
          <dgm:chMax val="0"/>
          <dgm:chPref val="0"/>
        </dgm:presLayoutVars>
      </dgm:prSet>
      <dgm:spPr/>
    </dgm:pt>
    <dgm:pt modelId="{CC48C0DC-9571-40C0-BE9E-572A6272595C}" type="pres">
      <dgm:prSet presAssocID="{99C71CDD-D2B1-AF44-B485-BF6A6ECBD654}" presName="sibTrans" presStyleCnt="0"/>
      <dgm:spPr/>
    </dgm:pt>
    <dgm:pt modelId="{795909BE-A9D2-439B-AFBF-7F3267C17A2E}" type="pres">
      <dgm:prSet presAssocID="{C96A4525-CC4F-E945-ADD5-49A8C1254F0A}" presName="compNode" presStyleCnt="0"/>
      <dgm:spPr/>
    </dgm:pt>
    <dgm:pt modelId="{34DE53AD-37FD-4B9F-938C-F41841D13408}" type="pres">
      <dgm:prSet presAssocID="{C96A4525-CC4F-E945-ADD5-49A8C1254F0A}" presName="bgRect" presStyleLbl="bgShp" presStyleIdx="2" presStyleCnt="3"/>
      <dgm:spPr/>
    </dgm:pt>
    <dgm:pt modelId="{057ADCA7-379F-4499-87DB-495AC2872A63}" type="pres">
      <dgm:prSet presAssocID="{C96A4525-CC4F-E945-ADD5-49A8C1254F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A2AE1D0-A14B-4919-BC0F-E09DB9AE7F49}" type="pres">
      <dgm:prSet presAssocID="{C96A4525-CC4F-E945-ADD5-49A8C1254F0A}" presName="spaceRect" presStyleCnt="0"/>
      <dgm:spPr/>
    </dgm:pt>
    <dgm:pt modelId="{670670A4-42E0-4890-AF47-E9AA94B66FE9}" type="pres">
      <dgm:prSet presAssocID="{C96A4525-CC4F-E945-ADD5-49A8C1254F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FE7225-34AE-5546-96B8-E41B0A2FFC7D}" srcId="{FE40386E-54B5-8E4C-AEEB-F7C1A0D0D101}" destId="{0088A1B6-DB38-5C4A-9186-B9DA04AA7161}" srcOrd="0" destOrd="0" parTransId="{650E944E-2309-6343-BFC9-B2C17D8A814D}" sibTransId="{8B9A01D5-AE52-3D46-9FA7-58E9F68217A1}"/>
    <dgm:cxn modelId="{3404CD26-222C-F54D-8804-443170B83F76}" type="presOf" srcId="{0088A1B6-DB38-5C4A-9186-B9DA04AA7161}" destId="{3F387FF9-3786-4862-A7A2-CA3D7A385593}" srcOrd="0" destOrd="0" presId="urn:microsoft.com/office/officeart/2018/2/layout/IconVerticalSolidList"/>
    <dgm:cxn modelId="{0D96362B-AF63-4741-BFA7-D1A372A21F48}" type="presOf" srcId="{2E71385C-31A4-5847-B99B-8677CC77DB84}" destId="{9DBBCEE9-8ADC-49BA-B370-89D586067280}" srcOrd="0" destOrd="0" presId="urn:microsoft.com/office/officeart/2018/2/layout/IconVerticalSolidList"/>
    <dgm:cxn modelId="{4937483D-0FBE-5840-8DA4-7EBCC83E6E76}" srcId="{FE40386E-54B5-8E4C-AEEB-F7C1A0D0D101}" destId="{2E71385C-31A4-5847-B99B-8677CC77DB84}" srcOrd="1" destOrd="0" parTransId="{77D0310C-C65D-1048-A42D-9136BEA64A6E}" sibTransId="{99C71CDD-D2B1-AF44-B485-BF6A6ECBD654}"/>
    <dgm:cxn modelId="{944BC38E-5095-4A44-A948-8330AA044C11}" srcId="{FE40386E-54B5-8E4C-AEEB-F7C1A0D0D101}" destId="{C96A4525-CC4F-E945-ADD5-49A8C1254F0A}" srcOrd="2" destOrd="0" parTransId="{D296B858-1706-8E45-BA82-D495EABA004A}" sibTransId="{8723DC4D-D358-C342-8A60-96D883BE8790}"/>
    <dgm:cxn modelId="{473AF591-12C2-2D48-9DCB-E10A151E7B31}" type="presOf" srcId="{FE40386E-54B5-8E4C-AEEB-F7C1A0D0D101}" destId="{E1EDC06F-5F4F-47B5-B1B6-D36542704A5F}" srcOrd="0" destOrd="0" presId="urn:microsoft.com/office/officeart/2018/2/layout/IconVerticalSolidList"/>
    <dgm:cxn modelId="{AC4CCAAF-3848-C048-ABB2-F022809CB0AA}" type="presOf" srcId="{C96A4525-CC4F-E945-ADD5-49A8C1254F0A}" destId="{670670A4-42E0-4890-AF47-E9AA94B66FE9}" srcOrd="0" destOrd="0" presId="urn:microsoft.com/office/officeart/2018/2/layout/IconVerticalSolidList"/>
    <dgm:cxn modelId="{EB964222-EF62-2046-AF4B-41BA40F3CE89}" type="presParOf" srcId="{E1EDC06F-5F4F-47B5-B1B6-D36542704A5F}" destId="{9550BE02-1157-4663-B7CE-5CFACBC37FD5}" srcOrd="0" destOrd="0" presId="urn:microsoft.com/office/officeart/2018/2/layout/IconVerticalSolidList"/>
    <dgm:cxn modelId="{0226424B-F803-3641-A5D0-6A2A1BBBD5B1}" type="presParOf" srcId="{9550BE02-1157-4663-B7CE-5CFACBC37FD5}" destId="{F426949A-8B64-4375-9F3B-E3284A740F36}" srcOrd="0" destOrd="0" presId="urn:microsoft.com/office/officeart/2018/2/layout/IconVerticalSolidList"/>
    <dgm:cxn modelId="{09594B27-EBB5-7745-8DBE-2B9B76FEDBA3}" type="presParOf" srcId="{9550BE02-1157-4663-B7CE-5CFACBC37FD5}" destId="{0A57375C-4DCD-4EDC-A06E-C7042EB15DAB}" srcOrd="1" destOrd="0" presId="urn:microsoft.com/office/officeart/2018/2/layout/IconVerticalSolidList"/>
    <dgm:cxn modelId="{9CAE6090-FF1E-8D49-AA7D-9B82E22CA378}" type="presParOf" srcId="{9550BE02-1157-4663-B7CE-5CFACBC37FD5}" destId="{96E711BD-5E24-4304-82C5-B6A8728CD800}" srcOrd="2" destOrd="0" presId="urn:microsoft.com/office/officeart/2018/2/layout/IconVerticalSolidList"/>
    <dgm:cxn modelId="{C584B228-AF56-B741-8E76-F7FB921D430A}" type="presParOf" srcId="{9550BE02-1157-4663-B7CE-5CFACBC37FD5}" destId="{3F387FF9-3786-4862-A7A2-CA3D7A385593}" srcOrd="3" destOrd="0" presId="urn:microsoft.com/office/officeart/2018/2/layout/IconVerticalSolidList"/>
    <dgm:cxn modelId="{36ABB2E6-0497-0C45-B3F3-F4A371D13CED}" type="presParOf" srcId="{E1EDC06F-5F4F-47B5-B1B6-D36542704A5F}" destId="{BEB63AE5-A96A-4D1E-8C5C-C13AEE47BF13}" srcOrd="1" destOrd="0" presId="urn:microsoft.com/office/officeart/2018/2/layout/IconVerticalSolidList"/>
    <dgm:cxn modelId="{AB4E60F6-DC27-9C40-AB6A-D64D5E2106C9}" type="presParOf" srcId="{E1EDC06F-5F4F-47B5-B1B6-D36542704A5F}" destId="{31AAEDCE-77C7-48DD-BA59-810AD3A2DB92}" srcOrd="2" destOrd="0" presId="urn:microsoft.com/office/officeart/2018/2/layout/IconVerticalSolidList"/>
    <dgm:cxn modelId="{CE61032D-F271-2049-A409-C79D3125E0E0}" type="presParOf" srcId="{31AAEDCE-77C7-48DD-BA59-810AD3A2DB92}" destId="{7BA0B6AD-3391-4AF9-B494-7FE0F4181305}" srcOrd="0" destOrd="0" presId="urn:microsoft.com/office/officeart/2018/2/layout/IconVerticalSolidList"/>
    <dgm:cxn modelId="{784BB7F6-108C-BD45-BD4C-02C875BF8FA5}" type="presParOf" srcId="{31AAEDCE-77C7-48DD-BA59-810AD3A2DB92}" destId="{81097164-E775-45D7-A7E0-5D5774516F1E}" srcOrd="1" destOrd="0" presId="urn:microsoft.com/office/officeart/2018/2/layout/IconVerticalSolidList"/>
    <dgm:cxn modelId="{50616EA8-75D9-304E-9E17-D9EEF905D851}" type="presParOf" srcId="{31AAEDCE-77C7-48DD-BA59-810AD3A2DB92}" destId="{BD449A58-8A45-4A25-AE5D-5A26AA8968CA}" srcOrd="2" destOrd="0" presId="urn:microsoft.com/office/officeart/2018/2/layout/IconVerticalSolidList"/>
    <dgm:cxn modelId="{84A06224-CE8B-7041-98A1-23439E9D39BB}" type="presParOf" srcId="{31AAEDCE-77C7-48DD-BA59-810AD3A2DB92}" destId="{9DBBCEE9-8ADC-49BA-B370-89D586067280}" srcOrd="3" destOrd="0" presId="urn:microsoft.com/office/officeart/2018/2/layout/IconVerticalSolidList"/>
    <dgm:cxn modelId="{38602B2E-C1AE-7F4D-98C4-F2F2BA0FB049}" type="presParOf" srcId="{E1EDC06F-5F4F-47B5-B1B6-D36542704A5F}" destId="{CC48C0DC-9571-40C0-BE9E-572A6272595C}" srcOrd="3" destOrd="0" presId="urn:microsoft.com/office/officeart/2018/2/layout/IconVerticalSolidList"/>
    <dgm:cxn modelId="{7C910192-A9EE-1542-A9A5-D1720A9FA537}" type="presParOf" srcId="{E1EDC06F-5F4F-47B5-B1B6-D36542704A5F}" destId="{795909BE-A9D2-439B-AFBF-7F3267C17A2E}" srcOrd="4" destOrd="0" presId="urn:microsoft.com/office/officeart/2018/2/layout/IconVerticalSolidList"/>
    <dgm:cxn modelId="{951C5CB5-E01A-2547-A9BA-E7B4B5F79BCF}" type="presParOf" srcId="{795909BE-A9D2-439B-AFBF-7F3267C17A2E}" destId="{34DE53AD-37FD-4B9F-938C-F41841D13408}" srcOrd="0" destOrd="0" presId="urn:microsoft.com/office/officeart/2018/2/layout/IconVerticalSolidList"/>
    <dgm:cxn modelId="{E66B6B17-7B06-084F-BAAE-FAD10DC6E8CA}" type="presParOf" srcId="{795909BE-A9D2-439B-AFBF-7F3267C17A2E}" destId="{057ADCA7-379F-4499-87DB-495AC2872A63}" srcOrd="1" destOrd="0" presId="urn:microsoft.com/office/officeart/2018/2/layout/IconVerticalSolidList"/>
    <dgm:cxn modelId="{76817E9A-87D3-6342-B1AC-D04ED9B2B62B}" type="presParOf" srcId="{795909BE-A9D2-439B-AFBF-7F3267C17A2E}" destId="{EA2AE1D0-A14B-4919-BC0F-E09DB9AE7F49}" srcOrd="2" destOrd="0" presId="urn:microsoft.com/office/officeart/2018/2/layout/IconVerticalSolidList"/>
    <dgm:cxn modelId="{CBED10C6-54F6-0E44-A617-1720A4F80139}" type="presParOf" srcId="{795909BE-A9D2-439B-AFBF-7F3267C17A2E}" destId="{670670A4-42E0-4890-AF47-E9AA94B66F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6949A-8B64-4375-9F3B-E3284A740F36}">
      <dsp:nvSpPr>
        <dsp:cNvPr id="0" name=""/>
        <dsp:cNvSpPr/>
      </dsp:nvSpPr>
      <dsp:spPr>
        <a:xfrm>
          <a:off x="0" y="531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7375C-4DCD-4EDC-A06E-C7042EB15DAB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7FF9-3786-4862-A7A2-CA3D7A385593}">
      <dsp:nvSpPr>
        <dsp:cNvPr id="0" name=""/>
        <dsp:cNvSpPr/>
      </dsp:nvSpPr>
      <dsp:spPr>
        <a:xfrm>
          <a:off x="1435988" y="531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Date: </a:t>
          </a:r>
          <a:endParaRPr lang="en-GB" sz="2500" kern="1200"/>
        </a:p>
      </dsp:txBody>
      <dsp:txXfrm>
        <a:off x="1435988" y="531"/>
        <a:ext cx="2110775" cy="1243280"/>
      </dsp:txXfrm>
    </dsp:sp>
    <dsp:sp modelId="{7BA0B6AD-3391-4AF9-B494-7FE0F4181305}">
      <dsp:nvSpPr>
        <dsp:cNvPr id="0" name=""/>
        <dsp:cNvSpPr/>
      </dsp:nvSpPr>
      <dsp:spPr>
        <a:xfrm>
          <a:off x="0" y="1554631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97164-E775-45D7-A7E0-5D5774516F1E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BCEE9-8ADC-49BA-B370-89D586067280}">
      <dsp:nvSpPr>
        <dsp:cNvPr id="0" name=""/>
        <dsp:cNvSpPr/>
      </dsp:nvSpPr>
      <dsp:spPr>
        <a:xfrm>
          <a:off x="1435988" y="1554631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Time: </a:t>
          </a:r>
          <a:endParaRPr lang="en-GB" sz="2500" kern="1200"/>
        </a:p>
      </dsp:txBody>
      <dsp:txXfrm>
        <a:off x="1435988" y="1554631"/>
        <a:ext cx="2110775" cy="1243280"/>
      </dsp:txXfrm>
    </dsp:sp>
    <dsp:sp modelId="{34DE53AD-37FD-4B9F-938C-F41841D13408}">
      <dsp:nvSpPr>
        <dsp:cNvPr id="0" name=""/>
        <dsp:cNvSpPr/>
      </dsp:nvSpPr>
      <dsp:spPr>
        <a:xfrm>
          <a:off x="0" y="3108732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ADCA7-379F-4499-87DB-495AC2872A63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670A4-42E0-4890-AF47-E9AA94B66FE9}">
      <dsp:nvSpPr>
        <dsp:cNvPr id="0" name=""/>
        <dsp:cNvSpPr/>
      </dsp:nvSpPr>
      <dsp:spPr>
        <a:xfrm>
          <a:off x="1435988" y="3108732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Location: </a:t>
          </a:r>
          <a:endParaRPr lang="en-GB" sz="2500" kern="1200"/>
        </a:p>
      </dsp:txBody>
      <dsp:txXfrm>
        <a:off x="1435988" y="3108732"/>
        <a:ext cx="2110775" cy="124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6949A-8B64-4375-9F3B-E3284A740F36}">
      <dsp:nvSpPr>
        <dsp:cNvPr id="0" name=""/>
        <dsp:cNvSpPr/>
      </dsp:nvSpPr>
      <dsp:spPr>
        <a:xfrm>
          <a:off x="0" y="531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7375C-4DCD-4EDC-A06E-C7042EB15DAB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7FF9-3786-4862-A7A2-CA3D7A385593}">
      <dsp:nvSpPr>
        <dsp:cNvPr id="0" name=""/>
        <dsp:cNvSpPr/>
      </dsp:nvSpPr>
      <dsp:spPr>
        <a:xfrm>
          <a:off x="1435988" y="531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Date: </a:t>
          </a:r>
          <a:endParaRPr lang="en-GB" sz="2500" kern="1200"/>
        </a:p>
      </dsp:txBody>
      <dsp:txXfrm>
        <a:off x="1435988" y="531"/>
        <a:ext cx="2110775" cy="1243280"/>
      </dsp:txXfrm>
    </dsp:sp>
    <dsp:sp modelId="{7BA0B6AD-3391-4AF9-B494-7FE0F4181305}">
      <dsp:nvSpPr>
        <dsp:cNvPr id="0" name=""/>
        <dsp:cNvSpPr/>
      </dsp:nvSpPr>
      <dsp:spPr>
        <a:xfrm>
          <a:off x="0" y="1554631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97164-E775-45D7-A7E0-5D5774516F1E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BCEE9-8ADC-49BA-B370-89D586067280}">
      <dsp:nvSpPr>
        <dsp:cNvPr id="0" name=""/>
        <dsp:cNvSpPr/>
      </dsp:nvSpPr>
      <dsp:spPr>
        <a:xfrm>
          <a:off x="1435988" y="1554631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Time: </a:t>
          </a:r>
          <a:endParaRPr lang="en-GB" sz="2500" kern="1200"/>
        </a:p>
      </dsp:txBody>
      <dsp:txXfrm>
        <a:off x="1435988" y="1554631"/>
        <a:ext cx="2110775" cy="1243280"/>
      </dsp:txXfrm>
    </dsp:sp>
    <dsp:sp modelId="{34DE53AD-37FD-4B9F-938C-F41841D13408}">
      <dsp:nvSpPr>
        <dsp:cNvPr id="0" name=""/>
        <dsp:cNvSpPr/>
      </dsp:nvSpPr>
      <dsp:spPr>
        <a:xfrm>
          <a:off x="0" y="3108732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ADCA7-379F-4499-87DB-495AC2872A63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670A4-42E0-4890-AF47-E9AA94B66FE9}">
      <dsp:nvSpPr>
        <dsp:cNvPr id="0" name=""/>
        <dsp:cNvSpPr/>
      </dsp:nvSpPr>
      <dsp:spPr>
        <a:xfrm>
          <a:off x="1435988" y="3108732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Location: </a:t>
          </a:r>
          <a:endParaRPr lang="en-GB" sz="2500" kern="1200"/>
        </a:p>
      </dsp:txBody>
      <dsp:txXfrm>
        <a:off x="1435988" y="3108732"/>
        <a:ext cx="2110775" cy="12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6949A-8B64-4375-9F3B-E3284A740F36}">
      <dsp:nvSpPr>
        <dsp:cNvPr id="0" name=""/>
        <dsp:cNvSpPr/>
      </dsp:nvSpPr>
      <dsp:spPr>
        <a:xfrm>
          <a:off x="0" y="531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7375C-4DCD-4EDC-A06E-C7042EB15DAB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7FF9-3786-4862-A7A2-CA3D7A385593}">
      <dsp:nvSpPr>
        <dsp:cNvPr id="0" name=""/>
        <dsp:cNvSpPr/>
      </dsp:nvSpPr>
      <dsp:spPr>
        <a:xfrm>
          <a:off x="1435988" y="531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Date: </a:t>
          </a:r>
          <a:endParaRPr lang="en-GB" sz="2500" kern="1200"/>
        </a:p>
      </dsp:txBody>
      <dsp:txXfrm>
        <a:off x="1435988" y="531"/>
        <a:ext cx="2110775" cy="1243280"/>
      </dsp:txXfrm>
    </dsp:sp>
    <dsp:sp modelId="{7BA0B6AD-3391-4AF9-B494-7FE0F4181305}">
      <dsp:nvSpPr>
        <dsp:cNvPr id="0" name=""/>
        <dsp:cNvSpPr/>
      </dsp:nvSpPr>
      <dsp:spPr>
        <a:xfrm>
          <a:off x="0" y="1554631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97164-E775-45D7-A7E0-5D5774516F1E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BCEE9-8ADC-49BA-B370-89D586067280}">
      <dsp:nvSpPr>
        <dsp:cNvPr id="0" name=""/>
        <dsp:cNvSpPr/>
      </dsp:nvSpPr>
      <dsp:spPr>
        <a:xfrm>
          <a:off x="1435988" y="1554631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Time: </a:t>
          </a:r>
          <a:endParaRPr lang="en-GB" sz="2500" kern="1200"/>
        </a:p>
      </dsp:txBody>
      <dsp:txXfrm>
        <a:off x="1435988" y="1554631"/>
        <a:ext cx="2110775" cy="1243280"/>
      </dsp:txXfrm>
    </dsp:sp>
    <dsp:sp modelId="{34DE53AD-37FD-4B9F-938C-F41841D13408}">
      <dsp:nvSpPr>
        <dsp:cNvPr id="0" name=""/>
        <dsp:cNvSpPr/>
      </dsp:nvSpPr>
      <dsp:spPr>
        <a:xfrm>
          <a:off x="0" y="3108732"/>
          <a:ext cx="3546764" cy="1243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ADCA7-379F-4499-87DB-495AC2872A63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670A4-42E0-4890-AF47-E9AA94B66FE9}">
      <dsp:nvSpPr>
        <dsp:cNvPr id="0" name=""/>
        <dsp:cNvSpPr/>
      </dsp:nvSpPr>
      <dsp:spPr>
        <a:xfrm>
          <a:off x="1435988" y="3108732"/>
          <a:ext cx="2110775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Location: </a:t>
          </a:r>
          <a:endParaRPr lang="en-GB" sz="2500" kern="1200"/>
        </a:p>
      </dsp:txBody>
      <dsp:txXfrm>
        <a:off x="1435988" y="3108732"/>
        <a:ext cx="2110775" cy="12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80EC-4BF4-E54A-9B27-5FC2356C3A2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176B-32FD-3D4F-9FD8-A2C181CB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6861-7083-254E-8208-E6D1432AC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3167-FC55-8645-8F1F-629946BCB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4FF9F-CF51-F44F-A785-C2F29F39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C9A9D-0232-A74B-B719-D768CF47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16BD1-57C8-F44B-ABD8-D6D2EECE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CE3C-6792-B34B-98A6-A6817E19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FFD79-44D0-6B49-9754-5F3CEC53A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6F50C-7AD9-C948-9ADE-C2A8E83D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EEDCD-53C1-414E-B46C-9168149D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F9776-CE7F-8B4F-A02C-02D286B9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E179A-C7F5-EB4A-9B91-2757EB5E9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A208F-194D-BC47-8F54-1E26131CB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F38B-51C3-A54B-92E2-2B073A57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F88D-2522-C240-83B3-17BB7609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565D7-44DC-9541-BFE4-A5BCB80F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45F9-ECE4-9745-99B7-9193FBAA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7C74-1928-B842-BA57-BC280888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CC1D-723F-3D42-8787-3C53411E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BF4C0-4A35-3D40-AD54-AD410BCF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8254-96C2-694F-92D9-6C16C668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CB72-0B77-9D4F-9683-29CCA163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3E5E3-93C6-6641-8F9A-24CBDC34F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A0BA-E292-CD46-9E6F-70DADFF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B013E-914E-5947-8236-BF0F850B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0376-9945-0246-B152-E1F7082C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6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B821-9902-F34E-ADC9-4EF12861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EEEF3-6830-C340-8723-506DF718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C8C6C-AB33-4E48-92BE-D0AB3E9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97D2E-AC82-C447-A4D9-77CDC87E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8BDD9-8B3B-FB45-8D57-94E2A90A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95C3C-00CF-624F-B43B-192E3316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31C7-04FF-2743-8DA4-DF14E099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2FE42-C2EE-7645-88C9-A106DE79D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D50AD-EB70-1046-8003-FFB60CF6A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0B4CF-3F9B-D942-A3ED-583A8C880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E5766-3DFA-B745-83D5-1F869F5A4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752F9-8139-CA47-B469-393EF102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9F15D-DD60-B948-8F2E-0565B5D0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07B6DC-6B88-5445-8024-21E28F1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2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DAF4-A692-D346-97BD-8433020B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A506A-7F72-6046-BAC2-6EB8876E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E0E40-DA84-9840-BE55-BE488515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C760-5819-B447-9986-3799B8B9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3067B-F2E9-B741-94C2-2177F07B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EB2B8-9E10-EA40-9042-A437BCAC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69F6A-7DF4-1D40-A689-4C803B79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B948-3ADD-6B46-81FA-5CAD12F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691-9B3C-1542-BF39-53F0694A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2A2F0-AA4D-F04D-863A-66DA122DF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B2F31-5FC4-3A45-BC17-8AD6AB2A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BBC53-0224-0646-B890-8264122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C2431-4CAC-BB45-9711-50D9B895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B889-E061-3B40-90DB-AB1BE739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6B258-A597-0B4F-99B4-FE2F90E04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44C43-E948-1041-AE7E-7C9F6E78B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6B10C-0C35-5E46-BD8F-0F874E22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DEDEF-F373-004A-B05E-803BBDC2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15877-BFC0-1149-8620-CDF3199F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3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BDFBD-18BE-904B-83CD-E8D5ED10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149F4-4B35-E04B-988C-0F681C5E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5376B-9ACD-D340-9F41-42F768CF1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9C57-D468-4041-90AF-0ACFAD1F1F7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5E0D9-B8AA-DB43-AE92-2E9646C3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5FAE7-B573-3748-BF5D-9DE93E562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80392-FCA6-A543-8495-BB6611A02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2000" r="7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0ADFB-E306-894D-BADA-BE6EB77F2B8D}"/>
              </a:ext>
            </a:extLst>
          </p:cNvPr>
          <p:cNvSpPr txBox="1"/>
          <p:nvPr/>
        </p:nvSpPr>
        <p:spPr>
          <a:xfrm>
            <a:off x="1959973" y="2767280"/>
            <a:ext cx="8272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MENTORING DIARY</a:t>
            </a:r>
          </a:p>
        </p:txBody>
      </p:sp>
    </p:spTree>
    <p:extLst>
      <p:ext uri="{BB962C8B-B14F-4D97-AF65-F5344CB8AC3E}">
        <p14:creationId xmlns:p14="http://schemas.microsoft.com/office/powerpoint/2010/main" val="144234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1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F1797-5398-C441-85D5-ADCE9010D69F}"/>
              </a:ext>
            </a:extLst>
          </p:cNvPr>
          <p:cNvSpPr txBox="1"/>
          <p:nvPr/>
        </p:nvSpPr>
        <p:spPr>
          <a:xfrm>
            <a:off x="1309255" y="2556163"/>
            <a:ext cx="328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Your name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Mentor’s name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Contact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8FE98-4B1B-4143-BA6D-B960DB1752C6}"/>
              </a:ext>
            </a:extLst>
          </p:cNvPr>
          <p:cNvSpPr txBox="1"/>
          <p:nvPr/>
        </p:nvSpPr>
        <p:spPr>
          <a:xfrm>
            <a:off x="5271654" y="2576944"/>
            <a:ext cx="56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&lt;Enter text&gt;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03AF4-69AE-C84F-A195-C240D2C7D393}"/>
              </a:ext>
            </a:extLst>
          </p:cNvPr>
          <p:cNvSpPr txBox="1"/>
          <p:nvPr/>
        </p:nvSpPr>
        <p:spPr>
          <a:xfrm>
            <a:off x="5271653" y="3665899"/>
            <a:ext cx="56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&lt;Enter text&gt;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57BE0-3E8F-1B40-816E-BEF6B5DFEC1D}"/>
              </a:ext>
            </a:extLst>
          </p:cNvPr>
          <p:cNvSpPr txBox="1"/>
          <p:nvPr/>
        </p:nvSpPr>
        <p:spPr>
          <a:xfrm>
            <a:off x="5271652" y="4772154"/>
            <a:ext cx="56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&lt;Enter text&gt;</a:t>
            </a:r>
          </a:p>
        </p:txBody>
      </p:sp>
    </p:spTree>
    <p:extLst>
      <p:ext uri="{BB962C8B-B14F-4D97-AF65-F5344CB8AC3E}">
        <p14:creationId xmlns:p14="http://schemas.microsoft.com/office/powerpoint/2010/main" val="104009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C196E-CF71-CF4F-B7F6-43920C0B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First session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3C961E-4EC6-5B4E-8563-8C0F31328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331116"/>
              </p:ext>
            </p:extLst>
          </p:nvPr>
        </p:nvGraphicFramePr>
        <p:xfrm>
          <a:off x="838200" y="1828800"/>
          <a:ext cx="3546764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CE83FB-0F55-F84C-9F83-227E5719C7FA}"/>
              </a:ext>
            </a:extLst>
          </p:cNvPr>
          <p:cNvSpPr txBox="1"/>
          <p:nvPr/>
        </p:nvSpPr>
        <p:spPr>
          <a:xfrm>
            <a:off x="4939147" y="2247875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E8DB87-1793-C04A-8DC2-D5AAE3B86E57}"/>
              </a:ext>
            </a:extLst>
          </p:cNvPr>
          <p:cNvSpPr txBox="1"/>
          <p:nvPr/>
        </p:nvSpPr>
        <p:spPr>
          <a:xfrm>
            <a:off x="4939146" y="3774239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4FF301-EDD7-E94C-B883-A3FC91B3A02B}"/>
              </a:ext>
            </a:extLst>
          </p:cNvPr>
          <p:cNvSpPr txBox="1"/>
          <p:nvPr/>
        </p:nvSpPr>
        <p:spPr>
          <a:xfrm>
            <a:off x="4939145" y="5316119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</p:spTree>
    <p:extLst>
      <p:ext uri="{BB962C8B-B14F-4D97-AF65-F5344CB8AC3E}">
        <p14:creationId xmlns:p14="http://schemas.microsoft.com/office/powerpoint/2010/main" val="236832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000" b="-1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315FF1-6426-5B40-99E0-EB7771B7C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A6500E-1777-474D-B656-A563277B4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43193"/>
              </p:ext>
            </p:extLst>
          </p:nvPr>
        </p:nvGraphicFramePr>
        <p:xfrm>
          <a:off x="197427" y="1433945"/>
          <a:ext cx="11793681" cy="526654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{3B4B98B0-60AC-42C2-AFA5-B58CD77FA1E5}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1636906947"/>
                    </a:ext>
                  </a:extLst>
                </a:gridCol>
                <a:gridCol w="10713026">
                  <a:extLst>
                    <a:ext uri="{9D8B030D-6E8A-4147-A177-3AD203B41FA5}">
                      <a16:colId xmlns:a16="http://schemas.microsoft.com/office/drawing/2014/main" val="2630662280"/>
                    </a:ext>
                  </a:extLst>
                </a:gridCol>
              </a:tblGrid>
              <a:tr h="1755514">
                <a:tc>
                  <a:txBody>
                    <a:bodyPr/>
                    <a:lstStyle/>
                    <a:p>
                      <a:r>
                        <a:rPr lang="en-US" sz="1600" dirty="0"/>
                        <a:t>Planning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What are your priorities for the scheme? </a:t>
                      </a:r>
                    </a:p>
                    <a:p>
                      <a:endParaRPr lang="en-US" sz="1400" b="0" dirty="0"/>
                    </a:p>
                    <a:p>
                      <a:r>
                        <a:rPr lang="en-US" sz="1400" b="0" dirty="0"/>
                        <a:t>&lt;Enter text&gt;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665464505"/>
                  </a:ext>
                </a:extLst>
              </a:tr>
              <a:tr h="1755514">
                <a:tc>
                  <a:txBody>
                    <a:bodyPr/>
                    <a:lstStyle/>
                    <a:p>
                      <a:r>
                        <a:rPr lang="en-US" sz="1600" b="1" dirty="0"/>
                        <a:t>Discussion during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Note the main points discussed.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&lt;Enter text&gt;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35482"/>
                  </a:ext>
                </a:extLst>
              </a:tr>
              <a:tr h="1755514">
                <a:tc>
                  <a:txBody>
                    <a:bodyPr/>
                    <a:lstStyle/>
                    <a:p>
                      <a:r>
                        <a:rPr lang="en-US" sz="1600" b="1" dirty="0"/>
                        <a:t>Actions 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Record any action points to complete. Any further resources to look into?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&lt;Enter text&gt;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9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61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196E-CF71-CF4F-B7F6-43920C0B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Second session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3C961E-4EC6-5B4E-8563-8C0F31328B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3546764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CE83FB-0F55-F84C-9F83-227E5719C7FA}"/>
              </a:ext>
            </a:extLst>
          </p:cNvPr>
          <p:cNvSpPr txBox="1"/>
          <p:nvPr/>
        </p:nvSpPr>
        <p:spPr>
          <a:xfrm>
            <a:off x="4939147" y="2247875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E8DB87-1793-C04A-8DC2-D5AAE3B86E57}"/>
              </a:ext>
            </a:extLst>
          </p:cNvPr>
          <p:cNvSpPr txBox="1"/>
          <p:nvPr/>
        </p:nvSpPr>
        <p:spPr>
          <a:xfrm>
            <a:off x="4939146" y="3774239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4FF301-EDD7-E94C-B883-A3FC91B3A02B}"/>
              </a:ext>
            </a:extLst>
          </p:cNvPr>
          <p:cNvSpPr txBox="1"/>
          <p:nvPr/>
        </p:nvSpPr>
        <p:spPr>
          <a:xfrm>
            <a:off x="4939145" y="5316119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</p:spTree>
    <p:extLst>
      <p:ext uri="{BB962C8B-B14F-4D97-AF65-F5344CB8AC3E}">
        <p14:creationId xmlns:p14="http://schemas.microsoft.com/office/powerpoint/2010/main" val="401939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000" b="-1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315FF1-6426-5B40-99E0-EB7771B7C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A6500E-1777-474D-B656-A563277B4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09938"/>
              </p:ext>
            </p:extLst>
          </p:nvPr>
        </p:nvGraphicFramePr>
        <p:xfrm>
          <a:off x="197427" y="1433945"/>
          <a:ext cx="11793681" cy="526654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{3B4B98B0-60AC-42C2-AFA5-B58CD77FA1E5}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1636906947"/>
                    </a:ext>
                  </a:extLst>
                </a:gridCol>
                <a:gridCol w="10713026">
                  <a:extLst>
                    <a:ext uri="{9D8B030D-6E8A-4147-A177-3AD203B41FA5}">
                      <a16:colId xmlns:a16="http://schemas.microsoft.com/office/drawing/2014/main" val="2630662280"/>
                    </a:ext>
                  </a:extLst>
                </a:gridCol>
              </a:tblGrid>
              <a:tr h="1755514">
                <a:tc>
                  <a:txBody>
                    <a:bodyPr/>
                    <a:lstStyle/>
                    <a:p>
                      <a:r>
                        <a:rPr lang="en-US" sz="1600" dirty="0"/>
                        <a:t>Planning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What are your priorities for the session? Did you achieve your action points from the previous meeting? </a:t>
                      </a:r>
                    </a:p>
                    <a:p>
                      <a:endParaRPr lang="en-US" sz="1400" b="0" dirty="0"/>
                    </a:p>
                    <a:p>
                      <a:r>
                        <a:rPr lang="en-US" sz="1400" b="0" dirty="0"/>
                        <a:t>&lt;Enter text&gt;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665464505"/>
                  </a:ext>
                </a:extLst>
              </a:tr>
              <a:tr h="1755514">
                <a:tc>
                  <a:txBody>
                    <a:bodyPr/>
                    <a:lstStyle/>
                    <a:p>
                      <a:r>
                        <a:rPr lang="en-US" sz="1600" b="1" dirty="0"/>
                        <a:t>Discussion during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Note the main points discussed.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&lt;Enter text&gt;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35482"/>
                  </a:ext>
                </a:extLst>
              </a:tr>
              <a:tr h="1755514">
                <a:tc>
                  <a:txBody>
                    <a:bodyPr/>
                    <a:lstStyle/>
                    <a:p>
                      <a:r>
                        <a:rPr lang="en-US" sz="1600" b="1" dirty="0"/>
                        <a:t>Actions 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Record any action points to complete. Any further resources to look into?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&lt;Enter text&gt;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9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37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196E-CF71-CF4F-B7F6-43920C0B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Third session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3C961E-4EC6-5B4E-8563-8C0F31328B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3546764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CE83FB-0F55-F84C-9F83-227E5719C7FA}"/>
              </a:ext>
            </a:extLst>
          </p:cNvPr>
          <p:cNvSpPr txBox="1"/>
          <p:nvPr/>
        </p:nvSpPr>
        <p:spPr>
          <a:xfrm>
            <a:off x="4939147" y="2247875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E8DB87-1793-C04A-8DC2-D5AAE3B86E57}"/>
              </a:ext>
            </a:extLst>
          </p:cNvPr>
          <p:cNvSpPr txBox="1"/>
          <p:nvPr/>
        </p:nvSpPr>
        <p:spPr>
          <a:xfrm>
            <a:off x="4939146" y="3774239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4FF301-EDD7-E94C-B883-A3FC91B3A02B}"/>
              </a:ext>
            </a:extLst>
          </p:cNvPr>
          <p:cNvSpPr txBox="1"/>
          <p:nvPr/>
        </p:nvSpPr>
        <p:spPr>
          <a:xfrm>
            <a:off x="4939145" y="5316119"/>
            <a:ext cx="552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&lt;Enter text&gt;</a:t>
            </a:r>
          </a:p>
        </p:txBody>
      </p:sp>
    </p:spTree>
    <p:extLst>
      <p:ext uri="{BB962C8B-B14F-4D97-AF65-F5344CB8AC3E}">
        <p14:creationId xmlns:p14="http://schemas.microsoft.com/office/powerpoint/2010/main" val="86888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000" b="-1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315FF1-6426-5B40-99E0-EB7771B7C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A6500E-1777-474D-B656-A563277B4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27754"/>
              </p:ext>
            </p:extLst>
          </p:nvPr>
        </p:nvGraphicFramePr>
        <p:xfrm>
          <a:off x="197427" y="1433945"/>
          <a:ext cx="11793681" cy="526654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{3B4B98B0-60AC-42C2-AFA5-B58CD77FA1E5}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1636906947"/>
                    </a:ext>
                  </a:extLst>
                </a:gridCol>
                <a:gridCol w="10713026">
                  <a:extLst>
                    <a:ext uri="{9D8B030D-6E8A-4147-A177-3AD203B41FA5}">
                      <a16:colId xmlns:a16="http://schemas.microsoft.com/office/drawing/2014/main" val="2630662280"/>
                    </a:ext>
                  </a:extLst>
                </a:gridCol>
              </a:tblGrid>
              <a:tr h="1755514">
                <a:tc>
                  <a:txBody>
                    <a:bodyPr/>
                    <a:lstStyle/>
                    <a:p>
                      <a:r>
                        <a:rPr lang="en-US" sz="1600" dirty="0"/>
                        <a:t>Planning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What are your priorities for the session? Did you achieve your action points from the previous meeting? </a:t>
                      </a:r>
                    </a:p>
                    <a:p>
                      <a:endParaRPr lang="en-US" sz="1400" b="0" dirty="0"/>
                    </a:p>
                    <a:p>
                      <a:r>
                        <a:rPr lang="en-US" sz="1400" b="0" dirty="0"/>
                        <a:t>&lt;Enter text&gt;</a:t>
                      </a: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665464505"/>
                  </a:ext>
                </a:extLst>
              </a:tr>
              <a:tr h="1755514">
                <a:tc>
                  <a:txBody>
                    <a:bodyPr/>
                    <a:lstStyle/>
                    <a:p>
                      <a:r>
                        <a:rPr lang="en-US" sz="1600" b="1" dirty="0"/>
                        <a:t>Discussion during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Note the main points discussed. </a:t>
                      </a: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&lt;Enter text&gt;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35482"/>
                  </a:ext>
                </a:extLst>
              </a:tr>
              <a:tr h="1755514">
                <a:tc>
                  <a:txBody>
                    <a:bodyPr/>
                    <a:lstStyle/>
                    <a:p>
                      <a:r>
                        <a:rPr lang="en-US" sz="1600" b="1" dirty="0"/>
                        <a:t>Actions 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Ending the relationship – did you agree any action points and discuss further resources to get help?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&lt;Enter text&gt;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9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6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1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F1797-5398-C441-85D5-ADCE9010D69F}"/>
              </a:ext>
            </a:extLst>
          </p:cNvPr>
          <p:cNvSpPr txBox="1"/>
          <p:nvPr/>
        </p:nvSpPr>
        <p:spPr>
          <a:xfrm>
            <a:off x="2695246" y="2526954"/>
            <a:ext cx="6937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To evidence that your mentoring sessions took place,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you must fill out an online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Progress Form.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513713DCD05C4C954C290E9D3D3AD4" ma:contentTypeVersion="15" ma:contentTypeDescription="Create a new document." ma:contentTypeScope="" ma:versionID="1a73820b1fc89901894686f8dcfb525e">
  <xsd:schema xmlns:xsd="http://www.w3.org/2001/XMLSchema" xmlns:xs="http://www.w3.org/2001/XMLSchema" xmlns:p="http://schemas.microsoft.com/office/2006/metadata/properties" xmlns:ns2="c483565c-5bed-4dc4-b5da-bbb32b07f7e5" xmlns:ns3="189396b1-3263-4c1c-8842-9746fa9f62be" targetNamespace="http://schemas.microsoft.com/office/2006/metadata/properties" ma:root="true" ma:fieldsID="f724392dcfc41ca09bbec7ffea80daf2" ns2:_="" ns3:_="">
    <xsd:import namespace="c483565c-5bed-4dc4-b5da-bbb32b07f7e5"/>
    <xsd:import namespace="189396b1-3263-4c1c-8842-9746fa9f62be"/>
    <xsd:element name="properties">
      <xsd:complexType>
        <xsd:sequence>
          <xsd:element name="documentManagement">
            <xsd:complexType>
              <xsd:all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3565c-5bed-4dc4-b5da-bbb32b07f7e5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OCR" ma:index="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396b1-3263-4c1c-8842-9746fa9f6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AA8255-9103-4AE3-81B1-10872CDCA0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20C43C-88FB-4176-A98D-46AEAFF68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C8535-93DF-437B-93B4-CB28B70AE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83565c-5bed-4dc4-b5da-bbb32b07f7e5"/>
    <ds:schemaRef ds:uri="189396b1-3263-4c1c-8842-9746fa9f6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262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First session</vt:lpstr>
      <vt:lpstr>PowerPoint Presentation</vt:lpstr>
      <vt:lpstr>Second session</vt:lpstr>
      <vt:lpstr>PowerPoint Presentation</vt:lpstr>
      <vt:lpstr>Third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Major, David</dc:creator>
  <cp:lastModifiedBy>Logan, Samantha</cp:lastModifiedBy>
  <cp:revision>11</cp:revision>
  <dcterms:created xsi:type="dcterms:W3CDTF">2021-07-28T15:09:19Z</dcterms:created>
  <dcterms:modified xsi:type="dcterms:W3CDTF">2021-09-27T10:01:21Z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0x0101003B513713DCD05C4C954C290E9D3D3AD4</vt:lpwstr>
  </property>
</Properties>
</file>