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4"/>
  </p:sldMasterIdLst>
  <p:notesMasterIdLst>
    <p:notesMasterId r:id="rId14"/>
  </p:notesMasterIdLst>
  <p:sldIdLst>
    <p:sldId id="340" r:id="rId5"/>
    <p:sldId id="257" r:id="rId6"/>
    <p:sldId id="343" r:id="rId7"/>
    <p:sldId id="339" r:id="rId8"/>
    <p:sldId id="265" r:id="rId9"/>
    <p:sldId id="262" r:id="rId10"/>
    <p:sldId id="264" r:id="rId11"/>
    <p:sldId id="344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952" autoAdjust="0"/>
  </p:normalViewPr>
  <p:slideViewPr>
    <p:cSldViewPr snapToGrid="0">
      <p:cViewPr varScale="1">
        <p:scale>
          <a:sx n="48" d="100"/>
          <a:sy n="48" d="100"/>
        </p:scale>
        <p:origin x="1397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gan, Samantha" userId="69634154-e8ca-43dd-971c-eed496fe73a9" providerId="ADAL" clId="{7DEC44FB-6677-44D7-89AE-99705BB41A8B}"/>
    <pc:docChg chg="modSld">
      <pc:chgData name="Logan, Samantha" userId="69634154-e8ca-43dd-971c-eed496fe73a9" providerId="ADAL" clId="{7DEC44FB-6677-44D7-89AE-99705BB41A8B}" dt="2022-01-25T11:39:54.101" v="6" actId="20577"/>
      <pc:docMkLst>
        <pc:docMk/>
      </pc:docMkLst>
      <pc:sldChg chg="modNotesTx">
        <pc:chgData name="Logan, Samantha" userId="69634154-e8ca-43dd-971c-eed496fe73a9" providerId="ADAL" clId="{7DEC44FB-6677-44D7-89AE-99705BB41A8B}" dt="2022-01-25T11:39:45.934" v="5" actId="5793"/>
        <pc:sldMkLst>
          <pc:docMk/>
          <pc:sldMk cId="1824422638" sldId="262"/>
        </pc:sldMkLst>
      </pc:sldChg>
      <pc:sldChg chg="modNotesTx">
        <pc:chgData name="Logan, Samantha" userId="69634154-e8ca-43dd-971c-eed496fe73a9" providerId="ADAL" clId="{7DEC44FB-6677-44D7-89AE-99705BB41A8B}" dt="2022-01-25T11:39:54.101" v="6" actId="20577"/>
        <pc:sldMkLst>
          <pc:docMk/>
          <pc:sldMk cId="2309358173" sldId="264"/>
        </pc:sldMkLst>
      </pc:sldChg>
      <pc:sldChg chg="modNotesTx">
        <pc:chgData name="Logan, Samantha" userId="69634154-e8ca-43dd-971c-eed496fe73a9" providerId="ADAL" clId="{7DEC44FB-6677-44D7-89AE-99705BB41A8B}" dt="2022-01-25T11:39:37.122" v="3" actId="5793"/>
        <pc:sldMkLst>
          <pc:docMk/>
          <pc:sldMk cId="967859596" sldId="265"/>
        </pc:sldMkLst>
      </pc:sldChg>
      <pc:sldChg chg="modNotesTx">
        <pc:chgData name="Logan, Samantha" userId="69634154-e8ca-43dd-971c-eed496fe73a9" providerId="ADAL" clId="{7DEC44FB-6677-44D7-89AE-99705BB41A8B}" dt="2022-01-25T11:39:32.248" v="1" actId="20577"/>
        <pc:sldMkLst>
          <pc:docMk/>
          <pc:sldMk cId="2001746359" sldId="339"/>
        </pc:sldMkLst>
      </pc:sldChg>
      <pc:sldChg chg="modNotesTx">
        <pc:chgData name="Logan, Samantha" userId="69634154-e8ca-43dd-971c-eed496fe73a9" providerId="ADAL" clId="{7DEC44FB-6677-44D7-89AE-99705BB41A8B}" dt="2022-01-25T11:39:26.825" v="0" actId="20577"/>
        <pc:sldMkLst>
          <pc:docMk/>
          <pc:sldMk cId="3109158377" sldId="343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s://tinyurl.com/ccmentee22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s://tinyurl.com/ccmentee22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9D625F-5ACC-4725-8D18-A8AF64BD92C2}" type="doc">
      <dgm:prSet loTypeId="urn:microsoft.com/office/officeart/2005/8/layout/hProcess9" loCatId="process" qsTypeId="urn:microsoft.com/office/officeart/2005/8/quickstyle/3d7" qsCatId="3D" csTypeId="urn:microsoft.com/office/officeart/2005/8/colors/colorful1" csCatId="colorful" phldr="1"/>
      <dgm:spPr/>
    </dgm:pt>
    <dgm:pt modelId="{17310B57-15A9-42A4-B179-027350FEB7A2}">
      <dgm:prSet phldrT="[Text]" custT="1"/>
      <dgm:spPr/>
      <dgm:t>
        <a:bodyPr/>
        <a:lstStyle/>
        <a:p>
          <a:r>
            <a:rPr lang="en-GB" sz="3000" kern="1200" dirty="0">
              <a:solidFill>
                <a:prstClr val="black"/>
              </a:solidFill>
              <a:latin typeface="Century Gothic" panose="020F0302020204030204"/>
              <a:ea typeface="+mn-ea"/>
              <a:cs typeface="+mn-cs"/>
            </a:rPr>
            <a:t>Go to link</a:t>
          </a:r>
        </a:p>
        <a:p>
          <a:r>
            <a:rPr lang="en-GB" sz="1600" kern="1200" dirty="0">
              <a:solidFill>
                <a:schemeClr val="tx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https://tinyurl.com/ccmentee22</a:t>
          </a:r>
          <a:endParaRPr lang="en-GB" sz="1600" kern="1200" dirty="0">
            <a:solidFill>
              <a:schemeClr val="tx1"/>
            </a:solidFill>
          </a:endParaRPr>
        </a:p>
        <a:p>
          <a:endParaRPr lang="en-GB" sz="1600" kern="1200" dirty="0"/>
        </a:p>
        <a:p>
          <a:endParaRPr lang="en-GB" sz="1600" kern="1200" dirty="0"/>
        </a:p>
      </dgm:t>
    </dgm:pt>
    <dgm:pt modelId="{648CB9AD-417E-47F2-AA97-A95F334EFD1F}" type="parTrans" cxnId="{704E8BE4-72DF-4C5F-B958-19152F889BAB}">
      <dgm:prSet/>
      <dgm:spPr/>
      <dgm:t>
        <a:bodyPr/>
        <a:lstStyle/>
        <a:p>
          <a:endParaRPr lang="en-GB"/>
        </a:p>
      </dgm:t>
    </dgm:pt>
    <dgm:pt modelId="{5FAF92A9-2834-49EA-9F02-C6F0489E26DC}" type="sibTrans" cxnId="{704E8BE4-72DF-4C5F-B958-19152F889BAB}">
      <dgm:prSet/>
      <dgm:spPr/>
      <dgm:t>
        <a:bodyPr/>
        <a:lstStyle/>
        <a:p>
          <a:endParaRPr lang="en-GB"/>
        </a:p>
      </dgm:t>
    </dgm:pt>
    <dgm:pt modelId="{B43255D5-4AA5-4192-BB58-3892E48C120C}">
      <dgm:prSet phldrT="[Text]" custT="1"/>
      <dgm:spPr/>
      <dgm:t>
        <a:bodyPr/>
        <a:lstStyle/>
        <a:p>
          <a:r>
            <a:rPr lang="en-GB" sz="3000" dirty="0"/>
            <a:t>Sign up</a:t>
          </a:r>
        </a:p>
        <a:p>
          <a:r>
            <a:rPr lang="en-GB" sz="1600" dirty="0"/>
            <a:t>by Sunday 30 January</a:t>
          </a:r>
        </a:p>
      </dgm:t>
    </dgm:pt>
    <dgm:pt modelId="{09DE0C60-6A0D-4A58-ACAD-42803B09EA1D}" type="parTrans" cxnId="{73626CC3-AA13-431A-A336-476604C4F48D}">
      <dgm:prSet/>
      <dgm:spPr/>
      <dgm:t>
        <a:bodyPr/>
        <a:lstStyle/>
        <a:p>
          <a:endParaRPr lang="en-GB"/>
        </a:p>
      </dgm:t>
    </dgm:pt>
    <dgm:pt modelId="{E9D76798-4ECD-4CA0-AD74-A3023C69F7B7}" type="sibTrans" cxnId="{73626CC3-AA13-431A-A336-476604C4F48D}">
      <dgm:prSet/>
      <dgm:spPr/>
      <dgm:t>
        <a:bodyPr/>
        <a:lstStyle/>
        <a:p>
          <a:endParaRPr lang="en-GB"/>
        </a:p>
      </dgm:t>
    </dgm:pt>
    <dgm:pt modelId="{F2924D74-F3DE-4CE2-BDF2-ED9152B37EFE}">
      <dgm:prSet phldrT="[Text]" custT="1"/>
      <dgm:spPr/>
      <dgm:t>
        <a:bodyPr/>
        <a:lstStyle/>
        <a:p>
          <a:r>
            <a:rPr lang="en-GB" sz="3000" dirty="0"/>
            <a:t>Get matched </a:t>
          </a:r>
        </a:p>
        <a:p>
          <a:r>
            <a:rPr lang="en-GB" sz="1600" dirty="0"/>
            <a:t>by Friday 4 February</a:t>
          </a:r>
        </a:p>
      </dgm:t>
    </dgm:pt>
    <dgm:pt modelId="{796E9C55-7C18-47F8-860C-0A01003B150F}" type="parTrans" cxnId="{CF1D7767-9E14-49C8-9C41-BD16C7005297}">
      <dgm:prSet/>
      <dgm:spPr/>
      <dgm:t>
        <a:bodyPr/>
        <a:lstStyle/>
        <a:p>
          <a:endParaRPr lang="en-GB"/>
        </a:p>
      </dgm:t>
    </dgm:pt>
    <dgm:pt modelId="{23334891-8211-4071-9849-394E9E59D5AB}" type="sibTrans" cxnId="{CF1D7767-9E14-49C8-9C41-BD16C7005297}">
      <dgm:prSet/>
      <dgm:spPr/>
      <dgm:t>
        <a:bodyPr/>
        <a:lstStyle/>
        <a:p>
          <a:endParaRPr lang="en-GB"/>
        </a:p>
      </dgm:t>
    </dgm:pt>
    <dgm:pt modelId="{29C9A800-465D-4C5C-B9BD-565CBB980485}" type="pres">
      <dgm:prSet presAssocID="{E99D625F-5ACC-4725-8D18-A8AF64BD92C2}" presName="CompostProcess" presStyleCnt="0">
        <dgm:presLayoutVars>
          <dgm:dir/>
          <dgm:resizeHandles val="exact"/>
        </dgm:presLayoutVars>
      </dgm:prSet>
      <dgm:spPr/>
    </dgm:pt>
    <dgm:pt modelId="{CFEE833B-CA63-4D46-8DD9-2C43B090BA29}" type="pres">
      <dgm:prSet presAssocID="{E99D625F-5ACC-4725-8D18-A8AF64BD92C2}" presName="arrow" presStyleLbl="bgShp" presStyleIdx="0" presStyleCnt="1"/>
      <dgm:spPr/>
    </dgm:pt>
    <dgm:pt modelId="{EB3E638B-7E7C-478E-A7BA-719CD20AE95E}" type="pres">
      <dgm:prSet presAssocID="{E99D625F-5ACC-4725-8D18-A8AF64BD92C2}" presName="linearProcess" presStyleCnt="0"/>
      <dgm:spPr/>
    </dgm:pt>
    <dgm:pt modelId="{C1874B31-3B82-458B-AAF2-12D8E7733706}" type="pres">
      <dgm:prSet presAssocID="{17310B57-15A9-42A4-B179-027350FEB7A2}" presName="textNode" presStyleLbl="node1" presStyleIdx="0" presStyleCnt="3">
        <dgm:presLayoutVars>
          <dgm:bulletEnabled val="1"/>
        </dgm:presLayoutVars>
      </dgm:prSet>
      <dgm:spPr/>
    </dgm:pt>
    <dgm:pt modelId="{E9F27DF3-AC13-443A-ABFE-E5DBBB9F2AF7}" type="pres">
      <dgm:prSet presAssocID="{5FAF92A9-2834-49EA-9F02-C6F0489E26DC}" presName="sibTrans" presStyleCnt="0"/>
      <dgm:spPr/>
    </dgm:pt>
    <dgm:pt modelId="{D7ED1DB0-8A6C-4DC2-B2CC-7FACD534287F}" type="pres">
      <dgm:prSet presAssocID="{B43255D5-4AA5-4192-BB58-3892E48C120C}" presName="textNode" presStyleLbl="node1" presStyleIdx="1" presStyleCnt="3">
        <dgm:presLayoutVars>
          <dgm:bulletEnabled val="1"/>
        </dgm:presLayoutVars>
      </dgm:prSet>
      <dgm:spPr/>
    </dgm:pt>
    <dgm:pt modelId="{0D113908-B6FC-4DA8-951D-3256A9187E17}" type="pres">
      <dgm:prSet presAssocID="{E9D76798-4ECD-4CA0-AD74-A3023C69F7B7}" presName="sibTrans" presStyleCnt="0"/>
      <dgm:spPr/>
    </dgm:pt>
    <dgm:pt modelId="{25E533DD-B90A-4F24-9FBB-7F4E5B55A768}" type="pres">
      <dgm:prSet presAssocID="{F2924D74-F3DE-4CE2-BDF2-ED9152B37EFE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FAF80442-F7C7-4764-8151-6CC50D6C556D}" type="presOf" srcId="{B43255D5-4AA5-4192-BB58-3892E48C120C}" destId="{D7ED1DB0-8A6C-4DC2-B2CC-7FACD534287F}" srcOrd="0" destOrd="0" presId="urn:microsoft.com/office/officeart/2005/8/layout/hProcess9"/>
    <dgm:cxn modelId="{CF1D7767-9E14-49C8-9C41-BD16C7005297}" srcId="{E99D625F-5ACC-4725-8D18-A8AF64BD92C2}" destId="{F2924D74-F3DE-4CE2-BDF2-ED9152B37EFE}" srcOrd="2" destOrd="0" parTransId="{796E9C55-7C18-47F8-860C-0A01003B150F}" sibTransId="{23334891-8211-4071-9849-394E9E59D5AB}"/>
    <dgm:cxn modelId="{39C9E8AD-BFB3-4BA9-A7F1-2B029072A5B3}" type="presOf" srcId="{F2924D74-F3DE-4CE2-BDF2-ED9152B37EFE}" destId="{25E533DD-B90A-4F24-9FBB-7F4E5B55A768}" srcOrd="0" destOrd="0" presId="urn:microsoft.com/office/officeart/2005/8/layout/hProcess9"/>
    <dgm:cxn modelId="{73626CC3-AA13-431A-A336-476604C4F48D}" srcId="{E99D625F-5ACC-4725-8D18-A8AF64BD92C2}" destId="{B43255D5-4AA5-4192-BB58-3892E48C120C}" srcOrd="1" destOrd="0" parTransId="{09DE0C60-6A0D-4A58-ACAD-42803B09EA1D}" sibTransId="{E9D76798-4ECD-4CA0-AD74-A3023C69F7B7}"/>
    <dgm:cxn modelId="{BCEE55C7-516D-4C2C-A974-7B708EF93001}" type="presOf" srcId="{E99D625F-5ACC-4725-8D18-A8AF64BD92C2}" destId="{29C9A800-465D-4C5C-B9BD-565CBB980485}" srcOrd="0" destOrd="0" presId="urn:microsoft.com/office/officeart/2005/8/layout/hProcess9"/>
    <dgm:cxn modelId="{F3E35DD5-6895-4276-9C98-99147F1DBB21}" type="presOf" srcId="{17310B57-15A9-42A4-B179-027350FEB7A2}" destId="{C1874B31-3B82-458B-AAF2-12D8E7733706}" srcOrd="0" destOrd="0" presId="urn:microsoft.com/office/officeart/2005/8/layout/hProcess9"/>
    <dgm:cxn modelId="{704E8BE4-72DF-4C5F-B958-19152F889BAB}" srcId="{E99D625F-5ACC-4725-8D18-A8AF64BD92C2}" destId="{17310B57-15A9-42A4-B179-027350FEB7A2}" srcOrd="0" destOrd="0" parTransId="{648CB9AD-417E-47F2-AA97-A95F334EFD1F}" sibTransId="{5FAF92A9-2834-49EA-9F02-C6F0489E26DC}"/>
    <dgm:cxn modelId="{8C00C3CD-FA62-4867-B3D0-21C7478EE3FE}" type="presParOf" srcId="{29C9A800-465D-4C5C-B9BD-565CBB980485}" destId="{CFEE833B-CA63-4D46-8DD9-2C43B090BA29}" srcOrd="0" destOrd="0" presId="urn:microsoft.com/office/officeart/2005/8/layout/hProcess9"/>
    <dgm:cxn modelId="{CE3C798B-1079-4413-A1C8-F39E8B1E8238}" type="presParOf" srcId="{29C9A800-465D-4C5C-B9BD-565CBB980485}" destId="{EB3E638B-7E7C-478E-A7BA-719CD20AE95E}" srcOrd="1" destOrd="0" presId="urn:microsoft.com/office/officeart/2005/8/layout/hProcess9"/>
    <dgm:cxn modelId="{34AB0D2B-ADB1-4797-B357-4A5AF03171F7}" type="presParOf" srcId="{EB3E638B-7E7C-478E-A7BA-719CD20AE95E}" destId="{C1874B31-3B82-458B-AAF2-12D8E7733706}" srcOrd="0" destOrd="0" presId="urn:microsoft.com/office/officeart/2005/8/layout/hProcess9"/>
    <dgm:cxn modelId="{A2DAAC5C-DD64-48DB-9455-5001A9E5B9E4}" type="presParOf" srcId="{EB3E638B-7E7C-478E-A7BA-719CD20AE95E}" destId="{E9F27DF3-AC13-443A-ABFE-E5DBBB9F2AF7}" srcOrd="1" destOrd="0" presId="urn:microsoft.com/office/officeart/2005/8/layout/hProcess9"/>
    <dgm:cxn modelId="{64A03BCC-9B98-494B-BF9E-3D6ADD26FC49}" type="presParOf" srcId="{EB3E638B-7E7C-478E-A7BA-719CD20AE95E}" destId="{D7ED1DB0-8A6C-4DC2-B2CC-7FACD534287F}" srcOrd="2" destOrd="0" presId="urn:microsoft.com/office/officeart/2005/8/layout/hProcess9"/>
    <dgm:cxn modelId="{6E4DED5B-5FBC-43F8-8BE4-E9D1C1FC9E37}" type="presParOf" srcId="{EB3E638B-7E7C-478E-A7BA-719CD20AE95E}" destId="{0D113908-B6FC-4DA8-951D-3256A9187E17}" srcOrd="3" destOrd="0" presId="urn:microsoft.com/office/officeart/2005/8/layout/hProcess9"/>
    <dgm:cxn modelId="{1676FF94-1BCD-4FD2-AD99-3ADBF0DE639C}" type="presParOf" srcId="{EB3E638B-7E7C-478E-A7BA-719CD20AE95E}" destId="{25E533DD-B90A-4F24-9FBB-7F4E5B55A768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EE833B-CA63-4D46-8DD9-2C43B090BA29}">
      <dsp:nvSpPr>
        <dsp:cNvPr id="0" name=""/>
        <dsp:cNvSpPr/>
      </dsp:nvSpPr>
      <dsp:spPr>
        <a:xfrm>
          <a:off x="632459" y="0"/>
          <a:ext cx="7167880" cy="5404043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618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874B31-3B82-458B-AAF2-12D8E7733706}">
      <dsp:nvSpPr>
        <dsp:cNvPr id="0" name=""/>
        <dsp:cNvSpPr/>
      </dsp:nvSpPr>
      <dsp:spPr>
        <a:xfrm>
          <a:off x="4066" y="1621212"/>
          <a:ext cx="2606735" cy="216161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>
              <a:solidFill>
                <a:prstClr val="black"/>
              </a:solidFill>
              <a:latin typeface="Century Gothic" panose="020F0302020204030204"/>
              <a:ea typeface="+mn-ea"/>
              <a:cs typeface="+mn-cs"/>
            </a:rPr>
            <a:t>Go to link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tx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https://tinyurl.com/ccmentee22</a:t>
          </a:r>
          <a:endParaRPr lang="en-GB" sz="1600" kern="1200" dirty="0">
            <a:solidFill>
              <a:schemeClr val="tx1"/>
            </a:solidFill>
          </a:endParaRP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kern="1200" dirty="0"/>
        </a:p>
      </dsp:txBody>
      <dsp:txXfrm>
        <a:off x="109587" y="1726733"/>
        <a:ext cx="2395693" cy="1950575"/>
      </dsp:txXfrm>
    </dsp:sp>
    <dsp:sp modelId="{D7ED1DB0-8A6C-4DC2-B2CC-7FACD534287F}">
      <dsp:nvSpPr>
        <dsp:cNvPr id="0" name=""/>
        <dsp:cNvSpPr/>
      </dsp:nvSpPr>
      <dsp:spPr>
        <a:xfrm>
          <a:off x="2913032" y="1621212"/>
          <a:ext cx="2606735" cy="216161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Sign up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by Sunday 30 January</a:t>
          </a:r>
        </a:p>
      </dsp:txBody>
      <dsp:txXfrm>
        <a:off x="3018553" y="1726733"/>
        <a:ext cx="2395693" cy="1950575"/>
      </dsp:txXfrm>
    </dsp:sp>
    <dsp:sp modelId="{25E533DD-B90A-4F24-9FBB-7F4E5B55A768}">
      <dsp:nvSpPr>
        <dsp:cNvPr id="0" name=""/>
        <dsp:cNvSpPr/>
      </dsp:nvSpPr>
      <dsp:spPr>
        <a:xfrm>
          <a:off x="5821998" y="1621212"/>
          <a:ext cx="2606735" cy="216161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Get matched 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by Friday 4 February</a:t>
          </a:r>
        </a:p>
      </dsp:txBody>
      <dsp:txXfrm>
        <a:off x="5927519" y="1726733"/>
        <a:ext cx="2395693" cy="19505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9E453-A010-4269-B387-029AE9B1C842}" type="datetimeFigureOut">
              <a:rPr lang="en-GB" smtClean="0"/>
              <a:t>25/01/2022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AF1FD2-AD55-4149-9DF2-8F467560599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704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AF1FD2-AD55-4149-9DF2-8F4675605996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0556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AF1FD2-AD55-4149-9DF2-8F4675605996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5485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0067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AF1FD2-AD55-4149-9DF2-8F4675605996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2287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AF1FD2-AD55-4149-9DF2-8F4675605996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1134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AF1FD2-AD55-4149-9DF2-8F4675605996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469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AF1FD2-AD55-4149-9DF2-8F4675605996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2644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1/25/2022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1/25/2022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1/25/2022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1/25/2022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forms.office.com/r/5XRFPGmivk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r/5XRFPGmivk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20A460D-3BC2-4614-9B38-3BDD721CA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/>
          </a:bodyPr>
          <a:lstStyle/>
          <a:p>
            <a:r>
              <a:rPr lang="en-GB" sz="3600" b="0" i="0" u="sng" dirty="0">
                <a:solidFill>
                  <a:srgbClr val="6264A7"/>
                </a:solidFill>
                <a:effectLst/>
                <a:latin typeface="Segoe UI" panose="020B0502040204020203" pitchFamily="34" charset="0"/>
                <a:hlinkClick r:id="rId2" tooltip="https://forms.office.com/r/5xrfpgmivk"/>
              </a:rPr>
              <a:t>https://forms.office.com/r/5XRFPGmivk</a:t>
            </a:r>
            <a:endParaRPr lang="en-GB" sz="3600" dirty="0"/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7CB0728D-EB4B-4B1A-A5ED-A005F0EAD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0" y="2224087"/>
            <a:ext cx="2857500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682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bstract image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Culture Connect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995988"/>
            <a:ext cx="4775075" cy="886908"/>
          </a:xfrm>
        </p:spPr>
        <p:txBody>
          <a:bodyPr>
            <a:normAutofit fontScale="47500" lnSpcReduction="20000"/>
          </a:bodyPr>
          <a:lstStyle/>
          <a:p>
            <a:pPr>
              <a:spcAft>
                <a:spcPts val="600"/>
              </a:spcAft>
            </a:pPr>
            <a:r>
              <a:rPr lang="en-US" sz="7000" dirty="0">
                <a:solidFill>
                  <a:schemeClr val="tx1"/>
                </a:solidFill>
              </a:rPr>
              <a:t>Information session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with Samantha Logan and Holly Stark</a:t>
            </a:r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96165-7ABD-4D5B-8E3E-4C75251CF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Culture Connect?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84D0B-B729-40F3-AA68-960D02952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GB" sz="3200" dirty="0"/>
              <a:t>University-wide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3200" dirty="0"/>
              <a:t>Support for new students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3200" dirty="0"/>
              <a:t>Semester based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3200" dirty="0"/>
              <a:t>Benefits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3200" dirty="0"/>
              <a:t>Intercultural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3200" dirty="0"/>
              <a:t>Progression</a:t>
            </a:r>
          </a:p>
          <a:p>
            <a:endParaRPr lang="en-GB" sz="3200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9158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ulture Connect Mentee FINAL.mp4" descr="Culture Connect Mentee FINAL.mp4">
            <a:hlinkClick r:id="" action="ppaction://media"/>
            <a:extLst>
              <a:ext uri="{FF2B5EF4-FFF2-40B4-BE49-F238E27FC236}">
                <a16:creationId xmlns:a16="http://schemas.microsoft.com/office/drawing/2014/main" id="{7953F867-C9E5-EE4F-9F6D-2E7AE79366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4320" y="868680"/>
            <a:ext cx="9103360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74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11C32-83CA-4A94-B437-704D507D5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join?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FBC55D9-EED0-4809-B4C5-B3E4FDFDF5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7698482"/>
              </p:ext>
            </p:extLst>
          </p:nvPr>
        </p:nvGraphicFramePr>
        <p:xfrm>
          <a:off x="1727200" y="719666"/>
          <a:ext cx="8432800" cy="54040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646B26BF-2CC4-4FB8-8790-AB1E928D18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6110" y="3790342"/>
            <a:ext cx="1053465" cy="105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59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96165-7ABD-4D5B-8E3E-4C75251CF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Scheme format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84D0B-B729-40F3-AA68-960D02952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GB" sz="3200" dirty="0"/>
              <a:t> </a:t>
            </a:r>
            <a:r>
              <a:rPr lang="en-GB" sz="3200" u="sng" dirty="0"/>
              <a:t>Important to get in touch with your mentor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3200" dirty="0"/>
              <a:t> Assigned a Super Mentor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3200" dirty="0"/>
              <a:t> 3 meetings from February-April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3200" dirty="0"/>
              <a:t> Online or face-to-face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3200" dirty="0"/>
              <a:t> Boundaries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3200" dirty="0"/>
              <a:t> Log meetings online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3200" dirty="0"/>
              <a:t> Keeping in touch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4422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34F15-8363-4E87-85C1-4A3BD757E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7012" y="2214219"/>
            <a:ext cx="10058400" cy="1371600"/>
          </a:xfrm>
        </p:spPr>
        <p:txBody>
          <a:bodyPr/>
          <a:lstStyle/>
          <a:p>
            <a:r>
              <a:rPr lang="en-GB" dirty="0"/>
              <a:t>Student perspectives...</a:t>
            </a:r>
          </a:p>
        </p:txBody>
      </p:sp>
    </p:spTree>
    <p:extLst>
      <p:ext uri="{BB962C8B-B14F-4D97-AF65-F5344CB8AC3E}">
        <p14:creationId xmlns:p14="http://schemas.microsoft.com/office/powerpoint/2010/main" val="2309358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20A460D-3BC2-4614-9B38-3BDD721CA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/>
          </a:bodyPr>
          <a:lstStyle/>
          <a:p>
            <a:r>
              <a:rPr lang="en-GB" sz="4000" b="0" i="0" u="sng" dirty="0">
                <a:solidFill>
                  <a:srgbClr val="6264A7"/>
                </a:solidFill>
                <a:effectLst/>
                <a:latin typeface="Segoe UI" panose="020B0502040204020203" pitchFamily="34" charset="0"/>
                <a:hlinkClick r:id="rId3" tooltip="https://forms.office.com/r/5xrfpgmivk"/>
              </a:rPr>
              <a:t>https://forms.office.com/r/5XRFPGmivk</a:t>
            </a:r>
            <a:endParaRPr lang="en-GB" sz="3700" dirty="0"/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661F49F8-DF6B-42FF-8C2A-E9CFC95F8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50" y="2224087"/>
            <a:ext cx="2857500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26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6AA63-D4B2-4AA5-9550-E68DD759F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7F613-6648-4890-8340-21DF319CC1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4000" dirty="0"/>
              <a:t>Any questions?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44058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al 5_01_Win32" id="{77344C68-A3F1-476B-8680-97D7F429B46B}" vid="{89780073-58E8-4DFF-BF29-BA99F805284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513713DCD05C4C954C290E9D3D3AD4" ma:contentTypeVersion="15" ma:contentTypeDescription="Create a new document." ma:contentTypeScope="" ma:versionID="1a73820b1fc89901894686f8dcfb525e">
  <xsd:schema xmlns:xsd="http://www.w3.org/2001/XMLSchema" xmlns:xs="http://www.w3.org/2001/XMLSchema" xmlns:p="http://schemas.microsoft.com/office/2006/metadata/properties" xmlns:ns2="c483565c-5bed-4dc4-b5da-bbb32b07f7e5" xmlns:ns3="189396b1-3263-4c1c-8842-9746fa9f62be" targetNamespace="http://schemas.microsoft.com/office/2006/metadata/properties" ma:root="true" ma:fieldsID="f724392dcfc41ca09bbec7ffea80daf2" ns2:_="" ns3:_="">
    <xsd:import namespace="c483565c-5bed-4dc4-b5da-bbb32b07f7e5"/>
    <xsd:import namespace="189396b1-3263-4c1c-8842-9746fa9f62be"/>
    <xsd:element name="properties">
      <xsd:complexType>
        <xsd:sequence>
          <xsd:element name="documentManagement">
            <xsd:complexType>
              <xsd:all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83565c-5bed-4dc4-b5da-bbb32b07f7e5" elementFormDefault="qualified">
    <xsd:import namespace="http://schemas.microsoft.com/office/2006/documentManagement/types"/>
    <xsd:import namespace="http://schemas.microsoft.com/office/infopath/2007/PartnerControls"/>
    <xsd:element name="MediaServiceAutoTags" ma:index="8" nillable="true" ma:displayName="Tags" ma:internalName="MediaServiceAutoTags" ma:readOnly="true">
      <xsd:simpleType>
        <xsd:restriction base="dms:Text"/>
      </xsd:simpleType>
    </xsd:element>
    <xsd:element name="MediaServiceOCR" ma:index="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9396b1-3263-4c1c-8842-9746fa9f62b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c483565c-5bed-4dc4-b5da-bbb32b07f7e5" xsi:nil="true"/>
  </documentManagement>
</p:properties>
</file>

<file path=customXml/itemProps1.xml><?xml version="1.0" encoding="utf-8"?>
<ds:datastoreItem xmlns:ds="http://schemas.openxmlformats.org/officeDocument/2006/customXml" ds:itemID="{9C06EC61-C39B-4886-B0C5-A857C921B3AA}">
  <ds:schemaRefs>
    <ds:schemaRef ds:uri="189396b1-3263-4c1c-8842-9746fa9f62be"/>
    <ds:schemaRef ds:uri="c483565c-5bed-4dc4-b5da-bbb32b07f7e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DB58277-F8DF-46FF-84EC-EF41B835E6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7651BA-F45C-4845-9AB3-E0A65B39F5E1}">
  <ds:schemaRefs>
    <ds:schemaRef ds:uri="16c05727-aa75-4e4a-9b5f-8a80a1165891"/>
    <ds:schemaRef ds:uri="71af3243-3dd4-4a8d-8c0d-dd76da1f02a5"/>
    <ds:schemaRef ds:uri="c483565c-5bed-4dc4-b5da-bbb32b07f7e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{50F5DC51-649A-446D-872B-99991C4968ED}tf78438558_win32</Template>
  <TotalTime>1610</TotalTime>
  <Words>123</Words>
  <Application>Microsoft Office PowerPoint</Application>
  <PresentationFormat>Widescreen</PresentationFormat>
  <Paragraphs>39</Paragraphs>
  <Slides>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Century Gothic</vt:lpstr>
      <vt:lpstr>Garamond</vt:lpstr>
      <vt:lpstr>Segoe UI</vt:lpstr>
      <vt:lpstr>Wingdings</vt:lpstr>
      <vt:lpstr>SavonVTI</vt:lpstr>
      <vt:lpstr>https://forms.office.com/r/5XRFPGmivk</vt:lpstr>
      <vt:lpstr>Culture Connect</vt:lpstr>
      <vt:lpstr>What is Culture Connect?</vt:lpstr>
      <vt:lpstr>PowerPoint Presentation</vt:lpstr>
      <vt:lpstr>How to join?</vt:lpstr>
      <vt:lpstr>Scheme format</vt:lpstr>
      <vt:lpstr>Student perspectives...</vt:lpstr>
      <vt:lpstr>https://forms.office.com/r/5XRFPGmivk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Culture Connect</dc:title>
  <dc:creator>Logan, Samantha</dc:creator>
  <cp:lastModifiedBy>Logan, Samantha</cp:lastModifiedBy>
  <cp:revision>3</cp:revision>
  <dcterms:created xsi:type="dcterms:W3CDTF">2021-09-14T08:06:49Z</dcterms:created>
  <dcterms:modified xsi:type="dcterms:W3CDTF">2022-01-25T11:40:19Z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0x0101003B513713DCD05C4C954C290E9D3D3AD4</vt:lpwstr>
  </property>
</Properties>
</file>