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70" r:id="rId3"/>
    <p:sldId id="260" r:id="rId4"/>
    <p:sldId id="266" r:id="rId5"/>
    <p:sldId id="269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A6D"/>
    <a:srgbClr val="FFF1C3"/>
    <a:srgbClr val="DC4070"/>
    <a:srgbClr val="DC40AF"/>
    <a:srgbClr val="6D274F"/>
    <a:srgbClr val="F4A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8B05F-B752-4FE1-AC92-A9E87E34E20A}" v="2" dt="2022-10-12T08:39:55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, Jonathan W" userId="88d689fb-0fb3-4357-b646-26ba7eb9e205" providerId="ADAL" clId="{F0E8B05F-B752-4FE1-AC92-A9E87E34E20A}"/>
    <pc:docChg chg="custSel addSld delSld modSld">
      <pc:chgData name="Bridge, Jonathan W" userId="88d689fb-0fb3-4357-b646-26ba7eb9e205" providerId="ADAL" clId="{F0E8B05F-B752-4FE1-AC92-A9E87E34E20A}" dt="2022-10-12T11:05:25.482" v="365" actId="20577"/>
      <pc:docMkLst>
        <pc:docMk/>
      </pc:docMkLst>
      <pc:sldChg chg="addSp delSp modSp mod">
        <pc:chgData name="Bridge, Jonathan W" userId="88d689fb-0fb3-4357-b646-26ba7eb9e205" providerId="ADAL" clId="{F0E8B05F-B752-4FE1-AC92-A9E87E34E20A}" dt="2022-10-12T08:38:07.901" v="133"/>
        <pc:sldMkLst>
          <pc:docMk/>
          <pc:sldMk cId="1483044507" sldId="257"/>
        </pc:sldMkLst>
        <pc:spChg chg="mod">
          <ac:chgData name="Bridge, Jonathan W" userId="88d689fb-0fb3-4357-b646-26ba7eb9e205" providerId="ADAL" clId="{F0E8B05F-B752-4FE1-AC92-A9E87E34E20A}" dt="2022-10-12T08:37:51.009" v="130" actId="27636"/>
          <ac:spMkLst>
            <pc:docMk/>
            <pc:sldMk cId="1483044507" sldId="257"/>
            <ac:spMk id="2" creationId="{1742EB3E-AE01-1994-9AC1-BF17CBB03179}"/>
          </ac:spMkLst>
        </pc:spChg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1483044507" sldId="257"/>
            <ac:spMk id="4" creationId="{4C9094E6-80D2-9D93-3CE2-397A7A5EBC96}"/>
          </ac:spMkLst>
        </pc:spChg>
        <pc:spChg chg="add del mod">
          <ac:chgData name="Bridge, Jonathan W" userId="88d689fb-0fb3-4357-b646-26ba7eb9e205" providerId="ADAL" clId="{F0E8B05F-B752-4FE1-AC92-A9E87E34E20A}" dt="2022-10-12T08:37:58.189" v="132" actId="478"/>
          <ac:spMkLst>
            <pc:docMk/>
            <pc:sldMk cId="1483044507" sldId="257"/>
            <ac:spMk id="5" creationId="{73AF7490-E845-F194-2EB1-5BDD38069EDD}"/>
          </ac:spMkLst>
        </pc:spChg>
        <pc:spChg chg="del">
          <ac:chgData name="Bridge, Jonathan W" userId="88d689fb-0fb3-4357-b646-26ba7eb9e205" providerId="ADAL" clId="{F0E8B05F-B752-4FE1-AC92-A9E87E34E20A}" dt="2022-10-12T08:37:55.454" v="131" actId="478"/>
          <ac:spMkLst>
            <pc:docMk/>
            <pc:sldMk cId="1483044507" sldId="257"/>
            <ac:spMk id="6" creationId="{398E2232-5C4D-30CA-6B09-73B529E72E59}"/>
          </ac:spMkLst>
        </pc:spChg>
      </pc:sldChg>
      <pc:sldChg chg="del">
        <pc:chgData name="Bridge, Jonathan W" userId="88d689fb-0fb3-4357-b646-26ba7eb9e205" providerId="ADAL" clId="{F0E8B05F-B752-4FE1-AC92-A9E87E34E20A}" dt="2022-10-12T08:36:05.583" v="2" actId="47"/>
        <pc:sldMkLst>
          <pc:docMk/>
          <pc:sldMk cId="3424575867" sldId="259"/>
        </pc:sldMkLst>
      </pc:sldChg>
      <pc:sldChg chg="modSp mod">
        <pc:chgData name="Bridge, Jonathan W" userId="88d689fb-0fb3-4357-b646-26ba7eb9e205" providerId="ADAL" clId="{F0E8B05F-B752-4FE1-AC92-A9E87E34E20A}" dt="2022-10-12T11:05:25.482" v="365" actId="20577"/>
        <pc:sldMkLst>
          <pc:docMk/>
          <pc:sldMk cId="652063828" sldId="260"/>
        </pc:sldMkLst>
        <pc:spChg chg="mod">
          <ac:chgData name="Bridge, Jonathan W" userId="88d689fb-0fb3-4357-b646-26ba7eb9e205" providerId="ADAL" clId="{F0E8B05F-B752-4FE1-AC92-A9E87E34E20A}" dt="2022-10-12T08:49:48.916" v="358" actId="20577"/>
          <ac:spMkLst>
            <pc:docMk/>
            <pc:sldMk cId="652063828" sldId="260"/>
            <ac:spMk id="3" creationId="{5FB24C1D-3A8F-B44F-B63D-718DAC577C0B}"/>
          </ac:spMkLst>
        </pc:spChg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652063828" sldId="260"/>
            <ac:spMk id="6" creationId="{ADF2335D-21ED-A0E0-2DA4-BE719FEAAF91}"/>
          </ac:spMkLst>
        </pc:spChg>
        <pc:graphicFrameChg chg="modGraphic">
          <ac:chgData name="Bridge, Jonathan W" userId="88d689fb-0fb3-4357-b646-26ba7eb9e205" providerId="ADAL" clId="{F0E8B05F-B752-4FE1-AC92-A9E87E34E20A}" dt="2022-10-12T11:05:25.482" v="365" actId="20577"/>
          <ac:graphicFrameMkLst>
            <pc:docMk/>
            <pc:sldMk cId="652063828" sldId="260"/>
            <ac:graphicFrameMk id="4" creationId="{0C0CE900-774F-FD35-27C4-3A92960101C3}"/>
          </ac:graphicFrameMkLst>
        </pc:graphicFrameChg>
      </pc:sldChg>
      <pc:sldChg chg="del">
        <pc:chgData name="Bridge, Jonathan W" userId="88d689fb-0fb3-4357-b646-26ba7eb9e205" providerId="ADAL" clId="{F0E8B05F-B752-4FE1-AC92-A9E87E34E20A}" dt="2022-10-12T08:36:07.795" v="4" actId="47"/>
        <pc:sldMkLst>
          <pc:docMk/>
          <pc:sldMk cId="496898801" sldId="261"/>
        </pc:sldMkLst>
      </pc:sldChg>
      <pc:sldChg chg="del">
        <pc:chgData name="Bridge, Jonathan W" userId="88d689fb-0fb3-4357-b646-26ba7eb9e205" providerId="ADAL" clId="{F0E8B05F-B752-4FE1-AC92-A9E87E34E20A}" dt="2022-10-12T08:36:06.845" v="3" actId="47"/>
        <pc:sldMkLst>
          <pc:docMk/>
          <pc:sldMk cId="3474443929" sldId="262"/>
        </pc:sldMkLst>
      </pc:sldChg>
      <pc:sldChg chg="del">
        <pc:chgData name="Bridge, Jonathan W" userId="88d689fb-0fb3-4357-b646-26ba7eb9e205" providerId="ADAL" clId="{F0E8B05F-B752-4FE1-AC92-A9E87E34E20A}" dt="2022-10-12T08:36:03.270" v="0" actId="47"/>
        <pc:sldMkLst>
          <pc:docMk/>
          <pc:sldMk cId="4234900406" sldId="263"/>
        </pc:sldMkLst>
      </pc:sldChg>
      <pc:sldChg chg="del">
        <pc:chgData name="Bridge, Jonathan W" userId="88d689fb-0fb3-4357-b646-26ba7eb9e205" providerId="ADAL" clId="{F0E8B05F-B752-4FE1-AC92-A9E87E34E20A}" dt="2022-10-12T08:36:04.121" v="1" actId="47"/>
        <pc:sldMkLst>
          <pc:docMk/>
          <pc:sldMk cId="2911768877" sldId="264"/>
        </pc:sldMkLst>
      </pc:sldChg>
      <pc:sldChg chg="del">
        <pc:chgData name="Bridge, Jonathan W" userId="88d689fb-0fb3-4357-b646-26ba7eb9e205" providerId="ADAL" clId="{F0E8B05F-B752-4FE1-AC92-A9E87E34E20A}" dt="2022-10-12T08:36:10.322" v="5" actId="47"/>
        <pc:sldMkLst>
          <pc:docMk/>
          <pc:sldMk cId="1177121281" sldId="265"/>
        </pc:sldMkLst>
      </pc:sldChg>
      <pc:sldChg chg="modSp mod">
        <pc:chgData name="Bridge, Jonathan W" userId="88d689fb-0fb3-4357-b646-26ba7eb9e205" providerId="ADAL" clId="{F0E8B05F-B752-4FE1-AC92-A9E87E34E20A}" dt="2022-10-12T08:46:25.496" v="288" actId="20577"/>
        <pc:sldMkLst>
          <pc:docMk/>
          <pc:sldMk cId="3412728534" sldId="266"/>
        </pc:sldMkLst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3412728534" sldId="266"/>
            <ac:spMk id="6" creationId="{ADF2335D-21ED-A0E0-2DA4-BE719FEAAF91}"/>
          </ac:spMkLst>
        </pc:spChg>
        <pc:spChg chg="mod">
          <ac:chgData name="Bridge, Jonathan W" userId="88d689fb-0fb3-4357-b646-26ba7eb9e205" providerId="ADAL" clId="{F0E8B05F-B752-4FE1-AC92-A9E87E34E20A}" dt="2022-10-12T08:46:25.496" v="288" actId="20577"/>
          <ac:spMkLst>
            <pc:docMk/>
            <pc:sldMk cId="3412728534" sldId="266"/>
            <ac:spMk id="7" creationId="{CCD3B881-F798-3A86-5BE2-CCD719352909}"/>
          </ac:spMkLst>
        </pc:spChg>
      </pc:sldChg>
      <pc:sldChg chg="del">
        <pc:chgData name="Bridge, Jonathan W" userId="88d689fb-0fb3-4357-b646-26ba7eb9e205" providerId="ADAL" clId="{F0E8B05F-B752-4FE1-AC92-A9E87E34E20A}" dt="2022-10-12T08:36:11.438" v="6" actId="47"/>
        <pc:sldMkLst>
          <pc:docMk/>
          <pc:sldMk cId="1613345168" sldId="267"/>
        </pc:sldMkLst>
      </pc:sldChg>
      <pc:sldChg chg="modSp del">
        <pc:chgData name="Bridge, Jonathan W" userId="88d689fb-0fb3-4357-b646-26ba7eb9e205" providerId="ADAL" clId="{F0E8B05F-B752-4FE1-AC92-A9E87E34E20A}" dt="2022-10-12T08:39:22.175" v="193" actId="2696"/>
        <pc:sldMkLst>
          <pc:docMk/>
          <pc:sldMk cId="3980467807" sldId="268"/>
        </pc:sldMkLst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3980467807" sldId="268"/>
            <ac:spMk id="6" creationId="{ADF2335D-21ED-A0E0-2DA4-BE719FEAAF91}"/>
          </ac:spMkLst>
        </pc:spChg>
      </pc:sldChg>
      <pc:sldChg chg="addSp delSp modSp mod">
        <pc:chgData name="Bridge, Jonathan W" userId="88d689fb-0fb3-4357-b646-26ba7eb9e205" providerId="ADAL" clId="{F0E8B05F-B752-4FE1-AC92-A9E87E34E20A}" dt="2022-10-12T08:43:37.672" v="252" actId="1076"/>
        <pc:sldMkLst>
          <pc:docMk/>
          <pc:sldMk cId="1867478848" sldId="269"/>
        </pc:sldMkLst>
        <pc:spChg chg="mod">
          <ac:chgData name="Bridge, Jonathan W" userId="88d689fb-0fb3-4357-b646-26ba7eb9e205" providerId="ADAL" clId="{F0E8B05F-B752-4FE1-AC92-A9E87E34E20A}" dt="2022-10-12T08:40:23.923" v="244" actId="27636"/>
          <ac:spMkLst>
            <pc:docMk/>
            <pc:sldMk cId="1867478848" sldId="269"/>
            <ac:spMk id="2" creationId="{1742EB3E-AE01-1994-9AC1-BF17CBB03179}"/>
          </ac:spMkLst>
        </pc:spChg>
        <pc:spChg chg="add del mod">
          <ac:chgData name="Bridge, Jonathan W" userId="88d689fb-0fb3-4357-b646-26ba7eb9e205" providerId="ADAL" clId="{F0E8B05F-B752-4FE1-AC92-A9E87E34E20A}" dt="2022-10-12T08:39:28.498" v="195" actId="478"/>
          <ac:spMkLst>
            <pc:docMk/>
            <pc:sldMk cId="1867478848" sldId="269"/>
            <ac:spMk id="4" creationId="{47179B64-B5C6-CA83-6C91-EB91FFF18F49}"/>
          </ac:spMkLst>
        </pc:spChg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1867478848" sldId="269"/>
            <ac:spMk id="6" creationId="{ADF2335D-21ED-A0E0-2DA4-BE719FEAAF91}"/>
          </ac:spMkLst>
        </pc:spChg>
        <pc:spChg chg="del">
          <ac:chgData name="Bridge, Jonathan W" userId="88d689fb-0fb3-4357-b646-26ba7eb9e205" providerId="ADAL" clId="{F0E8B05F-B752-4FE1-AC92-A9E87E34E20A}" dt="2022-10-12T08:39:26.373" v="194" actId="478"/>
          <ac:spMkLst>
            <pc:docMk/>
            <pc:sldMk cId="1867478848" sldId="269"/>
            <ac:spMk id="7" creationId="{CCD3B881-F798-3A86-5BE2-CCD719352909}"/>
          </ac:spMkLst>
        </pc:spChg>
        <pc:picChg chg="add mod">
          <ac:chgData name="Bridge, Jonathan W" userId="88d689fb-0fb3-4357-b646-26ba7eb9e205" providerId="ADAL" clId="{F0E8B05F-B752-4FE1-AC92-A9E87E34E20A}" dt="2022-10-12T08:43:37.672" v="252" actId="1076"/>
          <ac:picMkLst>
            <pc:docMk/>
            <pc:sldMk cId="1867478848" sldId="269"/>
            <ac:picMk id="5" creationId="{BC81EAA5-951E-A1CC-9845-84FDAE4F0E13}"/>
          </ac:picMkLst>
        </pc:picChg>
      </pc:sldChg>
      <pc:sldChg chg="modSp mod">
        <pc:chgData name="Bridge, Jonathan W" userId="88d689fb-0fb3-4357-b646-26ba7eb9e205" providerId="ADAL" clId="{F0E8B05F-B752-4FE1-AC92-A9E87E34E20A}" dt="2022-10-12T08:38:36.862" v="186" actId="20577"/>
        <pc:sldMkLst>
          <pc:docMk/>
          <pc:sldMk cId="3556554022" sldId="270"/>
        </pc:sldMkLst>
        <pc:spChg chg="mod">
          <ac:chgData name="Bridge, Jonathan W" userId="88d689fb-0fb3-4357-b646-26ba7eb9e205" providerId="ADAL" clId="{F0E8B05F-B752-4FE1-AC92-A9E87E34E20A}" dt="2022-10-12T08:38:36.862" v="186" actId="20577"/>
          <ac:spMkLst>
            <pc:docMk/>
            <pc:sldMk cId="3556554022" sldId="270"/>
            <ac:spMk id="3" creationId="{5FB24C1D-3A8F-B44F-B63D-718DAC577C0B}"/>
          </ac:spMkLst>
        </pc:spChg>
        <pc:spChg chg="mod">
          <ac:chgData name="Bridge, Jonathan W" userId="88d689fb-0fb3-4357-b646-26ba7eb9e205" providerId="ADAL" clId="{F0E8B05F-B752-4FE1-AC92-A9E87E34E20A}" dt="2022-10-12T08:38:07.901" v="133"/>
          <ac:spMkLst>
            <pc:docMk/>
            <pc:sldMk cId="3556554022" sldId="270"/>
            <ac:spMk id="4" creationId="{4C9094E6-80D2-9D93-3CE2-397A7A5EBC96}"/>
          </ac:spMkLst>
        </pc:spChg>
      </pc:sldChg>
      <pc:sldChg chg="delSp modSp add mod">
        <pc:chgData name="Bridge, Jonathan W" userId="88d689fb-0fb3-4357-b646-26ba7eb9e205" providerId="ADAL" clId="{F0E8B05F-B752-4FE1-AC92-A9E87E34E20A}" dt="2022-10-12T08:49:02.516" v="342" actId="20577"/>
        <pc:sldMkLst>
          <pc:docMk/>
          <pc:sldMk cId="653425673" sldId="271"/>
        </pc:sldMkLst>
        <pc:spChg chg="mod">
          <ac:chgData name="Bridge, Jonathan W" userId="88d689fb-0fb3-4357-b646-26ba7eb9e205" providerId="ADAL" clId="{F0E8B05F-B752-4FE1-AC92-A9E87E34E20A}" dt="2022-10-12T08:49:02.516" v="342" actId="20577"/>
          <ac:spMkLst>
            <pc:docMk/>
            <pc:sldMk cId="653425673" sldId="271"/>
            <ac:spMk id="2" creationId="{1742EB3E-AE01-1994-9AC1-BF17CBB03179}"/>
          </ac:spMkLst>
        </pc:spChg>
        <pc:picChg chg="del">
          <ac:chgData name="Bridge, Jonathan W" userId="88d689fb-0fb3-4357-b646-26ba7eb9e205" providerId="ADAL" clId="{F0E8B05F-B752-4FE1-AC92-A9E87E34E20A}" dt="2022-10-12T08:48:49.795" v="290" actId="478"/>
          <ac:picMkLst>
            <pc:docMk/>
            <pc:sldMk cId="653425673" sldId="271"/>
            <ac:picMk id="5" creationId="{BC81EAA5-951E-A1CC-9845-84FDAE4F0E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6A103E-9E9D-7533-BF85-B546C4A981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46B92-27E7-AC64-45E0-BCE004B28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C14-214A-42D3-955F-CD95E5CF9A61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5B784-55F2-6A80-4BF8-8ED2CE0BC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C369E-CEC9-F0C9-540B-5A690AE6DF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70EE-B37A-4E7E-944A-DC82CE4BE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5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0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9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0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2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8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7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3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03F-355C-4B39-81DA-E52EE6EF1E7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8128-0981-4FE0-AED7-EFFDF9975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D28823B9-28A2-8A58-2F28-14647FD3B26B}"/>
              </a:ext>
            </a:extLst>
          </p:cNvPr>
          <p:cNvSpPr/>
          <p:nvPr userDrawn="1"/>
        </p:nvSpPr>
        <p:spPr>
          <a:xfrm>
            <a:off x="0" y="5934147"/>
            <a:ext cx="9144000" cy="923853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2A43539F-352C-1B04-4EFA-CC42595EF717}"/>
              </a:ext>
            </a:extLst>
          </p:cNvPr>
          <p:cNvSpPr/>
          <p:nvPr userDrawn="1"/>
        </p:nvSpPr>
        <p:spPr>
          <a:xfrm rot="10800000">
            <a:off x="0" y="-27710"/>
            <a:ext cx="9144000" cy="923852"/>
          </a:xfrm>
          <a:prstGeom prst="flowChartManualInput">
            <a:avLst/>
          </a:prstGeom>
          <a:solidFill>
            <a:srgbClr val="6D27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39475"/>
            <a:ext cx="7258050" cy="455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fld id="{E32E003F-355C-4B39-81DA-E52EE6EF1E7D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968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fld id="{80B78128-0981-4FE0-AED7-EFFDF9975E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28DDC54-EAE0-9D03-B1FB-175137683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2" t="-11102" r="-5172" b="-11102"/>
          <a:stretch/>
        </p:blipFill>
        <p:spPr>
          <a:xfrm>
            <a:off x="8009163" y="6134747"/>
            <a:ext cx="1016127" cy="603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580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masis MT Pro" panose="020405040500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1654687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DC4070"/>
                </a:solidFill>
                <a:latin typeface="Amasis MT Pro" panose="02040504050005020304" pitchFamily="18" charset="0"/>
              </a:rPr>
              <a:t>Landscape Lab</a:t>
            </a:r>
            <a:br>
              <a:rPr lang="en-GB" sz="6000" b="1" dirty="0">
                <a:solidFill>
                  <a:srgbClr val="DC4070"/>
                </a:solidFill>
                <a:latin typeface="Amasis MT Pro" panose="02040504050005020304" pitchFamily="18" charset="0"/>
              </a:rPr>
            </a:br>
            <a:r>
              <a:rPr lang="en-GB" sz="6000" b="1" dirty="0">
                <a:solidFill>
                  <a:srgbClr val="DC4070"/>
                </a:solidFill>
                <a:latin typeface="Amasis MT Pro" panose="02040504050005020304" pitchFamily="18" charset="0"/>
              </a:rPr>
              <a:t>Wednesday lunchtimes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094E6-80D2-9D93-3CE2-397A7A5EBC96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B359B-3348-B5CC-C629-9A41FE27903C}"/>
              </a:ext>
            </a:extLst>
          </p:cNvPr>
          <p:cNvSpPr txBox="1"/>
          <p:nvPr/>
        </p:nvSpPr>
        <p:spPr>
          <a:xfrm>
            <a:off x="1" y="-560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Note all material here is entirely informal, exploratory and used as prompt for discussion and debate!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Landscape Lab – AIM Day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4C1D-3A8F-B44F-B63D-718DAC57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9475"/>
            <a:ext cx="7886700" cy="4558147"/>
          </a:xfrm>
        </p:spPr>
        <p:txBody>
          <a:bodyPr>
            <a:normAutofit/>
          </a:bodyPr>
          <a:lstStyle/>
          <a:p>
            <a:r>
              <a:rPr lang="en-GB" dirty="0"/>
              <a:t>Some really wide-ranging discussions</a:t>
            </a:r>
          </a:p>
          <a:p>
            <a:endParaRPr lang="en-GB" dirty="0"/>
          </a:p>
          <a:p>
            <a:r>
              <a:rPr lang="en-GB" dirty="0"/>
              <a:t>Lots of enthusiasm from staff across disciplines</a:t>
            </a:r>
          </a:p>
          <a:p>
            <a:endParaRPr lang="en-GB" dirty="0"/>
          </a:p>
          <a:p>
            <a:r>
              <a:rPr lang="en-GB" dirty="0"/>
              <a:t>Strong incentive from SHU to support follow-up with identified potential</a:t>
            </a:r>
          </a:p>
          <a:p>
            <a:endParaRPr lang="en-GB" dirty="0"/>
          </a:p>
          <a:p>
            <a:r>
              <a:rPr lang="en-GB" dirty="0"/>
              <a:t>What are our priorities in the short/medium term?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094E6-80D2-9D93-3CE2-397A7A5EBC96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</p:spTree>
    <p:extLst>
      <p:ext uri="{BB962C8B-B14F-4D97-AF65-F5344CB8AC3E}">
        <p14:creationId xmlns:p14="http://schemas.microsoft.com/office/powerpoint/2010/main" val="355655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Quick wins / clear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4C1D-3A8F-B44F-B63D-718DAC57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9475"/>
            <a:ext cx="7886700" cy="45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Projects possibilities identified from AIM Day: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0CE900-774F-FD35-27C4-3A9296010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73680"/>
              </p:ext>
            </p:extLst>
          </p:nvPr>
        </p:nvGraphicFramePr>
        <p:xfrm>
          <a:off x="628650" y="1983547"/>
          <a:ext cx="8219928" cy="3303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700396">
                  <a:extLst>
                    <a:ext uri="{9D8B030D-6E8A-4147-A177-3AD203B41FA5}">
                      <a16:colId xmlns:a16="http://schemas.microsoft.com/office/drawing/2014/main" val="743001064"/>
                    </a:ext>
                  </a:extLst>
                </a:gridCol>
                <a:gridCol w="3519532">
                  <a:extLst>
                    <a:ext uri="{9D8B030D-6E8A-4147-A177-3AD203B41FA5}">
                      <a16:colId xmlns:a16="http://schemas.microsoft.com/office/drawing/2014/main" val="3750123161"/>
                    </a:ext>
                  </a:extLst>
                </a:gridCol>
              </a:tblGrid>
              <a:tr h="49606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badi Extra Light" panose="020B0204020104020204" pitchFamily="34" charset="0"/>
                        </a:rPr>
                        <a:t>What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badi Extra Light" panose="020B0204020104020204" pitchFamily="34" charset="0"/>
                        </a:rPr>
                        <a:t>Who… (plus others!)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6321830"/>
                  </a:ext>
                </a:extLst>
              </a:tr>
              <a:tr h="49606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Review of YW 6 capitals 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Peter Wells / CRESR / SBS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686909"/>
                  </a:ext>
                </a:extLst>
              </a:tr>
              <a:tr h="49606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Communications and 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badi Extra Light" panose="020B0204020104020204" pitchFamily="34" charset="0"/>
                        </a:rPr>
                        <a:t>Becky Shaw +++</a:t>
                      </a:r>
                      <a:endParaRPr lang="en-GB" sz="2400" dirty="0"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395827"/>
                  </a:ext>
                </a:extLst>
              </a:tr>
              <a:tr h="49606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ARK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Tom Payne / Julia Udall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749014"/>
                  </a:ext>
                </a:extLst>
              </a:tr>
              <a:tr h="49606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‘Future Catchments’ visioning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Jon Bridge +++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59310"/>
                  </a:ext>
                </a:extLst>
              </a:tr>
              <a:tr h="769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Update/collate baselines on key landscape metrics*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badi Extra Light" panose="020B0204020104020204" pitchFamily="34" charset="0"/>
                        </a:rPr>
                        <a:t>SHU ORRG / SRWT M&amp;E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5484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4251E3-7FFB-187D-DA61-94A4C1147605}"/>
              </a:ext>
            </a:extLst>
          </p:cNvPr>
          <p:cNvSpPr txBox="1"/>
          <p:nvPr/>
        </p:nvSpPr>
        <p:spPr>
          <a:xfrm>
            <a:off x="628650" y="5357558"/>
            <a:ext cx="626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badi Extra Light" panose="020B0204020104020204" pitchFamily="34" charset="0"/>
              </a:rPr>
              <a:t>*this feeds into broader theoretical underpinning for Landscape 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2335D-21ED-A0E0-2DA4-BE719FEAAF91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</p:spTree>
    <p:extLst>
      <p:ext uri="{BB962C8B-B14F-4D97-AF65-F5344CB8AC3E}">
        <p14:creationId xmlns:p14="http://schemas.microsoft.com/office/powerpoint/2010/main" val="65206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Spatial scale: </a:t>
            </a:r>
            <a:r>
              <a:rPr lang="en-GB" dirty="0" err="1"/>
              <a:t>Langsett</a:t>
            </a:r>
            <a:r>
              <a:rPr lang="en-GB" dirty="0"/>
              <a:t> in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2335D-21ED-A0E0-2DA4-BE719FEAAF91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D3B881-F798-3A86-5BE2-CCD71935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82" y="1149926"/>
            <a:ext cx="2750263" cy="45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Landscape Lab </a:t>
            </a:r>
            <a:r>
              <a:rPr lang="en-GB" sz="2400" dirty="0"/>
              <a:t>as a component of a  </a:t>
            </a:r>
            <a:r>
              <a:rPr lang="en-GB" sz="2400" b="1" dirty="0"/>
              <a:t>Living Landscape Research Hub (??!)</a:t>
            </a:r>
            <a:endParaRPr lang="en-GB" sz="2400" dirty="0"/>
          </a:p>
          <a:p>
            <a:r>
              <a:rPr lang="en-GB" sz="2400" dirty="0"/>
              <a:t>longitudinal data</a:t>
            </a:r>
          </a:p>
          <a:p>
            <a:r>
              <a:rPr lang="en-GB" sz="2400" dirty="0"/>
              <a:t>reference standard</a:t>
            </a:r>
          </a:p>
          <a:p>
            <a:r>
              <a:rPr lang="en-GB" sz="2400" dirty="0"/>
              <a:t>experimental controls</a:t>
            </a:r>
          </a:p>
          <a:p>
            <a:r>
              <a:rPr lang="en-GB" sz="2400" dirty="0"/>
              <a:t>technology/practice demonstrator</a:t>
            </a:r>
          </a:p>
          <a:p>
            <a:r>
              <a:rPr lang="en-GB" sz="2400" dirty="0"/>
              <a:t>knowledge sharing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476B0D-7BED-30A4-92C2-86485C8A3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2" b="2549"/>
          <a:stretch/>
        </p:blipFill>
        <p:spPr bwMode="auto">
          <a:xfrm>
            <a:off x="3221501" y="1012891"/>
            <a:ext cx="5549974" cy="4722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95A94D-07D3-BCC3-C297-B0E6FA9CF685}"/>
              </a:ext>
            </a:extLst>
          </p:cNvPr>
          <p:cNvSpPr/>
          <p:nvPr/>
        </p:nvSpPr>
        <p:spPr>
          <a:xfrm>
            <a:off x="6361507" y="2097544"/>
            <a:ext cx="2325289" cy="2303000"/>
          </a:xfrm>
          <a:custGeom>
            <a:avLst/>
            <a:gdLst>
              <a:gd name="connsiteX0" fmla="*/ 382189 w 2325289"/>
              <a:gd name="connsiteY0" fmla="*/ 36050 h 2303000"/>
              <a:gd name="connsiteX1" fmla="*/ 105964 w 2325289"/>
              <a:gd name="connsiteY1" fmla="*/ 93200 h 2303000"/>
              <a:gd name="connsiteX2" fmla="*/ 125014 w 2325289"/>
              <a:gd name="connsiteY2" fmla="*/ 340850 h 2303000"/>
              <a:gd name="connsiteX3" fmla="*/ 325039 w 2325289"/>
              <a:gd name="connsiteY3" fmla="*/ 531350 h 2303000"/>
              <a:gd name="connsiteX4" fmla="*/ 582214 w 2325289"/>
              <a:gd name="connsiteY4" fmla="*/ 721850 h 2303000"/>
              <a:gd name="connsiteX5" fmla="*/ 944164 w 2325289"/>
              <a:gd name="connsiteY5" fmla="*/ 969500 h 2303000"/>
              <a:gd name="connsiteX6" fmla="*/ 1172764 w 2325289"/>
              <a:gd name="connsiteY6" fmla="*/ 1283825 h 2303000"/>
              <a:gd name="connsiteX7" fmla="*/ 1287064 w 2325289"/>
              <a:gd name="connsiteY7" fmla="*/ 1398125 h 2303000"/>
              <a:gd name="connsiteX8" fmla="*/ 1372789 w 2325289"/>
              <a:gd name="connsiteY8" fmla="*/ 1531475 h 2303000"/>
              <a:gd name="connsiteX9" fmla="*/ 1334689 w 2325289"/>
              <a:gd name="connsiteY9" fmla="*/ 1750550 h 2303000"/>
              <a:gd name="connsiteX10" fmla="*/ 1477564 w 2325289"/>
              <a:gd name="connsiteY10" fmla="*/ 2179175 h 2303000"/>
              <a:gd name="connsiteX11" fmla="*/ 1553764 w 2325289"/>
              <a:gd name="connsiteY11" fmla="*/ 2188700 h 2303000"/>
              <a:gd name="connsiteX12" fmla="*/ 1601389 w 2325289"/>
              <a:gd name="connsiteY12" fmla="*/ 2264900 h 2303000"/>
              <a:gd name="connsiteX13" fmla="*/ 1668064 w 2325289"/>
              <a:gd name="connsiteY13" fmla="*/ 2303000 h 2303000"/>
              <a:gd name="connsiteX14" fmla="*/ 2020489 w 2325289"/>
              <a:gd name="connsiteY14" fmla="*/ 2169650 h 2303000"/>
              <a:gd name="connsiteX15" fmla="*/ 2258614 w 2325289"/>
              <a:gd name="connsiteY15" fmla="*/ 1893425 h 2303000"/>
              <a:gd name="connsiteX16" fmla="*/ 2325289 w 2325289"/>
              <a:gd name="connsiteY16" fmla="*/ 1769600 h 2303000"/>
              <a:gd name="connsiteX17" fmla="*/ 2296714 w 2325289"/>
              <a:gd name="connsiteY17" fmla="*/ 1598150 h 2303000"/>
              <a:gd name="connsiteX18" fmla="*/ 2115739 w 2325289"/>
              <a:gd name="connsiteY18" fmla="*/ 1579100 h 2303000"/>
              <a:gd name="connsiteX19" fmla="*/ 2049064 w 2325289"/>
              <a:gd name="connsiteY19" fmla="*/ 1541000 h 2303000"/>
              <a:gd name="connsiteX20" fmla="*/ 2030014 w 2325289"/>
              <a:gd name="connsiteY20" fmla="*/ 1083800 h 2303000"/>
              <a:gd name="connsiteX21" fmla="*/ 1753789 w 2325289"/>
              <a:gd name="connsiteY21" fmla="*/ 1036175 h 2303000"/>
              <a:gd name="connsiteX22" fmla="*/ 1620439 w 2325289"/>
              <a:gd name="connsiteY22" fmla="*/ 1007600 h 2303000"/>
              <a:gd name="connsiteX23" fmla="*/ 1429939 w 2325289"/>
              <a:gd name="connsiteY23" fmla="*/ 826625 h 2303000"/>
              <a:gd name="connsiteX24" fmla="*/ 1134664 w 2325289"/>
              <a:gd name="connsiteY24" fmla="*/ 636125 h 2303000"/>
              <a:gd name="connsiteX25" fmla="*/ 1029889 w 2325289"/>
              <a:gd name="connsiteY25" fmla="*/ 655175 h 2303000"/>
              <a:gd name="connsiteX26" fmla="*/ 944164 w 2325289"/>
              <a:gd name="connsiteY26" fmla="*/ 588500 h 2303000"/>
              <a:gd name="connsiteX27" fmla="*/ 925114 w 2325289"/>
              <a:gd name="connsiteY27" fmla="*/ 426575 h 2303000"/>
              <a:gd name="connsiteX28" fmla="*/ 686989 w 2325289"/>
              <a:gd name="connsiteY28" fmla="*/ 140825 h 2303000"/>
              <a:gd name="connsiteX29" fmla="*/ 486964 w 2325289"/>
              <a:gd name="connsiteY29" fmla="*/ 121775 h 2303000"/>
              <a:gd name="connsiteX30" fmla="*/ 382189 w 2325289"/>
              <a:gd name="connsiteY30" fmla="*/ 36050 h 230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25289" h="2303000" extrusionOk="0">
                <a:moveTo>
                  <a:pt x="382189" y="36050"/>
                </a:moveTo>
                <a:cubicBezTo>
                  <a:pt x="135916" y="-86229"/>
                  <a:pt x="67641" y="143847"/>
                  <a:pt x="105964" y="93200"/>
                </a:cubicBezTo>
                <a:cubicBezTo>
                  <a:pt x="464884" y="205024"/>
                  <a:pt x="-317214" y="304650"/>
                  <a:pt x="125014" y="340850"/>
                </a:cubicBezTo>
                <a:cubicBezTo>
                  <a:pt x="80934" y="432343"/>
                  <a:pt x="312044" y="552329"/>
                  <a:pt x="325039" y="531350"/>
                </a:cubicBezTo>
                <a:cubicBezTo>
                  <a:pt x="9998" y="432417"/>
                  <a:pt x="826633" y="759064"/>
                  <a:pt x="582214" y="721850"/>
                </a:cubicBezTo>
                <a:cubicBezTo>
                  <a:pt x="716496" y="832547"/>
                  <a:pt x="867807" y="830421"/>
                  <a:pt x="944164" y="969500"/>
                </a:cubicBezTo>
                <a:cubicBezTo>
                  <a:pt x="1013370" y="1037999"/>
                  <a:pt x="1199116" y="1287067"/>
                  <a:pt x="1172764" y="1283825"/>
                </a:cubicBezTo>
                <a:cubicBezTo>
                  <a:pt x="1151484" y="1320729"/>
                  <a:pt x="1320458" y="1404601"/>
                  <a:pt x="1287064" y="1398125"/>
                </a:cubicBezTo>
                <a:cubicBezTo>
                  <a:pt x="1410602" y="1606355"/>
                  <a:pt x="1364936" y="1693139"/>
                  <a:pt x="1372789" y="1531475"/>
                </a:cubicBezTo>
                <a:cubicBezTo>
                  <a:pt x="1415581" y="1670655"/>
                  <a:pt x="1442210" y="1712326"/>
                  <a:pt x="1334689" y="1750550"/>
                </a:cubicBezTo>
                <a:cubicBezTo>
                  <a:pt x="1473311" y="1862216"/>
                  <a:pt x="1489590" y="2076247"/>
                  <a:pt x="1477564" y="2179175"/>
                </a:cubicBezTo>
                <a:cubicBezTo>
                  <a:pt x="1519304" y="2201738"/>
                  <a:pt x="1525514" y="2200901"/>
                  <a:pt x="1553764" y="2188700"/>
                </a:cubicBezTo>
                <a:cubicBezTo>
                  <a:pt x="1534698" y="2228437"/>
                  <a:pt x="1556643" y="2206204"/>
                  <a:pt x="1601389" y="2264900"/>
                </a:cubicBezTo>
                <a:cubicBezTo>
                  <a:pt x="1641570" y="2276594"/>
                  <a:pt x="1632858" y="2268261"/>
                  <a:pt x="1668064" y="2303000"/>
                </a:cubicBezTo>
                <a:cubicBezTo>
                  <a:pt x="1821208" y="2276893"/>
                  <a:pt x="1829043" y="2252105"/>
                  <a:pt x="2020489" y="2169650"/>
                </a:cubicBezTo>
                <a:cubicBezTo>
                  <a:pt x="2102847" y="2484308"/>
                  <a:pt x="2136113" y="1821473"/>
                  <a:pt x="2258614" y="1893425"/>
                </a:cubicBezTo>
                <a:cubicBezTo>
                  <a:pt x="2268015" y="1896843"/>
                  <a:pt x="2301932" y="1778712"/>
                  <a:pt x="2325289" y="1769600"/>
                </a:cubicBezTo>
                <a:cubicBezTo>
                  <a:pt x="2288054" y="1756288"/>
                  <a:pt x="2309931" y="1597199"/>
                  <a:pt x="2296714" y="1598150"/>
                </a:cubicBezTo>
                <a:cubicBezTo>
                  <a:pt x="2208912" y="1623438"/>
                  <a:pt x="2107417" y="1618888"/>
                  <a:pt x="2115739" y="1579100"/>
                </a:cubicBezTo>
                <a:cubicBezTo>
                  <a:pt x="2241102" y="1614516"/>
                  <a:pt x="1996552" y="1677006"/>
                  <a:pt x="2049064" y="1541000"/>
                </a:cubicBezTo>
                <a:cubicBezTo>
                  <a:pt x="2062929" y="1461612"/>
                  <a:pt x="1981532" y="1077003"/>
                  <a:pt x="2030014" y="1083800"/>
                </a:cubicBezTo>
                <a:cubicBezTo>
                  <a:pt x="2246345" y="1190093"/>
                  <a:pt x="1954153" y="1032644"/>
                  <a:pt x="1753789" y="1036175"/>
                </a:cubicBezTo>
                <a:cubicBezTo>
                  <a:pt x="1811738" y="1101241"/>
                  <a:pt x="1634403" y="1044563"/>
                  <a:pt x="1620439" y="1007600"/>
                </a:cubicBezTo>
                <a:cubicBezTo>
                  <a:pt x="1543895" y="965267"/>
                  <a:pt x="1439711" y="811797"/>
                  <a:pt x="1429939" y="826625"/>
                </a:cubicBezTo>
                <a:cubicBezTo>
                  <a:pt x="1407270" y="864147"/>
                  <a:pt x="1418711" y="680186"/>
                  <a:pt x="1134664" y="636125"/>
                </a:cubicBezTo>
                <a:cubicBezTo>
                  <a:pt x="1095127" y="622535"/>
                  <a:pt x="1066294" y="597333"/>
                  <a:pt x="1029889" y="655175"/>
                </a:cubicBezTo>
                <a:cubicBezTo>
                  <a:pt x="978573" y="664139"/>
                  <a:pt x="982665" y="648826"/>
                  <a:pt x="944164" y="588500"/>
                </a:cubicBezTo>
                <a:cubicBezTo>
                  <a:pt x="938611" y="467447"/>
                  <a:pt x="989123" y="456170"/>
                  <a:pt x="925114" y="426575"/>
                </a:cubicBezTo>
                <a:cubicBezTo>
                  <a:pt x="1162336" y="563877"/>
                  <a:pt x="921892" y="103698"/>
                  <a:pt x="686989" y="140825"/>
                </a:cubicBezTo>
                <a:cubicBezTo>
                  <a:pt x="637556" y="155344"/>
                  <a:pt x="551523" y="98625"/>
                  <a:pt x="486964" y="121775"/>
                </a:cubicBezTo>
                <a:cubicBezTo>
                  <a:pt x="554437" y="52230"/>
                  <a:pt x="446330" y="77497"/>
                  <a:pt x="382189" y="3605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1482 w 2324582"/>
                      <a:gd name="connsiteY0" fmla="*/ 35705 h 2302655"/>
                      <a:gd name="connsiteX1" fmla="*/ 105257 w 2324582"/>
                      <a:gd name="connsiteY1" fmla="*/ 92855 h 2302655"/>
                      <a:gd name="connsiteX2" fmla="*/ 124307 w 2324582"/>
                      <a:gd name="connsiteY2" fmla="*/ 340505 h 2302655"/>
                      <a:gd name="connsiteX3" fmla="*/ 324332 w 2324582"/>
                      <a:gd name="connsiteY3" fmla="*/ 531005 h 2302655"/>
                      <a:gd name="connsiteX4" fmla="*/ 581507 w 2324582"/>
                      <a:gd name="connsiteY4" fmla="*/ 721505 h 2302655"/>
                      <a:gd name="connsiteX5" fmla="*/ 991082 w 2324582"/>
                      <a:gd name="connsiteY5" fmla="*/ 1178705 h 2302655"/>
                      <a:gd name="connsiteX6" fmla="*/ 1172057 w 2324582"/>
                      <a:gd name="connsiteY6" fmla="*/ 1283480 h 2302655"/>
                      <a:gd name="connsiteX7" fmla="*/ 1286357 w 2324582"/>
                      <a:gd name="connsiteY7" fmla="*/ 1397780 h 2302655"/>
                      <a:gd name="connsiteX8" fmla="*/ 1372082 w 2324582"/>
                      <a:gd name="connsiteY8" fmla="*/ 1531130 h 2302655"/>
                      <a:gd name="connsiteX9" fmla="*/ 1333982 w 2324582"/>
                      <a:gd name="connsiteY9" fmla="*/ 1750205 h 2302655"/>
                      <a:gd name="connsiteX10" fmla="*/ 1476857 w 2324582"/>
                      <a:gd name="connsiteY10" fmla="*/ 2178830 h 2302655"/>
                      <a:gd name="connsiteX11" fmla="*/ 1553057 w 2324582"/>
                      <a:gd name="connsiteY11" fmla="*/ 2188355 h 2302655"/>
                      <a:gd name="connsiteX12" fmla="*/ 1600682 w 2324582"/>
                      <a:gd name="connsiteY12" fmla="*/ 2264555 h 2302655"/>
                      <a:gd name="connsiteX13" fmla="*/ 1667357 w 2324582"/>
                      <a:gd name="connsiteY13" fmla="*/ 2302655 h 2302655"/>
                      <a:gd name="connsiteX14" fmla="*/ 2019782 w 2324582"/>
                      <a:gd name="connsiteY14" fmla="*/ 2169305 h 2302655"/>
                      <a:gd name="connsiteX15" fmla="*/ 2257907 w 2324582"/>
                      <a:gd name="connsiteY15" fmla="*/ 1893080 h 2302655"/>
                      <a:gd name="connsiteX16" fmla="*/ 2324582 w 2324582"/>
                      <a:gd name="connsiteY16" fmla="*/ 1769255 h 2302655"/>
                      <a:gd name="connsiteX17" fmla="*/ 2296007 w 2324582"/>
                      <a:gd name="connsiteY17" fmla="*/ 1597805 h 2302655"/>
                      <a:gd name="connsiteX18" fmla="*/ 2115032 w 2324582"/>
                      <a:gd name="connsiteY18" fmla="*/ 1578755 h 2302655"/>
                      <a:gd name="connsiteX19" fmla="*/ 2048357 w 2324582"/>
                      <a:gd name="connsiteY19" fmla="*/ 1540655 h 2302655"/>
                      <a:gd name="connsiteX20" fmla="*/ 2029307 w 2324582"/>
                      <a:gd name="connsiteY20" fmla="*/ 1083455 h 2302655"/>
                      <a:gd name="connsiteX21" fmla="*/ 1753082 w 2324582"/>
                      <a:gd name="connsiteY21" fmla="*/ 1035830 h 2302655"/>
                      <a:gd name="connsiteX22" fmla="*/ 1619732 w 2324582"/>
                      <a:gd name="connsiteY22" fmla="*/ 1007255 h 2302655"/>
                      <a:gd name="connsiteX23" fmla="*/ 1429232 w 2324582"/>
                      <a:gd name="connsiteY23" fmla="*/ 826280 h 2302655"/>
                      <a:gd name="connsiteX24" fmla="*/ 1133957 w 2324582"/>
                      <a:gd name="connsiteY24" fmla="*/ 635780 h 2302655"/>
                      <a:gd name="connsiteX25" fmla="*/ 1029182 w 2324582"/>
                      <a:gd name="connsiteY25" fmla="*/ 654830 h 2302655"/>
                      <a:gd name="connsiteX26" fmla="*/ 943457 w 2324582"/>
                      <a:gd name="connsiteY26" fmla="*/ 588155 h 2302655"/>
                      <a:gd name="connsiteX27" fmla="*/ 924407 w 2324582"/>
                      <a:gd name="connsiteY27" fmla="*/ 426230 h 2302655"/>
                      <a:gd name="connsiteX28" fmla="*/ 686282 w 2324582"/>
                      <a:gd name="connsiteY28" fmla="*/ 140480 h 2302655"/>
                      <a:gd name="connsiteX29" fmla="*/ 486257 w 2324582"/>
                      <a:gd name="connsiteY29" fmla="*/ 121430 h 2302655"/>
                      <a:gd name="connsiteX30" fmla="*/ 381482 w 2324582"/>
                      <a:gd name="connsiteY30" fmla="*/ 35705 h 2302655"/>
                      <a:gd name="connsiteX0" fmla="*/ 382189 w 2325289"/>
                      <a:gd name="connsiteY0" fmla="*/ 36050 h 2303000"/>
                      <a:gd name="connsiteX1" fmla="*/ 105964 w 2325289"/>
                      <a:gd name="connsiteY1" fmla="*/ 93200 h 2303000"/>
                      <a:gd name="connsiteX2" fmla="*/ 125014 w 2325289"/>
                      <a:gd name="connsiteY2" fmla="*/ 340850 h 2303000"/>
                      <a:gd name="connsiteX3" fmla="*/ 325039 w 2325289"/>
                      <a:gd name="connsiteY3" fmla="*/ 531350 h 2303000"/>
                      <a:gd name="connsiteX4" fmla="*/ 582214 w 2325289"/>
                      <a:gd name="connsiteY4" fmla="*/ 721850 h 2303000"/>
                      <a:gd name="connsiteX5" fmla="*/ 944164 w 2325289"/>
                      <a:gd name="connsiteY5" fmla="*/ 969500 h 2303000"/>
                      <a:gd name="connsiteX6" fmla="*/ 1172764 w 2325289"/>
                      <a:gd name="connsiteY6" fmla="*/ 1283825 h 2303000"/>
                      <a:gd name="connsiteX7" fmla="*/ 1287064 w 2325289"/>
                      <a:gd name="connsiteY7" fmla="*/ 1398125 h 2303000"/>
                      <a:gd name="connsiteX8" fmla="*/ 1372789 w 2325289"/>
                      <a:gd name="connsiteY8" fmla="*/ 1531475 h 2303000"/>
                      <a:gd name="connsiteX9" fmla="*/ 1334689 w 2325289"/>
                      <a:gd name="connsiteY9" fmla="*/ 1750550 h 2303000"/>
                      <a:gd name="connsiteX10" fmla="*/ 1477564 w 2325289"/>
                      <a:gd name="connsiteY10" fmla="*/ 2179175 h 2303000"/>
                      <a:gd name="connsiteX11" fmla="*/ 1553764 w 2325289"/>
                      <a:gd name="connsiteY11" fmla="*/ 2188700 h 2303000"/>
                      <a:gd name="connsiteX12" fmla="*/ 1601389 w 2325289"/>
                      <a:gd name="connsiteY12" fmla="*/ 2264900 h 2303000"/>
                      <a:gd name="connsiteX13" fmla="*/ 1668064 w 2325289"/>
                      <a:gd name="connsiteY13" fmla="*/ 2303000 h 2303000"/>
                      <a:gd name="connsiteX14" fmla="*/ 2020489 w 2325289"/>
                      <a:gd name="connsiteY14" fmla="*/ 2169650 h 2303000"/>
                      <a:gd name="connsiteX15" fmla="*/ 2258614 w 2325289"/>
                      <a:gd name="connsiteY15" fmla="*/ 1893425 h 2303000"/>
                      <a:gd name="connsiteX16" fmla="*/ 2325289 w 2325289"/>
                      <a:gd name="connsiteY16" fmla="*/ 1769600 h 2303000"/>
                      <a:gd name="connsiteX17" fmla="*/ 2296714 w 2325289"/>
                      <a:gd name="connsiteY17" fmla="*/ 1598150 h 2303000"/>
                      <a:gd name="connsiteX18" fmla="*/ 2115739 w 2325289"/>
                      <a:gd name="connsiteY18" fmla="*/ 1579100 h 2303000"/>
                      <a:gd name="connsiteX19" fmla="*/ 2049064 w 2325289"/>
                      <a:gd name="connsiteY19" fmla="*/ 1541000 h 2303000"/>
                      <a:gd name="connsiteX20" fmla="*/ 2030014 w 2325289"/>
                      <a:gd name="connsiteY20" fmla="*/ 1083800 h 2303000"/>
                      <a:gd name="connsiteX21" fmla="*/ 1753789 w 2325289"/>
                      <a:gd name="connsiteY21" fmla="*/ 1036175 h 2303000"/>
                      <a:gd name="connsiteX22" fmla="*/ 1620439 w 2325289"/>
                      <a:gd name="connsiteY22" fmla="*/ 1007600 h 2303000"/>
                      <a:gd name="connsiteX23" fmla="*/ 1429939 w 2325289"/>
                      <a:gd name="connsiteY23" fmla="*/ 826625 h 2303000"/>
                      <a:gd name="connsiteX24" fmla="*/ 1134664 w 2325289"/>
                      <a:gd name="connsiteY24" fmla="*/ 636125 h 2303000"/>
                      <a:gd name="connsiteX25" fmla="*/ 1029889 w 2325289"/>
                      <a:gd name="connsiteY25" fmla="*/ 655175 h 2303000"/>
                      <a:gd name="connsiteX26" fmla="*/ 944164 w 2325289"/>
                      <a:gd name="connsiteY26" fmla="*/ 588500 h 2303000"/>
                      <a:gd name="connsiteX27" fmla="*/ 925114 w 2325289"/>
                      <a:gd name="connsiteY27" fmla="*/ 426575 h 2303000"/>
                      <a:gd name="connsiteX28" fmla="*/ 686989 w 2325289"/>
                      <a:gd name="connsiteY28" fmla="*/ 140825 h 2303000"/>
                      <a:gd name="connsiteX29" fmla="*/ 486964 w 2325289"/>
                      <a:gd name="connsiteY29" fmla="*/ 121775 h 2303000"/>
                      <a:gd name="connsiteX30" fmla="*/ 382189 w 2325289"/>
                      <a:gd name="connsiteY30" fmla="*/ 36050 h 230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325289" h="2303000" extrusionOk="0">
                        <a:moveTo>
                          <a:pt x="382189" y="36050"/>
                        </a:moveTo>
                        <a:cubicBezTo>
                          <a:pt x="138182" y="-84831"/>
                          <a:pt x="75141" y="141032"/>
                          <a:pt x="105964" y="93200"/>
                        </a:cubicBezTo>
                        <a:cubicBezTo>
                          <a:pt x="417625" y="195075"/>
                          <a:pt x="-267277" y="303062"/>
                          <a:pt x="125014" y="340850"/>
                        </a:cubicBezTo>
                        <a:cubicBezTo>
                          <a:pt x="84321" y="429036"/>
                          <a:pt x="312145" y="551770"/>
                          <a:pt x="325039" y="531350"/>
                        </a:cubicBezTo>
                        <a:cubicBezTo>
                          <a:pt x="48170" y="453302"/>
                          <a:pt x="820041" y="755914"/>
                          <a:pt x="582214" y="721850"/>
                        </a:cubicBezTo>
                        <a:cubicBezTo>
                          <a:pt x="713447" y="832185"/>
                          <a:pt x="855497" y="855755"/>
                          <a:pt x="944164" y="969500"/>
                        </a:cubicBezTo>
                        <a:cubicBezTo>
                          <a:pt x="1014096" y="1038110"/>
                          <a:pt x="1200336" y="1285918"/>
                          <a:pt x="1172764" y="1283825"/>
                        </a:cubicBezTo>
                        <a:cubicBezTo>
                          <a:pt x="1151840" y="1324121"/>
                          <a:pt x="1321569" y="1403057"/>
                          <a:pt x="1287064" y="1398125"/>
                        </a:cubicBezTo>
                        <a:cubicBezTo>
                          <a:pt x="1408315" y="1605075"/>
                          <a:pt x="1362968" y="1692666"/>
                          <a:pt x="1372789" y="1531475"/>
                        </a:cubicBezTo>
                        <a:cubicBezTo>
                          <a:pt x="1417615" y="1670984"/>
                          <a:pt x="1436560" y="1707706"/>
                          <a:pt x="1334689" y="1750550"/>
                        </a:cubicBezTo>
                        <a:cubicBezTo>
                          <a:pt x="1465865" y="1851132"/>
                          <a:pt x="1488263" y="2062503"/>
                          <a:pt x="1477564" y="2179175"/>
                        </a:cubicBezTo>
                        <a:cubicBezTo>
                          <a:pt x="1518693" y="2200797"/>
                          <a:pt x="1524816" y="2200046"/>
                          <a:pt x="1553764" y="2188700"/>
                        </a:cubicBezTo>
                        <a:cubicBezTo>
                          <a:pt x="1530224" y="2232354"/>
                          <a:pt x="1555882" y="2209786"/>
                          <a:pt x="1601389" y="2264900"/>
                        </a:cubicBezTo>
                        <a:cubicBezTo>
                          <a:pt x="1642690" y="2276410"/>
                          <a:pt x="1633455" y="2268673"/>
                          <a:pt x="1668064" y="2303000"/>
                        </a:cubicBezTo>
                        <a:cubicBezTo>
                          <a:pt x="1822251" y="2276967"/>
                          <a:pt x="1830749" y="2255582"/>
                          <a:pt x="2020489" y="2169650"/>
                        </a:cubicBezTo>
                        <a:cubicBezTo>
                          <a:pt x="2102182" y="2493310"/>
                          <a:pt x="2138974" y="1819802"/>
                          <a:pt x="2258614" y="1893425"/>
                        </a:cubicBezTo>
                        <a:cubicBezTo>
                          <a:pt x="2269802" y="1893648"/>
                          <a:pt x="2301600" y="1778465"/>
                          <a:pt x="2325289" y="1769600"/>
                        </a:cubicBezTo>
                        <a:cubicBezTo>
                          <a:pt x="2288098" y="1755251"/>
                          <a:pt x="2308112" y="1598278"/>
                          <a:pt x="2296714" y="1598150"/>
                        </a:cubicBezTo>
                        <a:cubicBezTo>
                          <a:pt x="2210341" y="1621170"/>
                          <a:pt x="2108483" y="1618831"/>
                          <a:pt x="2115739" y="1579100"/>
                        </a:cubicBezTo>
                        <a:cubicBezTo>
                          <a:pt x="2232368" y="1597223"/>
                          <a:pt x="2004292" y="1672924"/>
                          <a:pt x="2049064" y="1541000"/>
                        </a:cubicBezTo>
                        <a:cubicBezTo>
                          <a:pt x="2061550" y="1469498"/>
                          <a:pt x="1986225" y="1077269"/>
                          <a:pt x="2030014" y="1083800"/>
                        </a:cubicBezTo>
                        <a:cubicBezTo>
                          <a:pt x="2231269" y="1177113"/>
                          <a:pt x="1962739" y="1006716"/>
                          <a:pt x="1753789" y="1036175"/>
                        </a:cubicBezTo>
                        <a:cubicBezTo>
                          <a:pt x="1813924" y="1096852"/>
                          <a:pt x="1638266" y="1049689"/>
                          <a:pt x="1620439" y="1007600"/>
                        </a:cubicBezTo>
                        <a:cubicBezTo>
                          <a:pt x="1542183" y="964731"/>
                          <a:pt x="1439799" y="813613"/>
                          <a:pt x="1429939" y="826625"/>
                        </a:cubicBezTo>
                        <a:cubicBezTo>
                          <a:pt x="1398885" y="858864"/>
                          <a:pt x="1424395" y="678939"/>
                          <a:pt x="1134664" y="636125"/>
                        </a:cubicBezTo>
                        <a:cubicBezTo>
                          <a:pt x="1097068" y="616482"/>
                          <a:pt x="1067815" y="602124"/>
                          <a:pt x="1029889" y="655175"/>
                        </a:cubicBezTo>
                        <a:cubicBezTo>
                          <a:pt x="977661" y="664824"/>
                          <a:pt x="981559" y="650747"/>
                          <a:pt x="944164" y="588500"/>
                        </a:cubicBezTo>
                        <a:cubicBezTo>
                          <a:pt x="939364" y="467736"/>
                          <a:pt x="983220" y="461974"/>
                          <a:pt x="925114" y="426575"/>
                        </a:cubicBezTo>
                        <a:cubicBezTo>
                          <a:pt x="1188254" y="549344"/>
                          <a:pt x="918504" y="94517"/>
                          <a:pt x="686989" y="140825"/>
                        </a:cubicBezTo>
                        <a:cubicBezTo>
                          <a:pt x="632334" y="156380"/>
                          <a:pt x="553403" y="91590"/>
                          <a:pt x="486964" y="121775"/>
                        </a:cubicBezTo>
                        <a:cubicBezTo>
                          <a:pt x="543146" y="48991"/>
                          <a:pt x="451467" y="94246"/>
                          <a:pt x="382189" y="3605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could we do in a Landscape Lab?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2335D-21ED-A0E0-2DA4-BE719FEAAF91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1EAA5-951E-A1CC-9845-84FDAE4F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25" y="1565738"/>
            <a:ext cx="7053317" cy="37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EB3E-AE01-1994-9AC1-BF17CBB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can we use these meetings?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2335D-21ED-A0E0-2DA4-BE719FEAAF91}"/>
              </a:ext>
            </a:extLst>
          </p:cNvPr>
          <p:cNvSpPr txBox="1"/>
          <p:nvPr/>
        </p:nvSpPr>
        <p:spPr>
          <a:xfrm>
            <a:off x="65034" y="631385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 Extra Light" panose="020B0204020104020204" pitchFamily="34" charset="0"/>
              </a:rPr>
              <a:t>12/10/22</a:t>
            </a:r>
          </a:p>
        </p:txBody>
      </p:sp>
    </p:spTree>
    <p:extLst>
      <p:ext uri="{BB962C8B-B14F-4D97-AF65-F5344CB8AC3E}">
        <p14:creationId xmlns:p14="http://schemas.microsoft.com/office/powerpoint/2010/main" val="65342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23 template.potx" id="{98A2E583-8040-4D33-AFF7-6B649E38675C}" vid="{F760446F-8401-46B5-B0CE-775DDFA7BB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191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 Extra Light</vt:lpstr>
      <vt:lpstr>Amasis MT Pro</vt:lpstr>
      <vt:lpstr>Arial</vt:lpstr>
      <vt:lpstr>Calibri</vt:lpstr>
      <vt:lpstr>Office Theme</vt:lpstr>
      <vt:lpstr>Landscape Lab Wednesday lunchtimes</vt:lpstr>
      <vt:lpstr>Landscape Lab – AIM Day follow-up</vt:lpstr>
      <vt:lpstr>Quick wins / clear outcomes</vt:lpstr>
      <vt:lpstr>Spatial scale: Langsett in context</vt:lpstr>
      <vt:lpstr>What could we do in a Landscape Lab?</vt:lpstr>
      <vt:lpstr>How can we use these meetings?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Bridge, Jonathan W</dc:creator>
  <cp:lastModifiedBy>Bridge, Jonathan W</cp:lastModifiedBy>
  <cp:revision>9</cp:revision>
  <dcterms:created xsi:type="dcterms:W3CDTF">2022-10-06T15:44:13Z</dcterms:created>
  <dcterms:modified xsi:type="dcterms:W3CDTF">2022-10-13T20:53:39Z</dcterms:modified>
</cp:coreProperties>
</file>