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9" r:id="rId2"/>
  </p:sldMasterIdLst>
  <p:notesMasterIdLst>
    <p:notesMasterId r:id="rId19"/>
  </p:notesMasterIdLst>
  <p:handoutMasterIdLst>
    <p:handoutMasterId r:id="rId20"/>
  </p:handoutMasterIdLst>
  <p:sldIdLst>
    <p:sldId id="390" r:id="rId3"/>
    <p:sldId id="391" r:id="rId4"/>
    <p:sldId id="393" r:id="rId5"/>
    <p:sldId id="394" r:id="rId6"/>
    <p:sldId id="395" r:id="rId7"/>
    <p:sldId id="415" r:id="rId8"/>
    <p:sldId id="416" r:id="rId9"/>
    <p:sldId id="417" r:id="rId10"/>
    <p:sldId id="418" r:id="rId11"/>
    <p:sldId id="396" r:id="rId12"/>
    <p:sldId id="397" r:id="rId13"/>
    <p:sldId id="413" r:id="rId14"/>
    <p:sldId id="411" r:id="rId15"/>
    <p:sldId id="409" r:id="rId16"/>
    <p:sldId id="412" r:id="rId17"/>
    <p:sldId id="414" r:id="rId18"/>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D50"/>
    <a:srgbClr val="FEE8F1"/>
    <a:srgbClr val="FBC1D8"/>
    <a:srgbClr val="7E7DC7"/>
    <a:srgbClr val="00B3BF"/>
    <a:srgbClr val="E87C06"/>
    <a:srgbClr val="F89EC2"/>
    <a:srgbClr val="FEE3C6"/>
    <a:srgbClr val="D70F60"/>
    <a:srgbClr val="F78D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47" autoAdjust="0"/>
    <p:restoredTop sz="89165" autoAdjust="0"/>
  </p:normalViewPr>
  <p:slideViewPr>
    <p:cSldViewPr snapToGrid="0">
      <p:cViewPr>
        <p:scale>
          <a:sx n="70" d="100"/>
          <a:sy n="70" d="100"/>
        </p:scale>
        <p:origin x="-2820" y="-834"/>
      </p:cViewPr>
      <p:guideLst>
        <p:guide orient="horz" pos="2160"/>
        <p:guide pos="3120"/>
      </p:guideLst>
    </p:cSldViewPr>
  </p:slideViewPr>
  <p:notesTextViewPr>
    <p:cViewPr>
      <p:scale>
        <a:sx n="1" d="1"/>
        <a:sy n="1" d="1"/>
      </p:scale>
      <p:origin x="0" y="0"/>
    </p:cViewPr>
  </p:notesTextViewPr>
  <p:notesViewPr>
    <p:cSldViewPr snapToGrid="0">
      <p:cViewPr varScale="1">
        <p:scale>
          <a:sx n="88" d="100"/>
          <a:sy n="88" d="100"/>
        </p:scale>
        <p:origin x="-381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2B82B30-B424-4ECC-AB89-C775C7042851}" type="datetimeFigureOut">
              <a:rPr lang="en-GB" smtClean="0"/>
              <a:t>29/11/2018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B800C8C-B813-452D-8E8D-15A663D58074}" type="slidenum">
              <a:rPr lang="en-GB" smtClean="0"/>
              <a:t>‹#›</a:t>
            </a:fld>
            <a:endParaRPr lang="en-GB"/>
          </a:p>
        </p:txBody>
      </p:sp>
    </p:spTree>
    <p:extLst>
      <p:ext uri="{BB962C8B-B14F-4D97-AF65-F5344CB8AC3E}">
        <p14:creationId xmlns:p14="http://schemas.microsoft.com/office/powerpoint/2010/main" val="3554798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B2135226-DFCE-477D-BDD6-25AC96C4EAE3}" type="datetimeFigureOut">
              <a:rPr lang="en-GB" smtClean="0"/>
              <a:t>29/11/2018</a:t>
            </a:fld>
            <a:endParaRPr lang="en-GB" dirty="0"/>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62B8F584-5FE1-43C2-8E97-5777022B15E0}" type="slidenum">
              <a:rPr lang="en-GB" smtClean="0"/>
              <a:t>‹#›</a:t>
            </a:fld>
            <a:endParaRPr lang="en-GB" dirty="0"/>
          </a:p>
        </p:txBody>
      </p:sp>
    </p:spTree>
    <p:extLst>
      <p:ext uri="{BB962C8B-B14F-4D97-AF65-F5344CB8AC3E}">
        <p14:creationId xmlns:p14="http://schemas.microsoft.com/office/powerpoint/2010/main" val="352964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a:t>
            </a:fld>
            <a:endParaRPr lang="en-GB" dirty="0"/>
          </a:p>
        </p:txBody>
      </p:sp>
    </p:spTree>
    <p:extLst>
      <p:ext uri="{BB962C8B-B14F-4D97-AF65-F5344CB8AC3E}">
        <p14:creationId xmlns:p14="http://schemas.microsoft.com/office/powerpoint/2010/main" val="165227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pPr marL="0" marR="0" lvl="0" indent="0" algn="l" defTabSz="787481"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139684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pPr marL="0" marR="0" lvl="0" indent="0" algn="l" defTabSz="787481"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1396848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4E1C6CF5-0F0F-4F7A-B3C9-BAFCAEB8E96B}"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417511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AC7143-16E9-4C5A-89D8-90A399FC322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36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AC7143-16E9-4C5A-89D8-90A399FC322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368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8825" y="744538"/>
            <a:ext cx="52800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EA35D6-C7E5-4FF3-AE64-250F5F3D9447}"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196406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0"/>
          </p:nvPr>
        </p:nvSpPr>
        <p:spPr/>
        <p:txBody>
          <a:bodyPr/>
          <a:lstStyle/>
          <a:p>
            <a:fld id="{62B8F584-5FE1-43C2-8E97-5777022B15E0}" type="slidenum">
              <a:rPr lang="en-GB" smtClean="0"/>
              <a:t>9</a:t>
            </a:fld>
            <a:endParaRPr lang="en-GB" dirty="0"/>
          </a:p>
        </p:txBody>
      </p:sp>
    </p:spTree>
    <p:extLst>
      <p:ext uri="{BB962C8B-B14F-4D97-AF65-F5344CB8AC3E}">
        <p14:creationId xmlns:p14="http://schemas.microsoft.com/office/powerpoint/2010/main" val="164163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endParaRPr lang="en-GB" dirty="0">
              <a:solidFill>
                <a:srgbClr val="000000"/>
              </a:solidFill>
            </a:endParaRPr>
          </a:p>
        </p:txBody>
      </p:sp>
      <p:sp>
        <p:nvSpPr>
          <p:cNvPr id="5" name="Text Placeholder 8"/>
          <p:cNvSpPr>
            <a:spLocks noGrp="1"/>
          </p:cNvSpPr>
          <p:nvPr>
            <p:ph type="body" sz="quarter" idx="13" hasCustomPrompt="1"/>
          </p:nvPr>
        </p:nvSpPr>
        <p:spPr>
          <a:xfrm>
            <a:off x="401539" y="722742"/>
            <a:ext cx="9101461" cy="757252"/>
          </a:xfrm>
          <a:prstGeom prst="rect">
            <a:avLst/>
          </a:prstGeom>
        </p:spPr>
        <p:txBody>
          <a:bodyPr lIns="0" tIns="0" rIns="0" bIns="0">
            <a:noAutofit/>
          </a:bodyPr>
          <a:lstStyle>
            <a:lvl1pPr marL="0" indent="0">
              <a:buNone/>
              <a:defRPr sz="1600" b="0">
                <a:solidFill>
                  <a:srgbClr val="575757"/>
                </a:solidFill>
              </a:defRPr>
            </a:lvl1pPr>
          </a:lstStyle>
          <a:p>
            <a:pPr lvl="0"/>
            <a:r>
              <a:rPr lang="en-GB" dirty="0" smtClean="0"/>
              <a:t>Click to add subtitle</a:t>
            </a:r>
            <a:endParaRPr lang="en-GB" dirty="0"/>
          </a:p>
        </p:txBody>
      </p:sp>
      <p:sp>
        <p:nvSpPr>
          <p:cNvPr id="6" name="Title Placeholder 1"/>
          <p:cNvSpPr>
            <a:spLocks noGrp="1"/>
          </p:cNvSpPr>
          <p:nvPr>
            <p:ph type="title"/>
          </p:nvPr>
        </p:nvSpPr>
        <p:spPr>
          <a:xfrm>
            <a:off x="401539" y="317507"/>
            <a:ext cx="9101461" cy="334099"/>
          </a:xfrm>
          <a:prstGeom prst="rect">
            <a:avLst/>
          </a:prstGeom>
        </p:spPr>
        <p:txBody>
          <a:bodyPr vert="horz" lIns="0" tIns="0" rIns="0" bIns="0" rtlCol="0" anchor="t" anchorCtr="0">
            <a:noAutofit/>
          </a:bodyPr>
          <a:lstStyle>
            <a:lvl1pPr>
              <a:defRPr sz="2300"/>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379490483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81793" y="1857895"/>
            <a:ext cx="4504500" cy="1695451"/>
          </a:xfrm>
        </p:spPr>
        <p:txBody>
          <a:bodyPr>
            <a:noAutofit/>
          </a:bodyPr>
          <a:lstStyle>
            <a:lvl1pPr>
              <a:spcAft>
                <a:spcPts val="813"/>
              </a:spcAft>
              <a:defRPr b="1">
                <a:solidFill>
                  <a:schemeClr val="accent1"/>
                </a:solidFill>
              </a:defRPr>
            </a:lvl1pPr>
            <a:lvl2pPr>
              <a:spcAft>
                <a:spcPts val="813"/>
              </a:spcAft>
              <a:defRPr/>
            </a:lvl2pPr>
            <a:lvl3pPr marL="0" indent="0">
              <a:spcAft>
                <a:spcPts val="813"/>
              </a:spcAft>
              <a:buNone/>
              <a:defRPr/>
            </a:lvl3pPr>
            <a:lvl4pPr marL="143322" indent="-143322">
              <a:spcAft>
                <a:spcPts val="813"/>
              </a:spcAft>
              <a:buFont typeface="Arial" panose="020B0604020202020204" pitchFamily="34" charset="0"/>
              <a:buChar char="•"/>
              <a:defRPr/>
            </a:lvl4pPr>
            <a:lvl5pPr marL="289568" indent="-143322">
              <a:spcAft>
                <a:spcPts val="813"/>
              </a:spcAft>
              <a:defRPr baseline="0"/>
            </a:lvl5pPr>
            <a:lvl6pPr marL="289568" indent="-143322">
              <a:spcAft>
                <a:spcPts val="813"/>
              </a:spcAft>
              <a:buFont typeface="Verdana" panose="020B0604030504040204" pitchFamily="34" charset="0"/>
              <a:buChar char="−"/>
              <a:defRPr/>
            </a:lvl6pPr>
            <a:lvl7pPr marL="289568" indent="-143322">
              <a:spcAft>
                <a:spcPts val="813"/>
              </a:spcAft>
              <a:defRPr/>
            </a:lvl7pPr>
            <a:lvl8pPr marL="289568" indent="-143322">
              <a:spcAft>
                <a:spcPts val="813"/>
              </a:spcAft>
              <a:defRPr/>
            </a:lvl8pPr>
            <a:lvl9pPr marL="289568" indent="-143322">
              <a:spcAft>
                <a:spcPts val="81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5019189" y="1857895"/>
            <a:ext cx="4504500" cy="1695451"/>
          </a:xfrm>
        </p:spPr>
        <p:txBody>
          <a:bodyPr>
            <a:noAutofit/>
          </a:bodyPr>
          <a:lstStyle>
            <a:lvl1pPr>
              <a:spcAft>
                <a:spcPts val="813"/>
              </a:spcAft>
              <a:defRPr b="1">
                <a:solidFill>
                  <a:schemeClr val="accent1"/>
                </a:solidFill>
              </a:defRPr>
            </a:lvl1pPr>
            <a:lvl2pPr>
              <a:spcAft>
                <a:spcPts val="813"/>
              </a:spcAft>
              <a:defRPr/>
            </a:lvl2pPr>
            <a:lvl3pPr marL="0" indent="0">
              <a:spcAft>
                <a:spcPts val="813"/>
              </a:spcAft>
              <a:buNone/>
              <a:defRPr/>
            </a:lvl3pPr>
            <a:lvl4pPr marL="143322" indent="-143322">
              <a:spcAft>
                <a:spcPts val="813"/>
              </a:spcAft>
              <a:buFont typeface="Arial" panose="020B0604020202020204" pitchFamily="34" charset="0"/>
              <a:buChar char="•"/>
              <a:defRPr/>
            </a:lvl4pPr>
            <a:lvl5pPr marL="289568" indent="-143322">
              <a:spcAft>
                <a:spcPts val="813"/>
              </a:spcAft>
              <a:defRPr baseline="0"/>
            </a:lvl5pPr>
            <a:lvl6pPr marL="289568" indent="-143322">
              <a:spcAft>
                <a:spcPts val="813"/>
              </a:spcAft>
              <a:buFont typeface="Verdana" panose="020B0604030504040204" pitchFamily="34" charset="0"/>
              <a:buChar char="−"/>
              <a:defRPr/>
            </a:lvl6pPr>
            <a:lvl7pPr marL="289568" indent="-143322">
              <a:spcAft>
                <a:spcPts val="813"/>
              </a:spcAft>
              <a:defRPr/>
            </a:lvl7pPr>
            <a:lvl8pPr marL="289568" indent="-143322">
              <a:spcAft>
                <a:spcPts val="813"/>
              </a:spcAft>
              <a:defRPr/>
            </a:lvl8pPr>
            <a:lvl9pPr marL="289568" indent="-143322">
              <a:spcAft>
                <a:spcPts val="81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Picture Placeholder 29"/>
          <p:cNvSpPr>
            <a:spLocks noGrp="1"/>
          </p:cNvSpPr>
          <p:nvPr>
            <p:ph type="pic" sz="quarter" idx="20" hasCustomPrompt="1"/>
          </p:nvPr>
        </p:nvSpPr>
        <p:spPr>
          <a:xfrm>
            <a:off x="8504955" y="1857895"/>
            <a:ext cx="1010881" cy="549275"/>
          </a:xfrm>
        </p:spPr>
        <p:txBody>
          <a:bodyPr>
            <a:noAutofit/>
          </a:bodyPr>
          <a:lstStyle>
            <a:lvl1pPr marL="0" marR="0" indent="0" algn="l" defTabSz="742932" rtl="0" eaLnBrk="1" fontAlgn="auto" latinLnBrk="0" hangingPunct="1">
              <a:lnSpc>
                <a:spcPct val="100000"/>
              </a:lnSpc>
              <a:spcBef>
                <a:spcPts val="0"/>
              </a:spcBef>
              <a:spcAft>
                <a:spcPts val="813"/>
              </a:spcAft>
              <a:buClrTx/>
              <a:buSzTx/>
              <a:buFont typeface="Arial" panose="020B0604020202020204" pitchFamily="34" charset="0"/>
              <a:buNone/>
              <a:tabLst/>
              <a:defRPr sz="731"/>
            </a:lvl1pPr>
          </a:lstStyle>
          <a:p>
            <a:pPr>
              <a:spcBef>
                <a:spcPct val="0"/>
              </a:spcBef>
            </a:pPr>
            <a:r>
              <a:rPr lang="en-US" sz="975" noProof="0" dirty="0">
                <a:solidFill>
                  <a:schemeClr val="bg1"/>
                </a:solidFill>
              </a:rPr>
              <a:t>Co-brand</a:t>
            </a:r>
            <a:br>
              <a:rPr lang="en-US" sz="975" noProof="0" dirty="0">
                <a:solidFill>
                  <a:schemeClr val="bg1"/>
                </a:solidFill>
              </a:rPr>
            </a:br>
            <a:r>
              <a:rPr lang="en-US" sz="975"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81793" y="4249684"/>
            <a:ext cx="4504500" cy="1695451"/>
          </a:xfrm>
        </p:spPr>
        <p:txBody>
          <a:bodyPr>
            <a:noAutofit/>
          </a:bodyPr>
          <a:lstStyle>
            <a:lvl1pPr>
              <a:spcAft>
                <a:spcPts val="813"/>
              </a:spcAft>
              <a:defRPr b="1">
                <a:solidFill>
                  <a:schemeClr val="accent1"/>
                </a:solidFill>
              </a:defRPr>
            </a:lvl1pPr>
            <a:lvl2pPr>
              <a:spcAft>
                <a:spcPts val="813"/>
              </a:spcAft>
              <a:defRPr/>
            </a:lvl2pPr>
            <a:lvl3pPr marL="0" indent="0">
              <a:spcAft>
                <a:spcPts val="813"/>
              </a:spcAft>
              <a:buNone/>
              <a:defRPr/>
            </a:lvl3pPr>
            <a:lvl4pPr marL="143322" indent="-143322">
              <a:spcAft>
                <a:spcPts val="813"/>
              </a:spcAft>
              <a:buFont typeface="Arial" panose="020B0604020202020204" pitchFamily="34" charset="0"/>
              <a:buChar char="•"/>
              <a:defRPr/>
            </a:lvl4pPr>
            <a:lvl5pPr marL="289568" indent="-143322">
              <a:spcAft>
                <a:spcPts val="813"/>
              </a:spcAft>
              <a:defRPr baseline="0"/>
            </a:lvl5pPr>
            <a:lvl6pPr marL="289568" indent="-143322">
              <a:spcAft>
                <a:spcPts val="813"/>
              </a:spcAft>
              <a:buFont typeface="Verdana" panose="020B0604030504040204" pitchFamily="34" charset="0"/>
              <a:buChar char="−"/>
              <a:defRPr/>
            </a:lvl6pPr>
            <a:lvl7pPr marL="289568" indent="-143322">
              <a:spcAft>
                <a:spcPts val="813"/>
              </a:spcAft>
              <a:defRPr/>
            </a:lvl7pPr>
            <a:lvl8pPr marL="289568" indent="-143322">
              <a:spcAft>
                <a:spcPts val="813"/>
              </a:spcAft>
              <a:defRPr/>
            </a:lvl8pPr>
            <a:lvl9pPr marL="289568" indent="-143322">
              <a:spcAft>
                <a:spcPts val="81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5019186" y="4249684"/>
            <a:ext cx="4504500" cy="1695451"/>
          </a:xfrm>
        </p:spPr>
        <p:txBody>
          <a:bodyPr>
            <a:noAutofit/>
          </a:bodyPr>
          <a:lstStyle>
            <a:lvl1pPr>
              <a:spcAft>
                <a:spcPts val="813"/>
              </a:spcAft>
              <a:defRPr b="1">
                <a:solidFill>
                  <a:schemeClr val="accent1"/>
                </a:solidFill>
              </a:defRPr>
            </a:lvl1pPr>
            <a:lvl2pPr>
              <a:spcAft>
                <a:spcPts val="813"/>
              </a:spcAft>
              <a:defRPr/>
            </a:lvl2pPr>
            <a:lvl3pPr marL="0" indent="0">
              <a:spcAft>
                <a:spcPts val="813"/>
              </a:spcAft>
              <a:buNone/>
              <a:defRPr/>
            </a:lvl3pPr>
            <a:lvl4pPr marL="143322" indent="-143322">
              <a:spcAft>
                <a:spcPts val="813"/>
              </a:spcAft>
              <a:buFont typeface="Arial" panose="020B0604020202020204" pitchFamily="34" charset="0"/>
              <a:buChar char="•"/>
              <a:defRPr/>
            </a:lvl4pPr>
            <a:lvl5pPr marL="289568" indent="-143322">
              <a:spcAft>
                <a:spcPts val="813"/>
              </a:spcAft>
              <a:defRPr baseline="0"/>
            </a:lvl5pPr>
            <a:lvl6pPr marL="289568" indent="-143322">
              <a:spcAft>
                <a:spcPts val="813"/>
              </a:spcAft>
              <a:buFont typeface="Verdana" panose="020B0604030504040204" pitchFamily="34" charset="0"/>
              <a:buChar char="−"/>
              <a:defRPr/>
            </a:lvl6pPr>
            <a:lvl7pPr marL="289568" indent="-143322">
              <a:spcAft>
                <a:spcPts val="813"/>
              </a:spcAft>
              <a:defRPr/>
            </a:lvl7pPr>
            <a:lvl8pPr marL="289568" indent="-143322">
              <a:spcAft>
                <a:spcPts val="813"/>
              </a:spcAft>
              <a:defRPr/>
            </a:lvl8pPr>
            <a:lvl9pPr marL="289568" indent="-143322">
              <a:spcAft>
                <a:spcPts val="813"/>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Picture Placeholder 29"/>
          <p:cNvSpPr>
            <a:spLocks noGrp="1"/>
          </p:cNvSpPr>
          <p:nvPr>
            <p:ph type="pic" sz="quarter" idx="24" hasCustomPrompt="1"/>
          </p:nvPr>
        </p:nvSpPr>
        <p:spPr>
          <a:xfrm>
            <a:off x="3819105" y="4249686"/>
            <a:ext cx="1035869" cy="549275"/>
          </a:xfrm>
        </p:spPr>
        <p:txBody>
          <a:bodyPr>
            <a:noAutofit/>
          </a:bodyPr>
          <a:lstStyle>
            <a:lvl1pPr marL="0" marR="0" indent="0" algn="l" defTabSz="742932" rtl="0" eaLnBrk="1" fontAlgn="auto" latinLnBrk="0" hangingPunct="1">
              <a:lnSpc>
                <a:spcPct val="100000"/>
              </a:lnSpc>
              <a:spcBef>
                <a:spcPts val="0"/>
              </a:spcBef>
              <a:spcAft>
                <a:spcPts val="813"/>
              </a:spcAft>
              <a:buClrTx/>
              <a:buSzTx/>
              <a:buFont typeface="Arial" panose="020B0604020202020204" pitchFamily="34" charset="0"/>
              <a:buNone/>
              <a:tabLst/>
              <a:defRPr sz="731"/>
            </a:lvl1pPr>
          </a:lstStyle>
          <a:p>
            <a:pPr>
              <a:spcBef>
                <a:spcPct val="0"/>
              </a:spcBef>
            </a:pPr>
            <a:r>
              <a:rPr lang="en-US" sz="975" noProof="0" dirty="0">
                <a:solidFill>
                  <a:schemeClr val="bg1"/>
                </a:solidFill>
              </a:rPr>
              <a:t>Co-brand</a:t>
            </a:r>
            <a:br>
              <a:rPr lang="en-US" sz="975" noProof="0" dirty="0">
                <a:solidFill>
                  <a:schemeClr val="bg1"/>
                </a:solidFill>
              </a:rPr>
            </a:br>
            <a:r>
              <a:rPr lang="en-US" sz="975"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8497967" y="4248212"/>
            <a:ext cx="1010880" cy="549275"/>
          </a:xfrm>
        </p:spPr>
        <p:txBody>
          <a:bodyPr>
            <a:noAutofit/>
          </a:bodyPr>
          <a:lstStyle>
            <a:lvl1pPr marL="0" marR="0" indent="0" algn="l" defTabSz="742932" rtl="0" eaLnBrk="1" fontAlgn="auto" latinLnBrk="0" hangingPunct="1">
              <a:lnSpc>
                <a:spcPct val="100000"/>
              </a:lnSpc>
              <a:spcBef>
                <a:spcPts val="0"/>
              </a:spcBef>
              <a:spcAft>
                <a:spcPts val="813"/>
              </a:spcAft>
              <a:buClrTx/>
              <a:buSzTx/>
              <a:buFont typeface="Arial" panose="020B0604020202020204" pitchFamily="34" charset="0"/>
              <a:buNone/>
              <a:tabLst/>
              <a:defRPr sz="731"/>
            </a:lvl1pPr>
          </a:lstStyle>
          <a:p>
            <a:pPr>
              <a:spcBef>
                <a:spcPct val="0"/>
              </a:spcBef>
            </a:pPr>
            <a:r>
              <a:rPr lang="en-US" sz="975" noProof="0" dirty="0">
                <a:solidFill>
                  <a:schemeClr val="bg1"/>
                </a:solidFill>
              </a:rPr>
              <a:t>Co-brand</a:t>
            </a:r>
            <a:br>
              <a:rPr lang="en-US" sz="975" noProof="0" dirty="0">
                <a:solidFill>
                  <a:schemeClr val="bg1"/>
                </a:solidFill>
              </a:rPr>
            </a:br>
            <a:r>
              <a:rPr lang="en-US" sz="975"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3847021" y="1863920"/>
            <a:ext cx="1011487" cy="549275"/>
          </a:xfrm>
        </p:spPr>
        <p:txBody>
          <a:bodyPr>
            <a:noAutofit/>
          </a:bodyPr>
          <a:lstStyle>
            <a:lvl1pPr marL="0" marR="0" indent="0" algn="l" defTabSz="742932" rtl="0" eaLnBrk="1" fontAlgn="auto" latinLnBrk="0" hangingPunct="1">
              <a:lnSpc>
                <a:spcPct val="100000"/>
              </a:lnSpc>
              <a:spcBef>
                <a:spcPts val="0"/>
              </a:spcBef>
              <a:spcAft>
                <a:spcPts val="813"/>
              </a:spcAft>
              <a:buClrTx/>
              <a:buSzTx/>
              <a:buFont typeface="Arial" panose="020B0604020202020204" pitchFamily="34" charset="0"/>
              <a:buNone/>
              <a:tabLst/>
              <a:defRPr sz="731"/>
            </a:lvl1pPr>
          </a:lstStyle>
          <a:p>
            <a:pPr>
              <a:spcBef>
                <a:spcPct val="0"/>
              </a:spcBef>
            </a:pPr>
            <a:r>
              <a:rPr lang="en-US" sz="975" noProof="0" dirty="0">
                <a:solidFill>
                  <a:schemeClr val="bg1"/>
                </a:solidFill>
              </a:rPr>
              <a:t>Co-brand</a:t>
            </a:r>
            <a:br>
              <a:rPr lang="en-US" sz="975" noProof="0" dirty="0">
                <a:solidFill>
                  <a:schemeClr val="bg1"/>
                </a:solidFill>
              </a:rPr>
            </a:br>
            <a:r>
              <a:rPr lang="en-US" sz="975"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381794" y="736691"/>
            <a:ext cx="9142413" cy="757255"/>
          </a:xfrm>
          <a:prstGeom prst="rect">
            <a:avLst/>
          </a:prstGeom>
        </p:spPr>
        <p:txBody>
          <a:bodyPr lIns="0" tIns="0" rIns="0" bIns="0">
            <a:noAutofit/>
          </a:bodyPr>
          <a:lstStyle>
            <a:lvl1pPr marL="0" indent="0">
              <a:buNone/>
              <a:defRPr sz="1219"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381794" y="402587"/>
            <a:ext cx="9142413" cy="334102"/>
          </a:xfrm>
          <a:prstGeom prst="rect">
            <a:avLst/>
          </a:prstGeom>
        </p:spPr>
        <p:txBody>
          <a:bodyPr vert="horz" lIns="0" tIns="0" rIns="0" bIns="0" rtlCol="0" anchor="t" anchorCtr="0">
            <a:noAutofit/>
          </a:bodyPr>
          <a:lstStyle>
            <a:lvl1pPr>
              <a:defRPr sz="1219"/>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38396017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0849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0"/>
            <a:ext cx="2311400" cy="365126"/>
          </a:xfrm>
          <a:prstGeom prst="rect">
            <a:avLst/>
          </a:prstGeom>
        </p:spPr>
        <p:txBody>
          <a:bodyPr lIns="95784" tIns="47892" rIns="95784" bIns="47892"/>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099300" y="6356350"/>
            <a:ext cx="2311400" cy="365126"/>
          </a:xfrm>
          <a:prstGeom prst="rect">
            <a:avLst/>
          </a:prstGeom>
        </p:spPr>
        <p:txBody>
          <a:bodyPr lIns="95784" tIns="47892" rIns="95784" bIns="47892"/>
          <a:lstStyle/>
          <a:p>
            <a:fld id="{C6623AC5-E736-42FC-804D-CE08A2C83742}" type="slidenum">
              <a:rPr lang="en-GB" smtClean="0"/>
              <a:t>‹#›</a:t>
            </a:fld>
            <a:endParaRPr lang="en-GB"/>
          </a:p>
        </p:txBody>
      </p:sp>
    </p:spTree>
    <p:extLst>
      <p:ext uri="{BB962C8B-B14F-4D97-AF65-F5344CB8AC3E}">
        <p14:creationId xmlns:p14="http://schemas.microsoft.com/office/powerpoint/2010/main" val="3169805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endParaRPr lang="en-GB" dirty="0">
              <a:solidFill>
                <a:srgbClr val="000000"/>
              </a:solidFill>
            </a:endParaRPr>
          </a:p>
        </p:txBody>
      </p:sp>
      <p:sp>
        <p:nvSpPr>
          <p:cNvPr id="5" name="Text Placeholder 8"/>
          <p:cNvSpPr>
            <a:spLocks noGrp="1"/>
          </p:cNvSpPr>
          <p:nvPr>
            <p:ph type="body" sz="quarter" idx="13" hasCustomPrompt="1"/>
          </p:nvPr>
        </p:nvSpPr>
        <p:spPr>
          <a:xfrm>
            <a:off x="401539" y="722742"/>
            <a:ext cx="9101461" cy="757252"/>
          </a:xfrm>
          <a:prstGeom prst="rect">
            <a:avLst/>
          </a:prstGeom>
        </p:spPr>
        <p:txBody>
          <a:bodyPr lIns="0" tIns="0" rIns="0" bIns="0">
            <a:noAutofit/>
          </a:bodyPr>
          <a:lstStyle>
            <a:lvl1pPr marL="0" indent="0">
              <a:buNone/>
              <a:defRPr sz="1600" b="0">
                <a:solidFill>
                  <a:srgbClr val="575757"/>
                </a:solidFill>
              </a:defRPr>
            </a:lvl1pPr>
          </a:lstStyle>
          <a:p>
            <a:pPr lvl="0"/>
            <a:r>
              <a:rPr lang="en-GB" dirty="0" smtClean="0"/>
              <a:t>Click to add subtitle</a:t>
            </a:r>
            <a:endParaRPr lang="en-GB" dirty="0"/>
          </a:p>
        </p:txBody>
      </p:sp>
      <p:sp>
        <p:nvSpPr>
          <p:cNvPr id="6" name="Title Placeholder 1"/>
          <p:cNvSpPr>
            <a:spLocks noGrp="1"/>
          </p:cNvSpPr>
          <p:nvPr>
            <p:ph type="title"/>
          </p:nvPr>
        </p:nvSpPr>
        <p:spPr>
          <a:xfrm>
            <a:off x="401539" y="317507"/>
            <a:ext cx="9101461" cy="334099"/>
          </a:xfrm>
          <a:prstGeom prst="rect">
            <a:avLst/>
          </a:prstGeom>
        </p:spPr>
        <p:txBody>
          <a:bodyPr vert="horz" lIns="0" tIns="0" rIns="0" bIns="0" rtlCol="0" anchor="t" anchorCtr="0">
            <a:noAutofit/>
          </a:bodyPr>
          <a:lstStyle>
            <a:lvl1pPr>
              <a:defRPr sz="23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99825245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8" name="Text Placeholder 18"/>
          <p:cNvSpPr>
            <a:spLocks noGrp="1"/>
          </p:cNvSpPr>
          <p:nvPr>
            <p:ph idx="1"/>
          </p:nvPr>
        </p:nvSpPr>
        <p:spPr>
          <a:xfrm>
            <a:off x="401539" y="1666260"/>
            <a:ext cx="9101461" cy="4712943"/>
          </a:xfrm>
          <a:prstGeom prst="rect">
            <a:avLst/>
          </a:prstGeom>
        </p:spPr>
        <p:txBody>
          <a:bodyPr vert="horz" lIns="0" tIns="0" rIns="0" bIns="0" rtlCol="0">
            <a:noAutofit/>
          </a:bodyPr>
          <a:lstStyle>
            <a:lvl1pPr>
              <a:defRPr sz="1400"/>
            </a:lvl1pPr>
            <a:lvl2pPr>
              <a:defRPr sz="1400"/>
            </a:lvl2pPr>
            <a:lvl3pPr>
              <a:defRPr sz="14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Footer Placeholder 1"/>
          <p:cNvSpPr>
            <a:spLocks noGrp="1"/>
          </p:cNvSpPr>
          <p:nvPr>
            <p:ph type="ftr" sz="quarter" idx="14"/>
          </p:nvPr>
        </p:nvSpPr>
        <p:spPr/>
        <p:txBody>
          <a:bodyPr/>
          <a:lstStyle/>
          <a:p>
            <a:endParaRPr lang="en-GB" dirty="0">
              <a:solidFill>
                <a:srgbClr val="000000"/>
              </a:solidFill>
            </a:endParaRPr>
          </a:p>
        </p:txBody>
      </p:sp>
      <p:sp>
        <p:nvSpPr>
          <p:cNvPr id="6" name="Text Placeholder 8"/>
          <p:cNvSpPr>
            <a:spLocks noGrp="1"/>
          </p:cNvSpPr>
          <p:nvPr>
            <p:ph type="body" sz="quarter" idx="13" hasCustomPrompt="1"/>
          </p:nvPr>
        </p:nvSpPr>
        <p:spPr>
          <a:xfrm>
            <a:off x="401539" y="722742"/>
            <a:ext cx="9101461" cy="757252"/>
          </a:xfrm>
          <a:prstGeom prst="rect">
            <a:avLst/>
          </a:prstGeom>
        </p:spPr>
        <p:txBody>
          <a:bodyPr lIns="0" tIns="0" rIns="0" bIns="0">
            <a:noAutofit/>
          </a:bodyPr>
          <a:lstStyle>
            <a:lvl1pPr marL="0" indent="0">
              <a:buNone/>
              <a:defRPr sz="1400" b="0">
                <a:solidFill>
                  <a:srgbClr val="575757"/>
                </a:solidFill>
              </a:defRPr>
            </a:lvl1pPr>
          </a:lstStyle>
          <a:p>
            <a:pPr lvl="0"/>
            <a:r>
              <a:rPr lang="en-GB" dirty="0" smtClean="0"/>
              <a:t>Click to add subtitle</a:t>
            </a:r>
            <a:endParaRPr lang="en-GB" dirty="0"/>
          </a:p>
        </p:txBody>
      </p:sp>
      <p:sp>
        <p:nvSpPr>
          <p:cNvPr id="7" name="Title Placeholder 1"/>
          <p:cNvSpPr>
            <a:spLocks noGrp="1"/>
          </p:cNvSpPr>
          <p:nvPr>
            <p:ph type="title"/>
          </p:nvPr>
        </p:nvSpPr>
        <p:spPr>
          <a:xfrm>
            <a:off x="401539" y="317507"/>
            <a:ext cx="9101461" cy="334099"/>
          </a:xfrm>
          <a:prstGeom prst="rect">
            <a:avLst/>
          </a:prstGeom>
        </p:spPr>
        <p:txBody>
          <a:bodyPr vert="horz" lIns="0" tIns="0" rIns="0" bIns="0" rtlCol="0" anchor="t" anchorCtr="0">
            <a:noAutofit/>
          </a:bodyPr>
          <a:lstStyle>
            <a:lvl1pPr>
              <a:defRPr sz="20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169166565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01540" y="1665292"/>
            <a:ext cx="4306943" cy="4716462"/>
          </a:xfrm>
          <a:prstGeom prst="rect">
            <a:avLst/>
          </a:prstGeom>
        </p:spPr>
        <p:txBody>
          <a:bodyPr/>
          <a:lstStyle>
            <a:lvl1pPr>
              <a:tabLst>
                <a:tab pos="7084467" algn="r"/>
              </a:tabLst>
              <a:defRPr sz="1400"/>
            </a:lvl1pPr>
            <a:lvl2pPr>
              <a:tabLst>
                <a:tab pos="7084467" algn="r"/>
              </a:tabLst>
              <a:defRPr sz="1400"/>
            </a:lvl2pPr>
            <a:lvl3pPr>
              <a:tabLst>
                <a:tab pos="7084467" algn="r"/>
              </a:tabLst>
              <a:defRPr sz="1400"/>
            </a:lvl3pPr>
            <a:lvl4pPr>
              <a:tabLst>
                <a:tab pos="7084467" algn="r"/>
              </a:tabLst>
              <a:defRPr sz="1400"/>
            </a:lvl4pPr>
            <a:lvl5pPr>
              <a:tabLst>
                <a:tab pos="7084467" algn="r"/>
              </a:tabLst>
              <a:defRPr sz="1400"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Content Placeholder 3"/>
          <p:cNvSpPr>
            <a:spLocks noGrp="1"/>
          </p:cNvSpPr>
          <p:nvPr>
            <p:ph sz="quarter" idx="20"/>
          </p:nvPr>
        </p:nvSpPr>
        <p:spPr>
          <a:xfrm>
            <a:off x="5199803" y="1665292"/>
            <a:ext cx="4303197" cy="4716462"/>
          </a:xfrm>
          <a:prstGeom prst="rect">
            <a:avLst/>
          </a:prstGeom>
        </p:spPr>
        <p:txBody>
          <a:bodyPr/>
          <a:lstStyle>
            <a:lvl1pPr>
              <a:tabLst>
                <a:tab pos="7084467" algn="r"/>
              </a:tabLst>
              <a:defRPr sz="1400"/>
            </a:lvl1pPr>
            <a:lvl2pPr>
              <a:tabLst>
                <a:tab pos="7084467" algn="r"/>
              </a:tabLst>
              <a:defRPr sz="1400"/>
            </a:lvl2pPr>
            <a:lvl3pPr>
              <a:tabLst>
                <a:tab pos="7084467" algn="r"/>
              </a:tabLst>
              <a:defRPr sz="1400"/>
            </a:lvl3pPr>
            <a:lvl4pPr>
              <a:tabLst>
                <a:tab pos="7084467" algn="r"/>
              </a:tabLst>
              <a:defRPr sz="1400"/>
            </a:lvl4pPr>
            <a:lvl5pPr>
              <a:tabLst>
                <a:tab pos="7084467" algn="r"/>
              </a:tabLst>
              <a:defRPr sz="1400" baseline="0"/>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Footer Placeholder 1"/>
          <p:cNvSpPr>
            <a:spLocks noGrp="1"/>
          </p:cNvSpPr>
          <p:nvPr>
            <p:ph type="ftr" sz="quarter" idx="21"/>
          </p:nvPr>
        </p:nvSpPr>
        <p:spPr/>
        <p:txBody>
          <a:bodyPr/>
          <a:lstStyle/>
          <a:p>
            <a:endParaRPr lang="en-GB" dirty="0">
              <a:solidFill>
                <a:srgbClr val="000000"/>
              </a:solidFill>
            </a:endParaRPr>
          </a:p>
        </p:txBody>
      </p:sp>
      <p:sp>
        <p:nvSpPr>
          <p:cNvPr id="7" name="Text Placeholder 8"/>
          <p:cNvSpPr>
            <a:spLocks noGrp="1"/>
          </p:cNvSpPr>
          <p:nvPr>
            <p:ph type="body" sz="quarter" idx="13" hasCustomPrompt="1"/>
          </p:nvPr>
        </p:nvSpPr>
        <p:spPr>
          <a:xfrm>
            <a:off x="401539" y="722742"/>
            <a:ext cx="9101461" cy="757252"/>
          </a:xfrm>
          <a:prstGeom prst="rect">
            <a:avLst/>
          </a:prstGeom>
        </p:spPr>
        <p:txBody>
          <a:bodyPr lIns="0" tIns="0" rIns="0" bIns="0">
            <a:noAutofit/>
          </a:bodyPr>
          <a:lstStyle>
            <a:lvl1pPr marL="0" indent="0">
              <a:buNone/>
              <a:defRPr sz="1600" b="0">
                <a:solidFill>
                  <a:srgbClr val="575757"/>
                </a:solidFill>
              </a:defRPr>
            </a:lvl1pPr>
          </a:lstStyle>
          <a:p>
            <a:pPr lvl="0"/>
            <a:r>
              <a:rPr lang="en-GB" dirty="0" smtClean="0"/>
              <a:t>Click to add subtitle</a:t>
            </a:r>
            <a:endParaRPr lang="en-GB" dirty="0"/>
          </a:p>
        </p:txBody>
      </p:sp>
      <p:sp>
        <p:nvSpPr>
          <p:cNvPr id="8" name="Title Placeholder 1"/>
          <p:cNvSpPr>
            <a:spLocks noGrp="1"/>
          </p:cNvSpPr>
          <p:nvPr>
            <p:ph type="title"/>
          </p:nvPr>
        </p:nvSpPr>
        <p:spPr>
          <a:xfrm>
            <a:off x="401539" y="317507"/>
            <a:ext cx="9101461" cy="334099"/>
          </a:xfrm>
          <a:prstGeom prst="rect">
            <a:avLst/>
          </a:prstGeom>
        </p:spPr>
        <p:txBody>
          <a:bodyPr vert="horz" lIns="0" tIns="0" rIns="0" bIns="0" rtlCol="0" anchor="t" anchorCtr="0">
            <a:noAutofit/>
          </a:bodyPr>
          <a:lstStyle>
            <a:lvl1pPr>
              <a:defRPr sz="23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2697369994"/>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01535" y="1707180"/>
            <a:ext cx="4473464" cy="54001"/>
          </a:xfrm>
          <a:prstGeom prst="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lIns="118905" tIns="59450" rIns="118905" bIns="59450" rtlCol="0" anchor="t"/>
          <a:lstStyle/>
          <a:p>
            <a:pPr algn="ctr" defTabSz="1023999"/>
            <a:endParaRPr lang="en-GB" sz="1600" dirty="0">
              <a:solidFill>
                <a:srgbClr val="FFFFFF"/>
              </a:solidFill>
            </a:endParaRPr>
          </a:p>
        </p:txBody>
      </p:sp>
      <p:sp>
        <p:nvSpPr>
          <p:cNvPr id="5" name="Rectangle 4"/>
          <p:cNvSpPr/>
          <p:nvPr userDrawn="1"/>
        </p:nvSpPr>
        <p:spPr>
          <a:xfrm>
            <a:off x="5036103" y="1700217"/>
            <a:ext cx="4472788" cy="60960"/>
          </a:xfrm>
          <a:prstGeom prst="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lIns="118905" tIns="59450" rIns="118905" bIns="59450" rtlCol="0" anchor="t"/>
          <a:lstStyle/>
          <a:p>
            <a:pPr algn="ctr" defTabSz="1023999"/>
            <a:endParaRPr lang="en-GB" sz="1600" dirty="0">
              <a:solidFill>
                <a:srgbClr val="FFFFFF"/>
              </a:solidFill>
            </a:endParaRPr>
          </a:p>
        </p:txBody>
      </p:sp>
      <p:sp>
        <p:nvSpPr>
          <p:cNvPr id="6" name="Rectangle 5"/>
          <p:cNvSpPr/>
          <p:nvPr userDrawn="1"/>
        </p:nvSpPr>
        <p:spPr>
          <a:xfrm>
            <a:off x="400659" y="4065179"/>
            <a:ext cx="4472788" cy="54001"/>
          </a:xfrm>
          <a:prstGeom prst="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lIns="118905" tIns="59450" rIns="118905" bIns="59450" rtlCol="0" anchor="t"/>
          <a:lstStyle/>
          <a:p>
            <a:pPr algn="ctr" defTabSz="1023999"/>
            <a:endParaRPr lang="en-GB" sz="1600" dirty="0">
              <a:solidFill>
                <a:srgbClr val="FFFFFF"/>
              </a:solidFill>
            </a:endParaRPr>
          </a:p>
        </p:txBody>
      </p:sp>
      <p:sp>
        <p:nvSpPr>
          <p:cNvPr id="7" name="Rectangle 6"/>
          <p:cNvSpPr/>
          <p:nvPr userDrawn="1"/>
        </p:nvSpPr>
        <p:spPr>
          <a:xfrm>
            <a:off x="5047220" y="4065179"/>
            <a:ext cx="4472788" cy="54001"/>
          </a:xfrm>
          <a:prstGeom prst="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lIns="118905" tIns="59450" rIns="118905" bIns="59450" rtlCol="0" anchor="t"/>
          <a:lstStyle/>
          <a:p>
            <a:pPr algn="ctr" defTabSz="1023999"/>
            <a:endParaRPr lang="en-GB" sz="1600" dirty="0">
              <a:solidFill>
                <a:srgbClr val="FFFFFF"/>
              </a:solidFill>
            </a:endParaRPr>
          </a:p>
        </p:txBody>
      </p:sp>
      <p:sp>
        <p:nvSpPr>
          <p:cNvPr id="8" name="Picture Placeholder 11"/>
          <p:cNvSpPr>
            <a:spLocks noGrp="1"/>
          </p:cNvSpPr>
          <p:nvPr>
            <p:ph type="pic" sz="quarter" idx="25"/>
          </p:nvPr>
        </p:nvSpPr>
        <p:spPr>
          <a:xfrm>
            <a:off x="401536" y="1880213"/>
            <a:ext cx="1578286" cy="1476000"/>
          </a:xfrm>
        </p:spPr>
        <p:txBody>
          <a:bodyPr/>
          <a:lstStyle>
            <a:lvl1pPr algn="ctr">
              <a:defRPr/>
            </a:lvl1pPr>
          </a:lstStyle>
          <a:p>
            <a:r>
              <a:rPr lang="en-US" smtClean="0"/>
              <a:t>Click icon to add picture</a:t>
            </a:r>
            <a:endParaRPr lang="en-GB" dirty="0"/>
          </a:p>
        </p:txBody>
      </p:sp>
      <p:sp>
        <p:nvSpPr>
          <p:cNvPr id="9" name="Picture Placeholder 11"/>
          <p:cNvSpPr>
            <a:spLocks noGrp="1"/>
          </p:cNvSpPr>
          <p:nvPr>
            <p:ph type="pic" sz="quarter" idx="27"/>
          </p:nvPr>
        </p:nvSpPr>
        <p:spPr>
          <a:xfrm>
            <a:off x="5057074" y="1880213"/>
            <a:ext cx="1599001" cy="1476000"/>
          </a:xfrm>
        </p:spPr>
        <p:txBody>
          <a:bodyPr/>
          <a:lstStyle>
            <a:lvl1pPr algn="ctr">
              <a:defRPr/>
            </a:lvl1pPr>
          </a:lstStyle>
          <a:p>
            <a:r>
              <a:rPr lang="en-US" smtClean="0"/>
              <a:t>Click icon to add picture</a:t>
            </a:r>
            <a:endParaRPr lang="en-GB" dirty="0"/>
          </a:p>
        </p:txBody>
      </p:sp>
      <p:sp>
        <p:nvSpPr>
          <p:cNvPr id="10" name="Picture Placeholder 11"/>
          <p:cNvSpPr>
            <a:spLocks noGrp="1"/>
          </p:cNvSpPr>
          <p:nvPr>
            <p:ph type="pic" sz="quarter" idx="29"/>
          </p:nvPr>
        </p:nvSpPr>
        <p:spPr>
          <a:xfrm>
            <a:off x="401539" y="4256214"/>
            <a:ext cx="1578286" cy="1476000"/>
          </a:xfrm>
        </p:spPr>
        <p:txBody>
          <a:bodyPr/>
          <a:lstStyle>
            <a:lvl1pPr algn="ctr">
              <a:defRPr/>
            </a:lvl1pPr>
          </a:lstStyle>
          <a:p>
            <a:r>
              <a:rPr lang="en-US" smtClean="0"/>
              <a:t>Click icon to add picture</a:t>
            </a:r>
            <a:endParaRPr lang="en-GB" dirty="0"/>
          </a:p>
        </p:txBody>
      </p:sp>
      <p:sp>
        <p:nvSpPr>
          <p:cNvPr id="11" name="Picture Placeholder 11"/>
          <p:cNvSpPr>
            <a:spLocks noGrp="1"/>
          </p:cNvSpPr>
          <p:nvPr>
            <p:ph type="pic" sz="quarter" idx="31"/>
          </p:nvPr>
        </p:nvSpPr>
        <p:spPr>
          <a:xfrm>
            <a:off x="5057074" y="4256214"/>
            <a:ext cx="1599001" cy="1476000"/>
          </a:xfrm>
        </p:spPr>
        <p:txBody>
          <a:bodyPr/>
          <a:lstStyle>
            <a:lvl1pPr algn="ctr">
              <a:defRPr/>
            </a:lvl1pPr>
          </a:lstStyle>
          <a:p>
            <a:r>
              <a:rPr lang="en-US" smtClean="0"/>
              <a:t>Click icon to add picture</a:t>
            </a:r>
            <a:endParaRPr lang="en-GB" dirty="0"/>
          </a:p>
        </p:txBody>
      </p:sp>
      <p:sp>
        <p:nvSpPr>
          <p:cNvPr id="13" name="Text Placeholder 12"/>
          <p:cNvSpPr>
            <a:spLocks noGrp="1"/>
          </p:cNvSpPr>
          <p:nvPr>
            <p:ph type="body" sz="quarter" idx="32"/>
          </p:nvPr>
        </p:nvSpPr>
        <p:spPr>
          <a:xfrm>
            <a:off x="2180331" y="1880214"/>
            <a:ext cx="2671501"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4" name="Text Placeholder 12"/>
          <p:cNvSpPr>
            <a:spLocks noGrp="1"/>
          </p:cNvSpPr>
          <p:nvPr>
            <p:ph type="body" sz="quarter" idx="33"/>
          </p:nvPr>
        </p:nvSpPr>
        <p:spPr>
          <a:xfrm>
            <a:off x="6822211" y="1880214"/>
            <a:ext cx="2686682"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5" name="Text Placeholder 12"/>
          <p:cNvSpPr>
            <a:spLocks noGrp="1"/>
          </p:cNvSpPr>
          <p:nvPr>
            <p:ph type="body" sz="quarter" idx="34"/>
          </p:nvPr>
        </p:nvSpPr>
        <p:spPr>
          <a:xfrm>
            <a:off x="2180331" y="4256214"/>
            <a:ext cx="2671501"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16" name="Text Placeholder 12"/>
          <p:cNvSpPr>
            <a:spLocks noGrp="1"/>
          </p:cNvSpPr>
          <p:nvPr>
            <p:ph type="body" sz="quarter" idx="35"/>
          </p:nvPr>
        </p:nvSpPr>
        <p:spPr>
          <a:xfrm>
            <a:off x="6822211" y="4256214"/>
            <a:ext cx="2680788" cy="1944000"/>
          </a:xfrm>
        </p:spPr>
        <p:txBody>
          <a:bodyPr/>
          <a:lstStyle>
            <a:lvl1pPr>
              <a:spcAft>
                <a:spcPts val="0"/>
              </a:spcAft>
              <a:defRPr b="1"/>
            </a:lvl1pPr>
            <a:lvl2pPr>
              <a:spcAft>
                <a:spcPts val="0"/>
              </a:spcAft>
              <a:defRPr b="0"/>
            </a:lvl2pPr>
          </a:lstStyle>
          <a:p>
            <a:pPr lvl="0"/>
            <a:r>
              <a:rPr lang="en-US" smtClean="0"/>
              <a:t>Edit Master text styles</a:t>
            </a:r>
          </a:p>
          <a:p>
            <a:pPr lvl="1"/>
            <a:r>
              <a:rPr lang="en-US" smtClean="0"/>
              <a:t>Second level</a:t>
            </a:r>
          </a:p>
        </p:txBody>
      </p:sp>
      <p:sp>
        <p:nvSpPr>
          <p:cNvPr id="3" name="Footer Placeholder 2"/>
          <p:cNvSpPr>
            <a:spLocks noGrp="1"/>
          </p:cNvSpPr>
          <p:nvPr>
            <p:ph type="ftr" sz="quarter" idx="36"/>
          </p:nvPr>
        </p:nvSpPr>
        <p:spPr/>
        <p:txBody>
          <a:bodyPr/>
          <a:lstStyle/>
          <a:p>
            <a:endParaRPr lang="en-GB" dirty="0">
              <a:solidFill>
                <a:srgbClr val="000000"/>
              </a:solidFill>
            </a:endParaRPr>
          </a:p>
        </p:txBody>
      </p:sp>
      <p:sp>
        <p:nvSpPr>
          <p:cNvPr id="18" name="Text Placeholder 8"/>
          <p:cNvSpPr>
            <a:spLocks noGrp="1"/>
          </p:cNvSpPr>
          <p:nvPr>
            <p:ph type="body" sz="quarter" idx="13" hasCustomPrompt="1"/>
          </p:nvPr>
        </p:nvSpPr>
        <p:spPr>
          <a:xfrm>
            <a:off x="401539" y="722742"/>
            <a:ext cx="9101461" cy="757252"/>
          </a:xfrm>
          <a:prstGeom prst="rect">
            <a:avLst/>
          </a:prstGeom>
        </p:spPr>
        <p:txBody>
          <a:bodyPr lIns="0" tIns="0" rIns="0" bIns="0">
            <a:noAutofit/>
          </a:bodyPr>
          <a:lstStyle>
            <a:lvl1pPr marL="0" indent="0">
              <a:buNone/>
              <a:defRPr sz="1600" b="0">
                <a:solidFill>
                  <a:srgbClr val="575757"/>
                </a:solidFill>
              </a:defRPr>
            </a:lvl1pPr>
          </a:lstStyle>
          <a:p>
            <a:pPr lvl="0"/>
            <a:r>
              <a:rPr lang="en-GB" dirty="0" smtClean="0"/>
              <a:t>Click to add subtitle</a:t>
            </a:r>
            <a:endParaRPr lang="en-GB" dirty="0"/>
          </a:p>
        </p:txBody>
      </p:sp>
      <p:sp>
        <p:nvSpPr>
          <p:cNvPr id="19" name="Title Placeholder 1"/>
          <p:cNvSpPr>
            <a:spLocks noGrp="1"/>
          </p:cNvSpPr>
          <p:nvPr>
            <p:ph type="title"/>
          </p:nvPr>
        </p:nvSpPr>
        <p:spPr>
          <a:xfrm>
            <a:off x="401539" y="317507"/>
            <a:ext cx="9101461" cy="334099"/>
          </a:xfrm>
          <a:prstGeom prst="rect">
            <a:avLst/>
          </a:prstGeom>
        </p:spPr>
        <p:txBody>
          <a:bodyPr vert="horz" lIns="0" tIns="0" rIns="0" bIns="0" rtlCol="0" anchor="t" anchorCtr="0">
            <a:noAutofit/>
          </a:bodyPr>
          <a:lstStyle>
            <a:lvl1pPr>
              <a:defRPr sz="23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164651357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3487712" y="1705976"/>
            <a:ext cx="2935163" cy="54001"/>
          </a:xfrm>
          <a:prstGeom prst="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lIns="118905" tIns="59450" rIns="118905" bIns="59450" rtlCol="0" anchor="t"/>
          <a:lstStyle/>
          <a:p>
            <a:pPr algn="ctr" defTabSz="1023999"/>
            <a:endParaRPr lang="en-GB" sz="1600" dirty="0">
              <a:solidFill>
                <a:srgbClr val="FFFFFF"/>
              </a:solidFill>
            </a:endParaRPr>
          </a:p>
        </p:txBody>
      </p:sp>
      <p:sp>
        <p:nvSpPr>
          <p:cNvPr id="5" name="Rectangle 4"/>
          <p:cNvSpPr/>
          <p:nvPr userDrawn="1"/>
        </p:nvSpPr>
        <p:spPr>
          <a:xfrm>
            <a:off x="401538" y="1700222"/>
            <a:ext cx="2935163" cy="59755"/>
          </a:xfrm>
          <a:prstGeom prst="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lIns="118905" tIns="59450" rIns="118905" bIns="59450" rtlCol="0" anchor="t"/>
          <a:lstStyle/>
          <a:p>
            <a:pPr algn="ctr" defTabSz="1023999"/>
            <a:endParaRPr lang="en-GB" sz="1600" dirty="0">
              <a:solidFill>
                <a:srgbClr val="FFFFFF"/>
              </a:solidFill>
            </a:endParaRPr>
          </a:p>
        </p:txBody>
      </p:sp>
      <p:sp>
        <p:nvSpPr>
          <p:cNvPr id="6" name="Rectangle 5"/>
          <p:cNvSpPr/>
          <p:nvPr userDrawn="1"/>
        </p:nvSpPr>
        <p:spPr>
          <a:xfrm>
            <a:off x="6571393" y="1705976"/>
            <a:ext cx="2935163" cy="54001"/>
          </a:xfrm>
          <a:prstGeom prst="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lIns="118905" tIns="59450" rIns="118905" bIns="59450" rtlCol="0" anchor="t"/>
          <a:lstStyle/>
          <a:p>
            <a:pPr algn="ctr" defTabSz="1023999"/>
            <a:endParaRPr lang="en-GB" sz="1600" dirty="0">
              <a:solidFill>
                <a:srgbClr val="FFFFFF"/>
              </a:solidFill>
            </a:endParaRPr>
          </a:p>
        </p:txBody>
      </p:sp>
      <p:sp>
        <p:nvSpPr>
          <p:cNvPr id="7" name="Text Placeholder 8"/>
          <p:cNvSpPr>
            <a:spLocks noGrp="1"/>
          </p:cNvSpPr>
          <p:nvPr>
            <p:ph type="body" sz="quarter" idx="17"/>
          </p:nvPr>
        </p:nvSpPr>
        <p:spPr>
          <a:xfrm>
            <a:off x="3503010" y="1851448"/>
            <a:ext cx="2919863" cy="3845753"/>
          </a:xfrm>
        </p:spPr>
        <p:txBody>
          <a:bodyPr/>
          <a:lstStyle>
            <a:lvl1pPr>
              <a:defRPr sz="1400" b="1">
                <a:solidFill>
                  <a:srgbClr val="B70D50"/>
                </a:solidFill>
              </a:defRPr>
            </a:lvl1pPr>
            <a:lvl2pPr>
              <a:spcAft>
                <a:spcPts val="1409"/>
              </a:spcAft>
              <a:defRPr sz="1400"/>
            </a:lvl2pPr>
            <a:lvl3pPr marL="0" indent="0">
              <a:spcAft>
                <a:spcPts val="1409"/>
              </a:spcAft>
              <a:buFont typeface="Arial" panose="020B0604020202020204" pitchFamily="34" charset="0"/>
              <a:buChar char="​"/>
              <a:defRPr sz="1400"/>
            </a:lvl3pPr>
            <a:lvl4pPr marL="248489" indent="-248489">
              <a:spcAft>
                <a:spcPts val="1409"/>
              </a:spcAft>
              <a:buFont typeface="Arial" panose="020B0604020202020204" pitchFamily="34" charset="0"/>
              <a:buChar char="•"/>
              <a:defRPr sz="1400"/>
            </a:lvl4pPr>
            <a:lvl5pPr marL="502050" indent="-248489">
              <a:spcAft>
                <a:spcPts val="1409"/>
              </a:spcAft>
              <a:defRPr sz="1400" baseline="0"/>
            </a:lvl5pPr>
            <a:lvl6pPr marL="502050" indent="-248489">
              <a:spcAft>
                <a:spcPts val="1409"/>
              </a:spcAft>
              <a:buFont typeface="Verdana" panose="020B0604030504040204" pitchFamily="34" charset="0"/>
              <a:buChar char="−"/>
              <a:defRPr/>
            </a:lvl6pPr>
            <a:lvl7pPr marL="502050" indent="-248489">
              <a:spcAft>
                <a:spcPts val="1409"/>
              </a:spcAft>
              <a:defRPr/>
            </a:lvl7pPr>
            <a:lvl8pPr marL="502050" indent="-248489">
              <a:spcAft>
                <a:spcPts val="1409"/>
              </a:spcAft>
              <a:defRPr/>
            </a:lvl8pPr>
            <a:lvl9pPr marL="502050" indent="-248489">
              <a:spcAft>
                <a:spcPts val="1409"/>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8"/>
          <p:cNvSpPr>
            <a:spLocks noGrp="1"/>
          </p:cNvSpPr>
          <p:nvPr>
            <p:ph type="body" sz="quarter" idx="18"/>
          </p:nvPr>
        </p:nvSpPr>
        <p:spPr>
          <a:xfrm>
            <a:off x="401539" y="1851448"/>
            <a:ext cx="2922527" cy="3845753"/>
          </a:xfrm>
        </p:spPr>
        <p:txBody>
          <a:bodyPr/>
          <a:lstStyle>
            <a:lvl1pPr>
              <a:defRPr sz="1400" b="1">
                <a:solidFill>
                  <a:srgbClr val="B70D50"/>
                </a:solidFill>
              </a:defRPr>
            </a:lvl1pPr>
            <a:lvl2pPr>
              <a:spcAft>
                <a:spcPts val="1409"/>
              </a:spcAft>
              <a:defRPr sz="1400"/>
            </a:lvl2pPr>
            <a:lvl3pPr marL="0" indent="0">
              <a:spcAft>
                <a:spcPts val="1409"/>
              </a:spcAft>
              <a:buFont typeface="Arial" panose="020B0604020202020204" pitchFamily="34" charset="0"/>
              <a:buChar char="​"/>
              <a:defRPr sz="1400"/>
            </a:lvl3pPr>
            <a:lvl4pPr marL="248489" indent="-248489">
              <a:spcAft>
                <a:spcPts val="1409"/>
              </a:spcAft>
              <a:buFont typeface="Arial" panose="020B0604020202020204" pitchFamily="34" charset="0"/>
              <a:buChar char="•"/>
              <a:defRPr sz="1400"/>
            </a:lvl4pPr>
            <a:lvl5pPr marL="502050" indent="-248489">
              <a:spcAft>
                <a:spcPts val="1409"/>
              </a:spcAft>
              <a:defRPr sz="1400" baseline="0"/>
            </a:lvl5pPr>
            <a:lvl6pPr marL="502050" indent="-248489">
              <a:spcAft>
                <a:spcPts val="1409"/>
              </a:spcAft>
              <a:buFont typeface="Verdana" panose="020B0604030504040204" pitchFamily="34" charset="0"/>
              <a:buChar char="−"/>
              <a:defRPr/>
            </a:lvl6pPr>
            <a:lvl7pPr marL="502050" indent="-248489">
              <a:spcAft>
                <a:spcPts val="1409"/>
              </a:spcAft>
              <a:defRPr/>
            </a:lvl7pPr>
            <a:lvl8pPr marL="502050" indent="-248489">
              <a:spcAft>
                <a:spcPts val="1409"/>
              </a:spcAft>
              <a:defRPr/>
            </a:lvl8pPr>
            <a:lvl9pPr marL="502050" indent="-248489">
              <a:spcAft>
                <a:spcPts val="1409"/>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8"/>
          <p:cNvSpPr>
            <a:spLocks noGrp="1"/>
          </p:cNvSpPr>
          <p:nvPr>
            <p:ph type="body" sz="quarter" idx="19"/>
          </p:nvPr>
        </p:nvSpPr>
        <p:spPr>
          <a:xfrm>
            <a:off x="6580467" y="1851448"/>
            <a:ext cx="2922528" cy="3845753"/>
          </a:xfrm>
        </p:spPr>
        <p:txBody>
          <a:bodyPr/>
          <a:lstStyle>
            <a:lvl1pPr>
              <a:defRPr sz="1400" b="1">
                <a:solidFill>
                  <a:srgbClr val="B70D50"/>
                </a:solidFill>
              </a:defRPr>
            </a:lvl1pPr>
            <a:lvl2pPr>
              <a:spcAft>
                <a:spcPts val="1409"/>
              </a:spcAft>
              <a:defRPr sz="1400"/>
            </a:lvl2pPr>
            <a:lvl3pPr marL="0" indent="0">
              <a:spcAft>
                <a:spcPts val="1409"/>
              </a:spcAft>
              <a:buFont typeface="Arial" panose="020B0604020202020204" pitchFamily="34" charset="0"/>
              <a:buChar char="​"/>
              <a:defRPr sz="1400"/>
            </a:lvl3pPr>
            <a:lvl4pPr marL="248489" indent="-248489">
              <a:spcAft>
                <a:spcPts val="1409"/>
              </a:spcAft>
              <a:buFont typeface="Arial" panose="020B0604020202020204" pitchFamily="34" charset="0"/>
              <a:buChar char="•"/>
              <a:defRPr sz="1400"/>
            </a:lvl4pPr>
            <a:lvl5pPr marL="502050" indent="-248489">
              <a:spcAft>
                <a:spcPts val="1409"/>
              </a:spcAft>
              <a:defRPr sz="1400" baseline="0"/>
            </a:lvl5pPr>
            <a:lvl6pPr marL="502050" indent="-248489">
              <a:spcAft>
                <a:spcPts val="1409"/>
              </a:spcAft>
              <a:buFont typeface="Verdana" panose="020B0604030504040204" pitchFamily="34" charset="0"/>
              <a:buChar char="−"/>
              <a:defRPr/>
            </a:lvl6pPr>
            <a:lvl7pPr marL="502050" indent="-248489">
              <a:spcAft>
                <a:spcPts val="1409"/>
              </a:spcAft>
              <a:defRPr/>
            </a:lvl7pPr>
            <a:lvl8pPr marL="502050" indent="-248489">
              <a:spcAft>
                <a:spcPts val="1409"/>
              </a:spcAft>
              <a:defRPr/>
            </a:lvl8pPr>
            <a:lvl9pPr marL="502050" indent="-248489">
              <a:spcAft>
                <a:spcPts val="1409"/>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Footer Placeholder 2"/>
          <p:cNvSpPr>
            <a:spLocks noGrp="1"/>
          </p:cNvSpPr>
          <p:nvPr>
            <p:ph type="ftr" sz="quarter" idx="20"/>
          </p:nvPr>
        </p:nvSpPr>
        <p:spPr/>
        <p:txBody>
          <a:bodyPr/>
          <a:lstStyle/>
          <a:p>
            <a:endParaRPr lang="en-GB" dirty="0">
              <a:solidFill>
                <a:srgbClr val="000000"/>
              </a:solidFill>
            </a:endParaRPr>
          </a:p>
        </p:txBody>
      </p:sp>
      <p:sp>
        <p:nvSpPr>
          <p:cNvPr id="11" name="Text Placeholder 8"/>
          <p:cNvSpPr>
            <a:spLocks noGrp="1"/>
          </p:cNvSpPr>
          <p:nvPr>
            <p:ph type="body" sz="quarter" idx="13" hasCustomPrompt="1"/>
          </p:nvPr>
        </p:nvSpPr>
        <p:spPr>
          <a:xfrm>
            <a:off x="401539" y="722742"/>
            <a:ext cx="9101461" cy="757252"/>
          </a:xfrm>
          <a:prstGeom prst="rect">
            <a:avLst/>
          </a:prstGeom>
        </p:spPr>
        <p:txBody>
          <a:bodyPr lIns="0" tIns="0" rIns="0" bIns="0">
            <a:noAutofit/>
          </a:bodyPr>
          <a:lstStyle>
            <a:lvl1pPr marL="0" indent="0">
              <a:buNone/>
              <a:defRPr sz="1600" b="0">
                <a:solidFill>
                  <a:srgbClr val="575757"/>
                </a:solidFill>
              </a:defRPr>
            </a:lvl1pPr>
          </a:lstStyle>
          <a:p>
            <a:pPr lvl="0"/>
            <a:r>
              <a:rPr lang="en-GB" dirty="0" smtClean="0"/>
              <a:t>Click to add subtitle</a:t>
            </a:r>
            <a:endParaRPr lang="en-GB" dirty="0"/>
          </a:p>
        </p:txBody>
      </p:sp>
      <p:sp>
        <p:nvSpPr>
          <p:cNvPr id="12" name="Title Placeholder 1"/>
          <p:cNvSpPr>
            <a:spLocks noGrp="1"/>
          </p:cNvSpPr>
          <p:nvPr>
            <p:ph type="title"/>
          </p:nvPr>
        </p:nvSpPr>
        <p:spPr>
          <a:xfrm>
            <a:off x="401539" y="317507"/>
            <a:ext cx="9101461" cy="334099"/>
          </a:xfrm>
          <a:prstGeom prst="rect">
            <a:avLst/>
          </a:prstGeom>
        </p:spPr>
        <p:txBody>
          <a:bodyPr vert="horz" lIns="0" tIns="0" rIns="0" bIns="0" rtlCol="0" anchor="t" anchorCtr="0">
            <a:noAutofit/>
          </a:bodyPr>
          <a:lstStyle>
            <a:lvl1pPr>
              <a:defRPr sz="23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100307942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01539" y="732760"/>
            <a:ext cx="9101461" cy="757255"/>
          </a:xfrm>
          <a:prstGeom prst="rect">
            <a:avLst/>
          </a:prstGeom>
        </p:spPr>
        <p:txBody>
          <a:bodyPr lIns="0" tIns="0" rIns="0" bIns="0">
            <a:noAutofit/>
          </a:bodyPr>
          <a:lstStyle>
            <a:lvl1pPr marL="0" indent="0">
              <a:buNone/>
              <a:defRPr sz="2100" b="0">
                <a:solidFill>
                  <a:srgbClr val="575757"/>
                </a:solidFill>
              </a:defRPr>
            </a:lvl1pPr>
          </a:lstStyle>
          <a:p>
            <a:pPr lvl="0"/>
            <a:r>
              <a:rPr lang="en-GB" dirty="0" smtClean="0"/>
              <a:t>Click to add subtitle</a:t>
            </a:r>
            <a:endParaRPr lang="en-GB" dirty="0"/>
          </a:p>
        </p:txBody>
      </p:sp>
      <p:sp>
        <p:nvSpPr>
          <p:cNvPr id="9" name="Title Placeholder 1"/>
          <p:cNvSpPr>
            <a:spLocks noGrp="1"/>
          </p:cNvSpPr>
          <p:nvPr>
            <p:ph type="title" hasCustomPrompt="1"/>
          </p:nvPr>
        </p:nvSpPr>
        <p:spPr>
          <a:xfrm>
            <a:off x="401539" y="317508"/>
            <a:ext cx="9101461" cy="334097"/>
          </a:xfrm>
          <a:prstGeom prst="rect">
            <a:avLst/>
          </a:prstGeom>
        </p:spPr>
        <p:txBody>
          <a:bodyPr vert="horz" lIns="0" tIns="0" rIns="0" bIns="0" rtlCol="0" anchor="t" anchorCtr="0">
            <a:noAutofit/>
          </a:bodyPr>
          <a:lstStyle>
            <a:lvl1pPr>
              <a:defRPr/>
            </a:lvl1pPr>
          </a:lstStyle>
          <a:p>
            <a:r>
              <a:rPr lang="en-GB" dirty="0" smtClean="0"/>
              <a:t>Click to add title</a:t>
            </a:r>
            <a:endParaRPr lang="en-GB" dirty="0"/>
          </a:p>
        </p:txBody>
      </p:sp>
      <p:sp>
        <p:nvSpPr>
          <p:cNvPr id="10" name="Text Placeholder 18"/>
          <p:cNvSpPr>
            <a:spLocks noGrp="1"/>
          </p:cNvSpPr>
          <p:nvPr>
            <p:ph idx="1"/>
          </p:nvPr>
        </p:nvSpPr>
        <p:spPr>
          <a:xfrm>
            <a:off x="401539" y="1665298"/>
            <a:ext cx="4551465" cy="4716463"/>
          </a:xfrm>
          <a:prstGeom prst="rect">
            <a:avLst/>
          </a:prstGeom>
        </p:spPr>
        <p:txBody>
          <a:bodyPr vert="horz" lIns="0" tIns="0" rIns="0" bIns="0" rtlCol="0">
            <a:noAutofit/>
          </a:bodyPr>
          <a:lstStyle>
            <a:lvl1pPr>
              <a:defRPr sz="1400"/>
            </a:lvl1pPr>
            <a:lvl2pPr>
              <a:defRPr sz="1400"/>
            </a:lvl2pPr>
            <a:lvl3pPr>
              <a:defRPr sz="1400"/>
            </a:lvl3pPr>
            <a:lvl4pPr>
              <a:defRPr sz="14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Footer Placeholder 1"/>
          <p:cNvSpPr>
            <a:spLocks noGrp="1"/>
          </p:cNvSpPr>
          <p:nvPr>
            <p:ph type="ftr" sz="quarter" idx="14"/>
          </p:nvPr>
        </p:nvSpPr>
        <p:spPr/>
        <p:txBody>
          <a:bodyPr/>
          <a:lstStyle/>
          <a:p>
            <a:endParaRPr lang="en-GB" dirty="0">
              <a:solidFill>
                <a:srgbClr val="000000"/>
              </a:solidFill>
            </a:endParaRPr>
          </a:p>
        </p:txBody>
      </p:sp>
    </p:spTree>
    <p:extLst>
      <p:ext uri="{BB962C8B-B14F-4D97-AF65-F5344CB8AC3E}">
        <p14:creationId xmlns:p14="http://schemas.microsoft.com/office/powerpoint/2010/main" val="168899236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Footer Placeholder 1"/>
          <p:cNvSpPr>
            <a:spLocks noGrp="1"/>
          </p:cNvSpPr>
          <p:nvPr>
            <p:ph type="ftr" sz="quarter" idx="16"/>
          </p:nvPr>
        </p:nvSpPr>
        <p:spPr/>
        <p:txBody>
          <a:bodyPr/>
          <a:lstStyle>
            <a:lvl1pPr>
              <a:defRPr>
                <a:solidFill>
                  <a:schemeClr val="bg1"/>
                </a:solidFill>
              </a:defRPr>
            </a:lvl1pPr>
          </a:lstStyle>
          <a:p>
            <a:endParaRPr lang="en-GB" dirty="0">
              <a:solidFill>
                <a:srgbClr val="FFFFFF"/>
              </a:solidFill>
            </a:endParaRPr>
          </a:p>
        </p:txBody>
      </p:sp>
      <p:sp>
        <p:nvSpPr>
          <p:cNvPr id="17" name="SD_ART_Logo"/>
          <p:cNvSpPr/>
          <p:nvPr userDrawn="1"/>
        </p:nvSpPr>
        <p:spPr>
          <a:xfrm>
            <a:off x="408352" y="374442"/>
            <a:ext cx="1981234" cy="85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8905" tIns="59450" rIns="118905" bIns="59450" rtlCol="0" anchor="ctr"/>
          <a:lstStyle/>
          <a:p>
            <a:pPr algn="ctr" defTabSz="1023999"/>
            <a:endParaRPr lang="en-GB" sz="2000" dirty="0">
              <a:solidFill>
                <a:srgbClr val="FFFFFF"/>
              </a:solidFill>
            </a:endParaRPr>
          </a:p>
        </p:txBody>
      </p:sp>
      <p:sp>
        <p:nvSpPr>
          <p:cNvPr id="19" name="SD_InternalExternal"/>
          <p:cNvSpPr>
            <a:spLocks/>
          </p:cNvSpPr>
          <p:nvPr userDrawn="1"/>
        </p:nvSpPr>
        <p:spPr bwMode="auto">
          <a:xfrm>
            <a:off x="403040" y="3429007"/>
            <a:ext cx="7554120" cy="2952310"/>
          </a:xfrm>
          <a:prstGeom prst="rect">
            <a:avLst/>
          </a:prstGeom>
          <a:noFill/>
          <a:ln w="9525">
            <a:noFill/>
            <a:miter lim="800000"/>
            <a:headEnd/>
            <a:tailEnd/>
          </a:ln>
        </p:spPr>
        <p:txBody>
          <a:bodyPr lIns="0" tIns="0" rIns="0" bIns="0" anchor="b"/>
          <a:lstStyle/>
          <a:p>
            <a:pPr defTabSz="1511749">
              <a:buClr>
                <a:srgbClr val="000000"/>
              </a:buClr>
              <a:buSzPct val="80000"/>
              <a:buFont typeface="Wingdings" pitchFamily="2" charset="2"/>
              <a:buNone/>
            </a:pPr>
            <a:r>
              <a:rPr lang="en-GB" sz="1000" noProof="1">
                <a:solidFill>
                  <a:srgbClr val="000000"/>
                </a:solidFill>
              </a:rPr>
              <a:t>Other than as stated below, this document is confidential and prepared solely for your information and that of other beneficiaries of our advice listed in our engagement letter. Therefore you should not refer to or use our name or this document for any other purpose, disclose them or refer to them in any prospectus or other document, or make them available or communicate them to any other party. If this document contains details of an arrangement that could result in a tax or National Insurance saving, no such conditions of confidentiality apply to the details of that arrangement (for example, for the purpose of discussion with tax authorities). In any event, no other party is entitled to rely on our document for any purpose whatsoever and thus we accept no liability to any other party who is shown or gains access to this document.
© 2017 Deloitte MCS Limited. All rights reserved.
Deloitte MCS Limited. Registered office: Hill House, 1 Little New Street, London EC4A 3TR, United Kingdom. Registered in England and Wales No 3311052.
Deloitte MCS Limited is a subsidiary of Deloitte LLP, the United Kingdom member firm of Deloitte Touche Tohmatsu Limited (“DTTL”), a UK private company limited by guarantee, whose member firms are legally separate and independent entities. Please see www.deloitte.co.uk/about for a detailed description of the legal structure of DTTL and its member firms.</a:t>
            </a:r>
          </a:p>
        </p:txBody>
      </p:sp>
      <p:pic>
        <p:nvPicPr>
          <p:cNvPr id="6" name="SD_ART_Logo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352" y="374442"/>
            <a:ext cx="1981234" cy="850317"/>
          </a:xfrm>
          <a:prstGeom prst="rect">
            <a:avLst/>
          </a:prstGeom>
        </p:spPr>
      </p:pic>
    </p:spTree>
    <p:extLst>
      <p:ext uri="{BB962C8B-B14F-4D97-AF65-F5344CB8AC3E}">
        <p14:creationId xmlns:p14="http://schemas.microsoft.com/office/powerpoint/2010/main" val="401735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8" name="Text Placeholder 18"/>
          <p:cNvSpPr>
            <a:spLocks noGrp="1"/>
          </p:cNvSpPr>
          <p:nvPr>
            <p:ph idx="1"/>
          </p:nvPr>
        </p:nvSpPr>
        <p:spPr>
          <a:xfrm>
            <a:off x="401539" y="1666260"/>
            <a:ext cx="9101461" cy="4712943"/>
          </a:xfrm>
          <a:prstGeom prst="rect">
            <a:avLst/>
          </a:prstGeom>
        </p:spPr>
        <p:txBody>
          <a:bodyPr vert="horz" lIns="0" tIns="0" rIns="0" bIns="0" rtlCol="0">
            <a:noAutofit/>
          </a:bodyPr>
          <a:lstStyle>
            <a:lvl1pPr>
              <a:defRPr sz="1400"/>
            </a:lvl1pPr>
            <a:lvl2pPr>
              <a:defRPr sz="1400"/>
            </a:lvl2pPr>
            <a:lvl3pPr>
              <a:defRPr sz="1400"/>
            </a:lvl3pPr>
            <a:lvl4pPr>
              <a:defRPr sz="1400"/>
            </a:lvl4pPr>
            <a:lvl5pPr>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 name="Footer Placeholder 1"/>
          <p:cNvSpPr>
            <a:spLocks noGrp="1"/>
          </p:cNvSpPr>
          <p:nvPr>
            <p:ph type="ftr" sz="quarter" idx="14"/>
          </p:nvPr>
        </p:nvSpPr>
        <p:spPr/>
        <p:txBody>
          <a:bodyPr/>
          <a:lstStyle/>
          <a:p>
            <a:endParaRPr lang="en-GB" dirty="0">
              <a:solidFill>
                <a:srgbClr val="000000"/>
              </a:solidFill>
            </a:endParaRPr>
          </a:p>
        </p:txBody>
      </p:sp>
      <p:sp>
        <p:nvSpPr>
          <p:cNvPr id="6" name="Text Placeholder 8"/>
          <p:cNvSpPr>
            <a:spLocks noGrp="1"/>
          </p:cNvSpPr>
          <p:nvPr>
            <p:ph type="body" sz="quarter" idx="13" hasCustomPrompt="1"/>
          </p:nvPr>
        </p:nvSpPr>
        <p:spPr>
          <a:xfrm>
            <a:off x="401539" y="722742"/>
            <a:ext cx="9101461" cy="757252"/>
          </a:xfrm>
          <a:prstGeom prst="rect">
            <a:avLst/>
          </a:prstGeom>
        </p:spPr>
        <p:txBody>
          <a:bodyPr lIns="0" tIns="0" rIns="0" bIns="0">
            <a:noAutofit/>
          </a:bodyPr>
          <a:lstStyle>
            <a:lvl1pPr marL="0" indent="0">
              <a:buNone/>
              <a:defRPr sz="1400" b="0">
                <a:solidFill>
                  <a:srgbClr val="575757"/>
                </a:solidFill>
              </a:defRPr>
            </a:lvl1pPr>
          </a:lstStyle>
          <a:p>
            <a:pPr lvl="0"/>
            <a:r>
              <a:rPr lang="en-GB" dirty="0" smtClean="0"/>
              <a:t>Click to add subtitle</a:t>
            </a:r>
            <a:endParaRPr lang="en-GB" dirty="0"/>
          </a:p>
        </p:txBody>
      </p:sp>
      <p:sp>
        <p:nvSpPr>
          <p:cNvPr id="7" name="Title Placeholder 1"/>
          <p:cNvSpPr>
            <a:spLocks noGrp="1"/>
          </p:cNvSpPr>
          <p:nvPr>
            <p:ph type="title"/>
          </p:nvPr>
        </p:nvSpPr>
        <p:spPr>
          <a:xfrm>
            <a:off x="401539" y="317507"/>
            <a:ext cx="9101461" cy="334099"/>
          </a:xfrm>
          <a:prstGeom prst="rect">
            <a:avLst/>
          </a:prstGeom>
        </p:spPr>
        <p:txBody>
          <a:bodyPr vert="horz" lIns="0" tIns="0" rIns="0" bIns="0" rtlCol="0" anchor="t" anchorCtr="0">
            <a:noAutofit/>
          </a:bodyPr>
          <a:lstStyle>
            <a:lvl1pPr>
              <a:defRPr sz="2000"/>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337395858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4" name="Footer Placeholder 3" hidden="1"/>
          <p:cNvSpPr>
            <a:spLocks noGrp="1"/>
          </p:cNvSpPr>
          <p:nvPr>
            <p:ph type="ftr" sz="quarter" idx="11"/>
          </p:nvPr>
        </p:nvSpPr>
        <p:spPr/>
        <p:txBody>
          <a:bodyPr/>
          <a:lstStyle>
            <a:lvl1pPr>
              <a:defRPr>
                <a:solidFill>
                  <a:schemeClr val="bg1"/>
                </a:solidFill>
              </a:defRPr>
            </a:lvl1pPr>
          </a:lstStyle>
          <a:p>
            <a:endParaRPr lang="en-GB" dirty="0">
              <a:solidFill>
                <a:srgbClr val="FFFFFF"/>
              </a:solidFill>
            </a:endParaRPr>
          </a:p>
        </p:txBody>
      </p:sp>
    </p:spTree>
    <p:extLst>
      <p:ext uri="{BB962C8B-B14F-4D97-AF65-F5344CB8AC3E}">
        <p14:creationId xmlns:p14="http://schemas.microsoft.com/office/powerpoint/2010/main" val="73138848"/>
      </p:ext>
    </p:extLst>
  </p:cSld>
  <p:clrMapOvr>
    <a:masterClrMapping/>
  </p:clrMapOvr>
  <p:transition>
    <p:fade/>
  </p:transition>
  <p:extLst mod="1">
    <p:ext uri="{DCECCB84-F9BA-43D5-87BE-67443E8EF086}">
      <p15:sldGuideLst xmlns="" xmlns:p15="http://schemas.microsoft.com/office/powerpoint/2012/main">
        <p15:guide id="1" orient="horz" pos="450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2" descr="Image result for sheffield halla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369" y="973709"/>
            <a:ext cx="3926798" cy="18701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bwMode="gray">
          <a:xfrm>
            <a:off x="8710863" y="5943600"/>
            <a:ext cx="1195137" cy="914400"/>
          </a:xfrm>
          <a:prstGeom prst="rect">
            <a:avLst/>
          </a:prstGeom>
          <a:solidFill>
            <a:schemeClr val="bg1"/>
          </a:solidFill>
          <a:ln w="19050" algn="ctr">
            <a:noFill/>
            <a:miter lim="800000"/>
            <a:headEnd/>
            <a:tailEnd/>
          </a:ln>
        </p:spPr>
        <p:txBody>
          <a:bodyPr wrap="square" lIns="88900" tIns="88900" rIns="88900" bIns="88900" rtlCol="0" anchor="ctr"/>
          <a:lstStyle/>
          <a:p>
            <a:pPr algn="ctr" defTabSz="1023999">
              <a:lnSpc>
                <a:spcPct val="106000"/>
              </a:lnSpc>
              <a:buFont typeface="Wingdings 2" pitchFamily="18" charset="2"/>
              <a:buNone/>
            </a:pPr>
            <a:endParaRPr lang="en-GB" sz="1600" b="1" dirty="0">
              <a:solidFill>
                <a:srgbClr val="FFFFFF"/>
              </a:solidFill>
            </a:endParaRPr>
          </a:p>
        </p:txBody>
      </p:sp>
    </p:spTree>
    <p:extLst>
      <p:ext uri="{BB962C8B-B14F-4D97-AF65-F5344CB8AC3E}">
        <p14:creationId xmlns:p14="http://schemas.microsoft.com/office/powerpoint/2010/main" val="104243649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81793" y="1857895"/>
            <a:ext cx="4504500" cy="1695451"/>
          </a:xfrm>
        </p:spPr>
        <p:txBody>
          <a:bodyPr>
            <a:noAutofit/>
          </a:bodyPr>
          <a:lstStyle>
            <a:lvl1pPr>
              <a:spcAft>
                <a:spcPts val="813"/>
              </a:spcAft>
              <a:defRPr b="1">
                <a:solidFill>
                  <a:schemeClr val="accent1"/>
                </a:solidFill>
              </a:defRPr>
            </a:lvl1pPr>
            <a:lvl2pPr>
              <a:spcAft>
                <a:spcPts val="813"/>
              </a:spcAft>
              <a:defRPr/>
            </a:lvl2pPr>
            <a:lvl3pPr marL="0" indent="0">
              <a:spcAft>
                <a:spcPts val="813"/>
              </a:spcAft>
              <a:buNone/>
              <a:defRPr/>
            </a:lvl3pPr>
            <a:lvl4pPr marL="143322" indent="-143322">
              <a:spcAft>
                <a:spcPts val="813"/>
              </a:spcAft>
              <a:buFont typeface="Arial" panose="020B0604020202020204" pitchFamily="34" charset="0"/>
              <a:buChar char="•"/>
              <a:defRPr/>
            </a:lvl4pPr>
            <a:lvl5pPr marL="289568" indent="-143322">
              <a:spcAft>
                <a:spcPts val="813"/>
              </a:spcAft>
              <a:defRPr baseline="0"/>
            </a:lvl5pPr>
            <a:lvl6pPr marL="289568" indent="-143322">
              <a:spcAft>
                <a:spcPts val="813"/>
              </a:spcAft>
              <a:buFont typeface="Verdana" panose="020B0604030504040204" pitchFamily="34" charset="0"/>
              <a:buChar char="−"/>
              <a:defRPr/>
            </a:lvl6pPr>
            <a:lvl7pPr marL="289568" indent="-143322">
              <a:spcAft>
                <a:spcPts val="813"/>
              </a:spcAft>
              <a:defRPr/>
            </a:lvl7pPr>
            <a:lvl8pPr marL="289568" indent="-143322">
              <a:spcAft>
                <a:spcPts val="813"/>
              </a:spcAft>
              <a:defRPr/>
            </a:lvl8pPr>
            <a:lvl9pPr marL="289568" indent="-143322">
              <a:spcAft>
                <a:spcPts val="813"/>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5019189" y="1857895"/>
            <a:ext cx="4504500" cy="1695451"/>
          </a:xfrm>
        </p:spPr>
        <p:txBody>
          <a:bodyPr>
            <a:noAutofit/>
          </a:bodyPr>
          <a:lstStyle>
            <a:lvl1pPr>
              <a:spcAft>
                <a:spcPts val="813"/>
              </a:spcAft>
              <a:defRPr b="1">
                <a:solidFill>
                  <a:schemeClr val="accent1"/>
                </a:solidFill>
              </a:defRPr>
            </a:lvl1pPr>
            <a:lvl2pPr>
              <a:spcAft>
                <a:spcPts val="813"/>
              </a:spcAft>
              <a:defRPr/>
            </a:lvl2pPr>
            <a:lvl3pPr marL="0" indent="0">
              <a:spcAft>
                <a:spcPts val="813"/>
              </a:spcAft>
              <a:buNone/>
              <a:defRPr/>
            </a:lvl3pPr>
            <a:lvl4pPr marL="143322" indent="-143322">
              <a:spcAft>
                <a:spcPts val="813"/>
              </a:spcAft>
              <a:buFont typeface="Arial" panose="020B0604020202020204" pitchFamily="34" charset="0"/>
              <a:buChar char="•"/>
              <a:defRPr/>
            </a:lvl4pPr>
            <a:lvl5pPr marL="289568" indent="-143322">
              <a:spcAft>
                <a:spcPts val="813"/>
              </a:spcAft>
              <a:defRPr baseline="0"/>
            </a:lvl5pPr>
            <a:lvl6pPr marL="289568" indent="-143322">
              <a:spcAft>
                <a:spcPts val="813"/>
              </a:spcAft>
              <a:buFont typeface="Verdana" panose="020B0604030504040204" pitchFamily="34" charset="0"/>
              <a:buChar char="−"/>
              <a:defRPr/>
            </a:lvl6pPr>
            <a:lvl7pPr marL="289568" indent="-143322">
              <a:spcAft>
                <a:spcPts val="813"/>
              </a:spcAft>
              <a:defRPr/>
            </a:lvl7pPr>
            <a:lvl8pPr marL="289568" indent="-143322">
              <a:spcAft>
                <a:spcPts val="813"/>
              </a:spcAft>
              <a:defRPr/>
            </a:lvl8pPr>
            <a:lvl9pPr marL="289568" indent="-143322">
              <a:spcAft>
                <a:spcPts val="813"/>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Picture Placeholder 29"/>
          <p:cNvSpPr>
            <a:spLocks noGrp="1"/>
          </p:cNvSpPr>
          <p:nvPr>
            <p:ph type="pic" sz="quarter" idx="20" hasCustomPrompt="1"/>
          </p:nvPr>
        </p:nvSpPr>
        <p:spPr>
          <a:xfrm>
            <a:off x="8504955" y="1857895"/>
            <a:ext cx="1010881" cy="549275"/>
          </a:xfrm>
        </p:spPr>
        <p:txBody>
          <a:bodyPr>
            <a:noAutofit/>
          </a:bodyPr>
          <a:lstStyle>
            <a:lvl1pPr marL="0" marR="0" indent="0" algn="l" defTabSz="742932" rtl="0" eaLnBrk="1" fontAlgn="auto" latinLnBrk="0" hangingPunct="1">
              <a:lnSpc>
                <a:spcPct val="100000"/>
              </a:lnSpc>
              <a:spcBef>
                <a:spcPts val="0"/>
              </a:spcBef>
              <a:spcAft>
                <a:spcPts val="813"/>
              </a:spcAft>
              <a:buClrTx/>
              <a:buSzTx/>
              <a:buFont typeface="Arial" panose="020B0604020202020204" pitchFamily="34" charset="0"/>
              <a:buNone/>
              <a:tabLst/>
              <a:defRPr sz="731"/>
            </a:lvl1pPr>
          </a:lstStyle>
          <a:p>
            <a:pPr>
              <a:spcBef>
                <a:spcPct val="0"/>
              </a:spcBef>
            </a:pPr>
            <a:r>
              <a:rPr lang="en-US" sz="975" noProof="0" dirty="0">
                <a:solidFill>
                  <a:schemeClr val="bg1"/>
                </a:solidFill>
              </a:rPr>
              <a:t>Co-brand</a:t>
            </a:r>
            <a:br>
              <a:rPr lang="en-US" sz="975" noProof="0" dirty="0">
                <a:solidFill>
                  <a:schemeClr val="bg1"/>
                </a:solidFill>
              </a:rPr>
            </a:br>
            <a:r>
              <a:rPr lang="en-US" sz="975"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81793" y="4249684"/>
            <a:ext cx="4504500" cy="1695451"/>
          </a:xfrm>
        </p:spPr>
        <p:txBody>
          <a:bodyPr>
            <a:noAutofit/>
          </a:bodyPr>
          <a:lstStyle>
            <a:lvl1pPr>
              <a:spcAft>
                <a:spcPts val="813"/>
              </a:spcAft>
              <a:defRPr b="1">
                <a:solidFill>
                  <a:schemeClr val="accent1"/>
                </a:solidFill>
              </a:defRPr>
            </a:lvl1pPr>
            <a:lvl2pPr>
              <a:spcAft>
                <a:spcPts val="813"/>
              </a:spcAft>
              <a:defRPr/>
            </a:lvl2pPr>
            <a:lvl3pPr marL="0" indent="0">
              <a:spcAft>
                <a:spcPts val="813"/>
              </a:spcAft>
              <a:buNone/>
              <a:defRPr/>
            </a:lvl3pPr>
            <a:lvl4pPr marL="143322" indent="-143322">
              <a:spcAft>
                <a:spcPts val="813"/>
              </a:spcAft>
              <a:buFont typeface="Arial" panose="020B0604020202020204" pitchFamily="34" charset="0"/>
              <a:buChar char="•"/>
              <a:defRPr/>
            </a:lvl4pPr>
            <a:lvl5pPr marL="289568" indent="-143322">
              <a:spcAft>
                <a:spcPts val="813"/>
              </a:spcAft>
              <a:defRPr baseline="0"/>
            </a:lvl5pPr>
            <a:lvl6pPr marL="289568" indent="-143322">
              <a:spcAft>
                <a:spcPts val="813"/>
              </a:spcAft>
              <a:buFont typeface="Verdana" panose="020B0604030504040204" pitchFamily="34" charset="0"/>
              <a:buChar char="−"/>
              <a:defRPr/>
            </a:lvl6pPr>
            <a:lvl7pPr marL="289568" indent="-143322">
              <a:spcAft>
                <a:spcPts val="813"/>
              </a:spcAft>
              <a:defRPr/>
            </a:lvl7pPr>
            <a:lvl8pPr marL="289568" indent="-143322">
              <a:spcAft>
                <a:spcPts val="813"/>
              </a:spcAft>
              <a:defRPr/>
            </a:lvl8pPr>
            <a:lvl9pPr marL="289568" indent="-143322">
              <a:spcAft>
                <a:spcPts val="813"/>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5019186" y="4249684"/>
            <a:ext cx="4504500" cy="1695451"/>
          </a:xfrm>
        </p:spPr>
        <p:txBody>
          <a:bodyPr>
            <a:noAutofit/>
          </a:bodyPr>
          <a:lstStyle>
            <a:lvl1pPr>
              <a:spcAft>
                <a:spcPts val="813"/>
              </a:spcAft>
              <a:defRPr b="1">
                <a:solidFill>
                  <a:schemeClr val="accent1"/>
                </a:solidFill>
              </a:defRPr>
            </a:lvl1pPr>
            <a:lvl2pPr>
              <a:spcAft>
                <a:spcPts val="813"/>
              </a:spcAft>
              <a:defRPr/>
            </a:lvl2pPr>
            <a:lvl3pPr marL="0" indent="0">
              <a:spcAft>
                <a:spcPts val="813"/>
              </a:spcAft>
              <a:buNone/>
              <a:defRPr/>
            </a:lvl3pPr>
            <a:lvl4pPr marL="143322" indent="-143322">
              <a:spcAft>
                <a:spcPts val="813"/>
              </a:spcAft>
              <a:buFont typeface="Arial" panose="020B0604020202020204" pitchFamily="34" charset="0"/>
              <a:buChar char="•"/>
              <a:defRPr/>
            </a:lvl4pPr>
            <a:lvl5pPr marL="289568" indent="-143322">
              <a:spcAft>
                <a:spcPts val="813"/>
              </a:spcAft>
              <a:defRPr baseline="0"/>
            </a:lvl5pPr>
            <a:lvl6pPr marL="289568" indent="-143322">
              <a:spcAft>
                <a:spcPts val="813"/>
              </a:spcAft>
              <a:buFont typeface="Verdana" panose="020B0604030504040204" pitchFamily="34" charset="0"/>
              <a:buChar char="−"/>
              <a:defRPr/>
            </a:lvl6pPr>
            <a:lvl7pPr marL="289568" indent="-143322">
              <a:spcAft>
                <a:spcPts val="813"/>
              </a:spcAft>
              <a:defRPr/>
            </a:lvl7pPr>
            <a:lvl8pPr marL="289568" indent="-143322">
              <a:spcAft>
                <a:spcPts val="813"/>
              </a:spcAft>
              <a:defRPr/>
            </a:lvl8pPr>
            <a:lvl9pPr marL="289568" indent="-143322">
              <a:spcAft>
                <a:spcPts val="813"/>
              </a:spcAft>
              <a:defRPr/>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Picture Placeholder 29"/>
          <p:cNvSpPr>
            <a:spLocks noGrp="1"/>
          </p:cNvSpPr>
          <p:nvPr>
            <p:ph type="pic" sz="quarter" idx="24" hasCustomPrompt="1"/>
          </p:nvPr>
        </p:nvSpPr>
        <p:spPr>
          <a:xfrm>
            <a:off x="3819105" y="4249686"/>
            <a:ext cx="1035869" cy="549275"/>
          </a:xfrm>
        </p:spPr>
        <p:txBody>
          <a:bodyPr>
            <a:noAutofit/>
          </a:bodyPr>
          <a:lstStyle>
            <a:lvl1pPr marL="0" marR="0" indent="0" algn="l" defTabSz="742932" rtl="0" eaLnBrk="1" fontAlgn="auto" latinLnBrk="0" hangingPunct="1">
              <a:lnSpc>
                <a:spcPct val="100000"/>
              </a:lnSpc>
              <a:spcBef>
                <a:spcPts val="0"/>
              </a:spcBef>
              <a:spcAft>
                <a:spcPts val="813"/>
              </a:spcAft>
              <a:buClrTx/>
              <a:buSzTx/>
              <a:buFont typeface="Arial" panose="020B0604020202020204" pitchFamily="34" charset="0"/>
              <a:buNone/>
              <a:tabLst/>
              <a:defRPr sz="731"/>
            </a:lvl1pPr>
          </a:lstStyle>
          <a:p>
            <a:pPr>
              <a:spcBef>
                <a:spcPct val="0"/>
              </a:spcBef>
            </a:pPr>
            <a:r>
              <a:rPr lang="en-US" sz="975" noProof="0" dirty="0">
                <a:solidFill>
                  <a:schemeClr val="bg1"/>
                </a:solidFill>
              </a:rPr>
              <a:t>Co-brand</a:t>
            </a:r>
            <a:br>
              <a:rPr lang="en-US" sz="975" noProof="0" dirty="0">
                <a:solidFill>
                  <a:schemeClr val="bg1"/>
                </a:solidFill>
              </a:rPr>
            </a:br>
            <a:r>
              <a:rPr lang="en-US" sz="975"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8497967" y="4248212"/>
            <a:ext cx="1010880" cy="549275"/>
          </a:xfrm>
        </p:spPr>
        <p:txBody>
          <a:bodyPr>
            <a:noAutofit/>
          </a:bodyPr>
          <a:lstStyle>
            <a:lvl1pPr marL="0" marR="0" indent="0" algn="l" defTabSz="742932" rtl="0" eaLnBrk="1" fontAlgn="auto" latinLnBrk="0" hangingPunct="1">
              <a:lnSpc>
                <a:spcPct val="100000"/>
              </a:lnSpc>
              <a:spcBef>
                <a:spcPts val="0"/>
              </a:spcBef>
              <a:spcAft>
                <a:spcPts val="813"/>
              </a:spcAft>
              <a:buClrTx/>
              <a:buSzTx/>
              <a:buFont typeface="Arial" panose="020B0604020202020204" pitchFamily="34" charset="0"/>
              <a:buNone/>
              <a:tabLst/>
              <a:defRPr sz="731"/>
            </a:lvl1pPr>
          </a:lstStyle>
          <a:p>
            <a:pPr>
              <a:spcBef>
                <a:spcPct val="0"/>
              </a:spcBef>
            </a:pPr>
            <a:r>
              <a:rPr lang="en-US" sz="975" noProof="0" dirty="0">
                <a:solidFill>
                  <a:schemeClr val="bg1"/>
                </a:solidFill>
              </a:rPr>
              <a:t>Co-brand</a:t>
            </a:r>
            <a:br>
              <a:rPr lang="en-US" sz="975" noProof="0" dirty="0">
                <a:solidFill>
                  <a:schemeClr val="bg1"/>
                </a:solidFill>
              </a:rPr>
            </a:br>
            <a:r>
              <a:rPr lang="en-US" sz="975"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3847021" y="1863920"/>
            <a:ext cx="1011487" cy="549275"/>
          </a:xfrm>
        </p:spPr>
        <p:txBody>
          <a:bodyPr>
            <a:noAutofit/>
          </a:bodyPr>
          <a:lstStyle>
            <a:lvl1pPr marL="0" marR="0" indent="0" algn="l" defTabSz="742932" rtl="0" eaLnBrk="1" fontAlgn="auto" latinLnBrk="0" hangingPunct="1">
              <a:lnSpc>
                <a:spcPct val="100000"/>
              </a:lnSpc>
              <a:spcBef>
                <a:spcPts val="0"/>
              </a:spcBef>
              <a:spcAft>
                <a:spcPts val="813"/>
              </a:spcAft>
              <a:buClrTx/>
              <a:buSzTx/>
              <a:buFont typeface="Arial" panose="020B0604020202020204" pitchFamily="34" charset="0"/>
              <a:buNone/>
              <a:tabLst/>
              <a:defRPr sz="731"/>
            </a:lvl1pPr>
          </a:lstStyle>
          <a:p>
            <a:pPr>
              <a:spcBef>
                <a:spcPct val="0"/>
              </a:spcBef>
            </a:pPr>
            <a:r>
              <a:rPr lang="en-US" sz="975" noProof="0" dirty="0">
                <a:solidFill>
                  <a:schemeClr val="bg1"/>
                </a:solidFill>
              </a:rPr>
              <a:t>Co-brand</a:t>
            </a:r>
            <a:br>
              <a:rPr lang="en-US" sz="975" noProof="0" dirty="0">
                <a:solidFill>
                  <a:schemeClr val="bg1"/>
                </a:solidFill>
              </a:rPr>
            </a:br>
            <a:r>
              <a:rPr lang="en-US" sz="975"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381794" y="736691"/>
            <a:ext cx="9142413" cy="757255"/>
          </a:xfrm>
          <a:prstGeom prst="rect">
            <a:avLst/>
          </a:prstGeom>
        </p:spPr>
        <p:txBody>
          <a:bodyPr lIns="0" tIns="0" rIns="0" bIns="0">
            <a:noAutofit/>
          </a:bodyPr>
          <a:lstStyle>
            <a:lvl1pPr marL="0" indent="0">
              <a:buNone/>
              <a:defRPr sz="1219" b="0">
                <a:solidFill>
                  <a:srgbClr val="575757"/>
                </a:solidFill>
              </a:defRPr>
            </a:lvl1pPr>
          </a:lstStyle>
          <a:p>
            <a:pPr lvl="0"/>
            <a:r>
              <a:rPr lang="en-US" noProof="0" dirty="0"/>
              <a:t>Click to add subtitle</a:t>
            </a:r>
          </a:p>
        </p:txBody>
      </p:sp>
      <p:sp>
        <p:nvSpPr>
          <p:cNvPr id="19" name="Title Placeholder 1"/>
          <p:cNvSpPr>
            <a:spLocks noGrp="1"/>
          </p:cNvSpPr>
          <p:nvPr>
            <p:ph type="title"/>
          </p:nvPr>
        </p:nvSpPr>
        <p:spPr>
          <a:xfrm>
            <a:off x="381794" y="402587"/>
            <a:ext cx="9142413" cy="334102"/>
          </a:xfrm>
          <a:prstGeom prst="rect">
            <a:avLst/>
          </a:prstGeom>
        </p:spPr>
        <p:txBody>
          <a:bodyPr vert="horz" lIns="0" tIns="0" rIns="0" bIns="0" rtlCol="0" anchor="t" anchorCtr="0">
            <a:noAutofit/>
          </a:bodyPr>
          <a:lstStyle>
            <a:lvl1pPr>
              <a:defRPr sz="1219"/>
            </a:lvl1pPr>
          </a:lstStyle>
          <a:p>
            <a:r>
              <a:rPr lang="en-US" noProof="0" smtClean="0"/>
              <a:t>Click to edit Master title style</a:t>
            </a:r>
            <a:endParaRPr lang="en-US" noProof="0" dirty="0"/>
          </a:p>
        </p:txBody>
      </p:sp>
    </p:spTree>
    <p:extLst>
      <p:ext uri="{BB962C8B-B14F-4D97-AF65-F5344CB8AC3E}">
        <p14:creationId xmlns:p14="http://schemas.microsoft.com/office/powerpoint/2010/main" val="183416782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75" b="0" i="0">
                <a:solidFill>
                  <a:srgbClr val="0085C3"/>
                </a:solidFill>
                <a:latin typeface="Tahoma"/>
                <a:cs typeface="Tahoma"/>
              </a:defRPr>
            </a:lvl1pPr>
          </a:lstStyle>
          <a:p>
            <a:r>
              <a:rPr lang="en-US" smtClean="0"/>
              <a:t>Click to edit Master title style</a:t>
            </a:r>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smtClean="0"/>
              <a:t>Edit Master text styles</a:t>
            </a:r>
          </a:p>
        </p:txBody>
      </p:sp>
      <p:sp>
        <p:nvSpPr>
          <p:cNvPr id="4" name="Holder 4"/>
          <p:cNvSpPr>
            <a:spLocks noGrp="1"/>
          </p:cNvSpPr>
          <p:nvPr>
            <p:ph type="ftr" sz="quarter" idx="5"/>
          </p:nvPr>
        </p:nvSpPr>
        <p:spPr>
          <a:xfrm>
            <a:off x="721489" y="6686025"/>
            <a:ext cx="1362075" cy="133984"/>
          </a:xfrm>
          <a:prstGeom prst="rect">
            <a:avLst/>
          </a:prstGeom>
        </p:spPr>
        <p:txBody>
          <a:bodyPr lIns="0" tIns="0" rIns="0" bIns="0"/>
          <a:lstStyle>
            <a:lvl1pPr>
              <a:defRPr sz="691" b="1" i="0">
                <a:solidFill>
                  <a:srgbClr val="808080"/>
                </a:solidFill>
                <a:latin typeface="Arial"/>
                <a:cs typeface="Arial"/>
              </a:defRPr>
            </a:lvl1pPr>
          </a:lstStyle>
          <a:p>
            <a:pPr marL="10319"/>
            <a:endParaRPr lang="en-GB" dirty="0"/>
          </a:p>
        </p:txBody>
      </p:sp>
      <p:sp>
        <p:nvSpPr>
          <p:cNvPr id="5" name="Holder 5"/>
          <p:cNvSpPr>
            <a:spLocks noGrp="1"/>
          </p:cNvSpPr>
          <p:nvPr>
            <p:ph type="dt" sz="half" idx="6"/>
          </p:nvPr>
        </p:nvSpPr>
        <p:spPr>
          <a:xfrm>
            <a:off x="8016124" y="6686782"/>
            <a:ext cx="1220192" cy="133984"/>
          </a:xfrm>
          <a:prstGeom prst="rect">
            <a:avLst/>
          </a:prstGeom>
        </p:spPr>
        <p:txBody>
          <a:bodyPr lIns="0" tIns="0" rIns="0" bIns="0"/>
          <a:lstStyle>
            <a:lvl1pPr>
              <a:defRPr sz="691" b="1" i="0">
                <a:solidFill>
                  <a:srgbClr val="808080"/>
                </a:solidFill>
                <a:latin typeface="Arial"/>
                <a:cs typeface="Arial"/>
              </a:defRPr>
            </a:lvl1pPr>
          </a:lstStyle>
          <a:p>
            <a:pPr marL="10319" defTabSz="1023999"/>
            <a:endParaRPr lang="en-GB" spc="28" dirty="0"/>
          </a:p>
        </p:txBody>
      </p:sp>
      <p:sp>
        <p:nvSpPr>
          <p:cNvPr id="6" name="Holder 6"/>
          <p:cNvSpPr>
            <a:spLocks noGrp="1"/>
          </p:cNvSpPr>
          <p:nvPr>
            <p:ph type="sldNum" sz="quarter" idx="7"/>
          </p:nvPr>
        </p:nvSpPr>
        <p:spPr>
          <a:xfrm>
            <a:off x="299243" y="6560343"/>
            <a:ext cx="148589" cy="139700"/>
          </a:xfrm>
          <a:prstGeom prst="rect">
            <a:avLst/>
          </a:prstGeom>
        </p:spPr>
        <p:txBody>
          <a:bodyPr lIns="0" tIns="0" rIns="0" bIns="0"/>
          <a:lstStyle>
            <a:lvl1pPr>
              <a:defRPr sz="731" b="0" i="0">
                <a:solidFill>
                  <a:srgbClr val="A3A3A3"/>
                </a:solidFill>
                <a:latin typeface="Tahoma"/>
                <a:cs typeface="Tahoma"/>
              </a:defRPr>
            </a:lvl1pPr>
          </a:lstStyle>
          <a:p>
            <a:pPr marL="20638" defTabSz="1023999"/>
            <a:fld id="{81D60167-4931-47E6-BA6A-407CBD079E47}" type="slidenum">
              <a:rPr lang="en-GB" spc="33" smtClean="0"/>
              <a:pPr marL="20638" defTabSz="1023999"/>
              <a:t>‹#›</a:t>
            </a:fld>
            <a:endParaRPr lang="en-GB" spc="33" dirty="0"/>
          </a:p>
        </p:txBody>
      </p:sp>
    </p:spTree>
    <p:extLst>
      <p:ext uri="{BB962C8B-B14F-4D97-AF65-F5344CB8AC3E}">
        <p14:creationId xmlns:p14="http://schemas.microsoft.com/office/powerpoint/2010/main" val="278236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01540" y="1665292"/>
            <a:ext cx="4306943" cy="4716462"/>
          </a:xfrm>
          <a:prstGeom prst="rect">
            <a:avLst/>
          </a:prstGeom>
        </p:spPr>
        <p:txBody>
          <a:bodyPr/>
          <a:lstStyle>
            <a:lvl1pPr>
              <a:tabLst>
                <a:tab pos="7084467" algn="r"/>
              </a:tabLst>
              <a:defRPr sz="1400"/>
            </a:lvl1pPr>
            <a:lvl2pPr>
              <a:tabLst>
                <a:tab pos="7084467" algn="r"/>
              </a:tabLst>
              <a:defRPr sz="1400"/>
            </a:lvl2pPr>
            <a:lvl3pPr>
              <a:tabLst>
                <a:tab pos="7084467" algn="r"/>
              </a:tabLst>
              <a:defRPr sz="1400"/>
            </a:lvl3pPr>
            <a:lvl4pPr>
              <a:tabLst>
                <a:tab pos="7084467" algn="r"/>
              </a:tabLst>
              <a:defRPr sz="1400"/>
            </a:lvl4pPr>
            <a:lvl5pPr>
              <a:tabLst>
                <a:tab pos="7084467" algn="r"/>
              </a:tabLst>
              <a:defRPr sz="1400" baseline="0"/>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5" name="Content Placeholder 3"/>
          <p:cNvSpPr>
            <a:spLocks noGrp="1"/>
          </p:cNvSpPr>
          <p:nvPr>
            <p:ph sz="quarter" idx="20"/>
          </p:nvPr>
        </p:nvSpPr>
        <p:spPr>
          <a:xfrm>
            <a:off x="5199803" y="1665292"/>
            <a:ext cx="4303197" cy="4716462"/>
          </a:xfrm>
          <a:prstGeom prst="rect">
            <a:avLst/>
          </a:prstGeom>
        </p:spPr>
        <p:txBody>
          <a:bodyPr/>
          <a:lstStyle>
            <a:lvl1pPr>
              <a:tabLst>
                <a:tab pos="7084467" algn="r"/>
              </a:tabLst>
              <a:defRPr sz="1400"/>
            </a:lvl1pPr>
            <a:lvl2pPr>
              <a:tabLst>
                <a:tab pos="7084467" algn="r"/>
              </a:tabLst>
              <a:defRPr sz="1400"/>
            </a:lvl2pPr>
            <a:lvl3pPr>
              <a:tabLst>
                <a:tab pos="7084467" algn="r"/>
              </a:tabLst>
              <a:defRPr sz="1400"/>
            </a:lvl3pPr>
            <a:lvl4pPr>
              <a:tabLst>
                <a:tab pos="7084467" algn="r"/>
              </a:tabLst>
              <a:defRPr sz="1400"/>
            </a:lvl4pPr>
            <a:lvl5pPr>
              <a:tabLst>
                <a:tab pos="7084467" algn="r"/>
              </a:tabLst>
              <a:defRPr sz="1400" baseline="0"/>
            </a:lvl5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Footer Placeholder 1"/>
          <p:cNvSpPr>
            <a:spLocks noGrp="1"/>
          </p:cNvSpPr>
          <p:nvPr>
            <p:ph type="ftr" sz="quarter" idx="21"/>
          </p:nvPr>
        </p:nvSpPr>
        <p:spPr/>
        <p:txBody>
          <a:bodyPr/>
          <a:lstStyle/>
          <a:p>
            <a:endParaRPr lang="en-GB" dirty="0">
              <a:solidFill>
                <a:srgbClr val="000000"/>
              </a:solidFill>
            </a:endParaRPr>
          </a:p>
        </p:txBody>
      </p:sp>
      <p:sp>
        <p:nvSpPr>
          <p:cNvPr id="7" name="Text Placeholder 8"/>
          <p:cNvSpPr>
            <a:spLocks noGrp="1"/>
          </p:cNvSpPr>
          <p:nvPr>
            <p:ph type="body" sz="quarter" idx="13" hasCustomPrompt="1"/>
          </p:nvPr>
        </p:nvSpPr>
        <p:spPr>
          <a:xfrm>
            <a:off x="401539" y="722742"/>
            <a:ext cx="9101461" cy="757252"/>
          </a:xfrm>
          <a:prstGeom prst="rect">
            <a:avLst/>
          </a:prstGeom>
        </p:spPr>
        <p:txBody>
          <a:bodyPr lIns="0" tIns="0" rIns="0" bIns="0">
            <a:noAutofit/>
          </a:bodyPr>
          <a:lstStyle>
            <a:lvl1pPr marL="0" indent="0">
              <a:buNone/>
              <a:defRPr sz="1600" b="0">
                <a:solidFill>
                  <a:srgbClr val="575757"/>
                </a:solidFill>
              </a:defRPr>
            </a:lvl1pPr>
          </a:lstStyle>
          <a:p>
            <a:pPr lvl="0"/>
            <a:r>
              <a:rPr lang="en-GB" dirty="0" smtClean="0"/>
              <a:t>Click to add subtitle</a:t>
            </a:r>
            <a:endParaRPr lang="en-GB" dirty="0"/>
          </a:p>
        </p:txBody>
      </p:sp>
      <p:sp>
        <p:nvSpPr>
          <p:cNvPr id="8" name="Title Placeholder 1"/>
          <p:cNvSpPr>
            <a:spLocks noGrp="1"/>
          </p:cNvSpPr>
          <p:nvPr>
            <p:ph type="title"/>
          </p:nvPr>
        </p:nvSpPr>
        <p:spPr>
          <a:xfrm>
            <a:off x="401539" y="317507"/>
            <a:ext cx="9101461" cy="334099"/>
          </a:xfrm>
          <a:prstGeom prst="rect">
            <a:avLst/>
          </a:prstGeom>
        </p:spPr>
        <p:txBody>
          <a:bodyPr vert="horz" lIns="0" tIns="0" rIns="0" bIns="0" rtlCol="0" anchor="t" anchorCtr="0">
            <a:noAutofit/>
          </a:bodyPr>
          <a:lstStyle>
            <a:lvl1pPr>
              <a:defRPr sz="2300"/>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289684344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01535" y="1707180"/>
            <a:ext cx="4473464" cy="54001"/>
          </a:xfrm>
          <a:prstGeom prst="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lIns="118905" tIns="59450" rIns="118905" bIns="59450" rtlCol="0" anchor="t"/>
          <a:lstStyle/>
          <a:p>
            <a:pPr algn="ctr" defTabSz="1023999"/>
            <a:endParaRPr lang="en-GB" sz="1600" dirty="0">
              <a:solidFill>
                <a:srgbClr val="FFFFFF"/>
              </a:solidFill>
            </a:endParaRPr>
          </a:p>
        </p:txBody>
      </p:sp>
      <p:sp>
        <p:nvSpPr>
          <p:cNvPr id="5" name="Rectangle 4"/>
          <p:cNvSpPr/>
          <p:nvPr userDrawn="1"/>
        </p:nvSpPr>
        <p:spPr>
          <a:xfrm>
            <a:off x="5036103" y="1700217"/>
            <a:ext cx="4472788" cy="60960"/>
          </a:xfrm>
          <a:prstGeom prst="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lIns="118905" tIns="59450" rIns="118905" bIns="59450" rtlCol="0" anchor="t"/>
          <a:lstStyle/>
          <a:p>
            <a:pPr algn="ctr" defTabSz="1023999"/>
            <a:endParaRPr lang="en-GB" sz="1600" dirty="0">
              <a:solidFill>
                <a:srgbClr val="FFFFFF"/>
              </a:solidFill>
            </a:endParaRPr>
          </a:p>
        </p:txBody>
      </p:sp>
      <p:sp>
        <p:nvSpPr>
          <p:cNvPr id="6" name="Rectangle 5"/>
          <p:cNvSpPr/>
          <p:nvPr userDrawn="1"/>
        </p:nvSpPr>
        <p:spPr>
          <a:xfrm>
            <a:off x="400659" y="4065179"/>
            <a:ext cx="4472788" cy="54001"/>
          </a:xfrm>
          <a:prstGeom prst="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lIns="118905" tIns="59450" rIns="118905" bIns="59450" rtlCol="0" anchor="t"/>
          <a:lstStyle/>
          <a:p>
            <a:pPr algn="ctr" defTabSz="1023999"/>
            <a:endParaRPr lang="en-GB" sz="1600" dirty="0">
              <a:solidFill>
                <a:srgbClr val="FFFFFF"/>
              </a:solidFill>
            </a:endParaRPr>
          </a:p>
        </p:txBody>
      </p:sp>
      <p:sp>
        <p:nvSpPr>
          <p:cNvPr id="7" name="Rectangle 6"/>
          <p:cNvSpPr/>
          <p:nvPr userDrawn="1"/>
        </p:nvSpPr>
        <p:spPr>
          <a:xfrm>
            <a:off x="5047220" y="4065179"/>
            <a:ext cx="4472788" cy="54001"/>
          </a:xfrm>
          <a:prstGeom prst="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lIns="118905" tIns="59450" rIns="118905" bIns="59450" rtlCol="0" anchor="t"/>
          <a:lstStyle/>
          <a:p>
            <a:pPr algn="ctr" defTabSz="1023999"/>
            <a:endParaRPr lang="en-GB" sz="1600" dirty="0">
              <a:solidFill>
                <a:srgbClr val="FFFFFF"/>
              </a:solidFill>
            </a:endParaRPr>
          </a:p>
        </p:txBody>
      </p:sp>
      <p:sp>
        <p:nvSpPr>
          <p:cNvPr id="8" name="Picture Placeholder 11"/>
          <p:cNvSpPr>
            <a:spLocks noGrp="1"/>
          </p:cNvSpPr>
          <p:nvPr>
            <p:ph type="pic" sz="quarter" idx="25"/>
          </p:nvPr>
        </p:nvSpPr>
        <p:spPr>
          <a:xfrm>
            <a:off x="401536" y="1880213"/>
            <a:ext cx="1578286" cy="1476000"/>
          </a:xfrm>
        </p:spPr>
        <p:txBody>
          <a:bodyPr/>
          <a:lstStyle>
            <a:lvl1pPr algn="ctr">
              <a:defRPr/>
            </a:lvl1pPr>
          </a:lstStyle>
          <a:p>
            <a:r>
              <a:rPr lang="en-GB" dirty="0" smtClean="0"/>
              <a:t>Drag picture to placeholder or click icon to add</a:t>
            </a:r>
            <a:endParaRPr lang="en-GB" dirty="0"/>
          </a:p>
        </p:txBody>
      </p:sp>
      <p:sp>
        <p:nvSpPr>
          <p:cNvPr id="9" name="Picture Placeholder 11"/>
          <p:cNvSpPr>
            <a:spLocks noGrp="1"/>
          </p:cNvSpPr>
          <p:nvPr>
            <p:ph type="pic" sz="quarter" idx="27"/>
          </p:nvPr>
        </p:nvSpPr>
        <p:spPr>
          <a:xfrm>
            <a:off x="5057074" y="1880213"/>
            <a:ext cx="1599001" cy="1476000"/>
          </a:xfrm>
        </p:spPr>
        <p:txBody>
          <a:bodyPr/>
          <a:lstStyle>
            <a:lvl1pPr algn="ctr">
              <a:defRPr/>
            </a:lvl1pPr>
          </a:lstStyle>
          <a:p>
            <a:r>
              <a:rPr lang="en-GB" dirty="0" smtClean="0"/>
              <a:t>Drag picture to placeholder or click icon to add</a:t>
            </a:r>
            <a:endParaRPr lang="en-GB" dirty="0"/>
          </a:p>
        </p:txBody>
      </p:sp>
      <p:sp>
        <p:nvSpPr>
          <p:cNvPr id="10" name="Picture Placeholder 11"/>
          <p:cNvSpPr>
            <a:spLocks noGrp="1"/>
          </p:cNvSpPr>
          <p:nvPr>
            <p:ph type="pic" sz="quarter" idx="29"/>
          </p:nvPr>
        </p:nvSpPr>
        <p:spPr>
          <a:xfrm>
            <a:off x="401539" y="4256214"/>
            <a:ext cx="1578286" cy="1476000"/>
          </a:xfrm>
        </p:spPr>
        <p:txBody>
          <a:bodyPr/>
          <a:lstStyle>
            <a:lvl1pPr algn="ctr">
              <a:defRPr/>
            </a:lvl1pPr>
          </a:lstStyle>
          <a:p>
            <a:r>
              <a:rPr lang="en-GB" dirty="0" smtClean="0"/>
              <a:t>Drag picture to placeholder or click icon to add</a:t>
            </a:r>
            <a:endParaRPr lang="en-GB" dirty="0"/>
          </a:p>
        </p:txBody>
      </p:sp>
      <p:sp>
        <p:nvSpPr>
          <p:cNvPr id="11" name="Picture Placeholder 11"/>
          <p:cNvSpPr>
            <a:spLocks noGrp="1"/>
          </p:cNvSpPr>
          <p:nvPr>
            <p:ph type="pic" sz="quarter" idx="31"/>
          </p:nvPr>
        </p:nvSpPr>
        <p:spPr>
          <a:xfrm>
            <a:off x="5057074" y="4256214"/>
            <a:ext cx="1599001" cy="1476000"/>
          </a:xfrm>
        </p:spPr>
        <p:txBody>
          <a:bodyPr/>
          <a:lstStyle>
            <a:lvl1pPr algn="ctr">
              <a:defRPr/>
            </a:lvl1pPr>
          </a:lstStyle>
          <a:p>
            <a:r>
              <a:rPr lang="en-GB" dirty="0" smtClean="0"/>
              <a:t>Drag picture to placeholder or click icon to add</a:t>
            </a:r>
            <a:endParaRPr lang="en-GB" dirty="0"/>
          </a:p>
        </p:txBody>
      </p:sp>
      <p:sp>
        <p:nvSpPr>
          <p:cNvPr id="13" name="Text Placeholder 12"/>
          <p:cNvSpPr>
            <a:spLocks noGrp="1"/>
          </p:cNvSpPr>
          <p:nvPr>
            <p:ph type="body" sz="quarter" idx="32"/>
          </p:nvPr>
        </p:nvSpPr>
        <p:spPr>
          <a:xfrm>
            <a:off x="2180331" y="1880214"/>
            <a:ext cx="2671501" cy="1944000"/>
          </a:xfrm>
        </p:spPr>
        <p:txBody>
          <a:bodyPr/>
          <a:lstStyle>
            <a:lvl1pPr>
              <a:spcAft>
                <a:spcPts val="0"/>
              </a:spcAft>
              <a:defRPr b="1"/>
            </a:lvl1pPr>
            <a:lvl2pPr>
              <a:spcAft>
                <a:spcPts val="0"/>
              </a:spcAft>
              <a:defRPr b="0"/>
            </a:lvl2pPr>
          </a:lstStyle>
          <a:p>
            <a:pPr lvl="0"/>
            <a:r>
              <a:rPr lang="en-GB" dirty="0" smtClean="0"/>
              <a:t>Click to edit Master text styles</a:t>
            </a:r>
          </a:p>
          <a:p>
            <a:pPr lvl="1"/>
            <a:r>
              <a:rPr lang="en-GB" dirty="0" smtClean="0"/>
              <a:t>Second level</a:t>
            </a:r>
            <a:endParaRPr lang="en-GB" dirty="0"/>
          </a:p>
        </p:txBody>
      </p:sp>
      <p:sp>
        <p:nvSpPr>
          <p:cNvPr id="14" name="Text Placeholder 12"/>
          <p:cNvSpPr>
            <a:spLocks noGrp="1"/>
          </p:cNvSpPr>
          <p:nvPr>
            <p:ph type="body" sz="quarter" idx="33"/>
          </p:nvPr>
        </p:nvSpPr>
        <p:spPr>
          <a:xfrm>
            <a:off x="6822211" y="1880214"/>
            <a:ext cx="2686682" cy="1944000"/>
          </a:xfrm>
        </p:spPr>
        <p:txBody>
          <a:bodyPr/>
          <a:lstStyle>
            <a:lvl1pPr>
              <a:spcAft>
                <a:spcPts val="0"/>
              </a:spcAft>
              <a:defRPr b="1"/>
            </a:lvl1pPr>
            <a:lvl2pPr>
              <a:spcAft>
                <a:spcPts val="0"/>
              </a:spcAft>
              <a:defRPr b="0"/>
            </a:lvl2pPr>
          </a:lstStyle>
          <a:p>
            <a:pPr lvl="0"/>
            <a:r>
              <a:rPr lang="en-GB" dirty="0" smtClean="0"/>
              <a:t>Click to edit Master text styles</a:t>
            </a:r>
          </a:p>
          <a:p>
            <a:pPr lvl="1"/>
            <a:r>
              <a:rPr lang="en-GB" dirty="0" smtClean="0"/>
              <a:t>Second level</a:t>
            </a:r>
            <a:endParaRPr lang="en-GB" dirty="0"/>
          </a:p>
        </p:txBody>
      </p:sp>
      <p:sp>
        <p:nvSpPr>
          <p:cNvPr id="15" name="Text Placeholder 12"/>
          <p:cNvSpPr>
            <a:spLocks noGrp="1"/>
          </p:cNvSpPr>
          <p:nvPr>
            <p:ph type="body" sz="quarter" idx="34"/>
          </p:nvPr>
        </p:nvSpPr>
        <p:spPr>
          <a:xfrm>
            <a:off x="2180331" y="4256214"/>
            <a:ext cx="2671501" cy="1944000"/>
          </a:xfrm>
        </p:spPr>
        <p:txBody>
          <a:bodyPr/>
          <a:lstStyle>
            <a:lvl1pPr>
              <a:spcAft>
                <a:spcPts val="0"/>
              </a:spcAft>
              <a:defRPr b="1"/>
            </a:lvl1pPr>
            <a:lvl2pPr>
              <a:spcAft>
                <a:spcPts val="0"/>
              </a:spcAft>
              <a:defRPr b="0"/>
            </a:lvl2pPr>
          </a:lstStyle>
          <a:p>
            <a:pPr lvl="0"/>
            <a:r>
              <a:rPr lang="en-GB" dirty="0" smtClean="0"/>
              <a:t>Click to edit Master text styles</a:t>
            </a:r>
          </a:p>
          <a:p>
            <a:pPr lvl="1"/>
            <a:r>
              <a:rPr lang="en-GB" dirty="0" smtClean="0"/>
              <a:t>Second level</a:t>
            </a:r>
            <a:endParaRPr lang="en-GB" dirty="0"/>
          </a:p>
        </p:txBody>
      </p:sp>
      <p:sp>
        <p:nvSpPr>
          <p:cNvPr id="16" name="Text Placeholder 12"/>
          <p:cNvSpPr>
            <a:spLocks noGrp="1"/>
          </p:cNvSpPr>
          <p:nvPr>
            <p:ph type="body" sz="quarter" idx="35"/>
          </p:nvPr>
        </p:nvSpPr>
        <p:spPr>
          <a:xfrm>
            <a:off x="6822211" y="4256214"/>
            <a:ext cx="2680788" cy="1944000"/>
          </a:xfrm>
        </p:spPr>
        <p:txBody>
          <a:bodyPr/>
          <a:lstStyle>
            <a:lvl1pPr>
              <a:spcAft>
                <a:spcPts val="0"/>
              </a:spcAft>
              <a:defRPr b="1"/>
            </a:lvl1pPr>
            <a:lvl2pPr>
              <a:spcAft>
                <a:spcPts val="0"/>
              </a:spcAft>
              <a:defRPr b="0"/>
            </a:lvl2pPr>
          </a:lstStyle>
          <a:p>
            <a:pPr lvl="0"/>
            <a:r>
              <a:rPr lang="en-GB" dirty="0" smtClean="0"/>
              <a:t>Click to edit Master text styles</a:t>
            </a:r>
          </a:p>
          <a:p>
            <a:pPr lvl="1"/>
            <a:r>
              <a:rPr lang="en-GB" dirty="0" smtClean="0"/>
              <a:t>Second level</a:t>
            </a:r>
            <a:endParaRPr lang="en-GB" dirty="0"/>
          </a:p>
        </p:txBody>
      </p:sp>
      <p:sp>
        <p:nvSpPr>
          <p:cNvPr id="3" name="Footer Placeholder 2"/>
          <p:cNvSpPr>
            <a:spLocks noGrp="1"/>
          </p:cNvSpPr>
          <p:nvPr>
            <p:ph type="ftr" sz="quarter" idx="36"/>
          </p:nvPr>
        </p:nvSpPr>
        <p:spPr/>
        <p:txBody>
          <a:bodyPr/>
          <a:lstStyle/>
          <a:p>
            <a:endParaRPr lang="en-GB" dirty="0">
              <a:solidFill>
                <a:srgbClr val="000000"/>
              </a:solidFill>
            </a:endParaRPr>
          </a:p>
        </p:txBody>
      </p:sp>
      <p:sp>
        <p:nvSpPr>
          <p:cNvPr id="18" name="Text Placeholder 8"/>
          <p:cNvSpPr>
            <a:spLocks noGrp="1"/>
          </p:cNvSpPr>
          <p:nvPr>
            <p:ph type="body" sz="quarter" idx="13" hasCustomPrompt="1"/>
          </p:nvPr>
        </p:nvSpPr>
        <p:spPr>
          <a:xfrm>
            <a:off x="401539" y="722742"/>
            <a:ext cx="9101461" cy="757252"/>
          </a:xfrm>
          <a:prstGeom prst="rect">
            <a:avLst/>
          </a:prstGeom>
        </p:spPr>
        <p:txBody>
          <a:bodyPr lIns="0" tIns="0" rIns="0" bIns="0">
            <a:noAutofit/>
          </a:bodyPr>
          <a:lstStyle>
            <a:lvl1pPr marL="0" indent="0">
              <a:buNone/>
              <a:defRPr sz="1600" b="0">
                <a:solidFill>
                  <a:srgbClr val="575757"/>
                </a:solidFill>
              </a:defRPr>
            </a:lvl1pPr>
          </a:lstStyle>
          <a:p>
            <a:pPr lvl="0"/>
            <a:r>
              <a:rPr lang="en-GB" dirty="0" smtClean="0"/>
              <a:t>Click to add subtitle</a:t>
            </a:r>
            <a:endParaRPr lang="en-GB" dirty="0"/>
          </a:p>
        </p:txBody>
      </p:sp>
      <p:sp>
        <p:nvSpPr>
          <p:cNvPr id="19" name="Title Placeholder 1"/>
          <p:cNvSpPr>
            <a:spLocks noGrp="1"/>
          </p:cNvSpPr>
          <p:nvPr>
            <p:ph type="title"/>
          </p:nvPr>
        </p:nvSpPr>
        <p:spPr>
          <a:xfrm>
            <a:off x="401539" y="317507"/>
            <a:ext cx="9101461" cy="334099"/>
          </a:xfrm>
          <a:prstGeom prst="rect">
            <a:avLst/>
          </a:prstGeom>
        </p:spPr>
        <p:txBody>
          <a:bodyPr vert="horz" lIns="0" tIns="0" rIns="0" bIns="0" rtlCol="0" anchor="t" anchorCtr="0">
            <a:noAutofit/>
          </a:bodyPr>
          <a:lstStyle>
            <a:lvl1pPr>
              <a:defRPr sz="2300"/>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60510656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3487712" y="1705976"/>
            <a:ext cx="2935163" cy="54001"/>
          </a:xfrm>
          <a:prstGeom prst="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lIns="118905" tIns="59450" rIns="118905" bIns="59450" rtlCol="0" anchor="t"/>
          <a:lstStyle/>
          <a:p>
            <a:pPr algn="ctr" defTabSz="1023999"/>
            <a:endParaRPr lang="en-GB" sz="1600" dirty="0">
              <a:solidFill>
                <a:srgbClr val="FFFFFF"/>
              </a:solidFill>
            </a:endParaRPr>
          </a:p>
        </p:txBody>
      </p:sp>
      <p:sp>
        <p:nvSpPr>
          <p:cNvPr id="5" name="Rectangle 4"/>
          <p:cNvSpPr/>
          <p:nvPr userDrawn="1"/>
        </p:nvSpPr>
        <p:spPr>
          <a:xfrm>
            <a:off x="401538" y="1700222"/>
            <a:ext cx="2935163" cy="59755"/>
          </a:xfrm>
          <a:prstGeom prst="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lIns="118905" tIns="59450" rIns="118905" bIns="59450" rtlCol="0" anchor="t"/>
          <a:lstStyle/>
          <a:p>
            <a:pPr algn="ctr" defTabSz="1023999"/>
            <a:endParaRPr lang="en-GB" sz="1600" dirty="0">
              <a:solidFill>
                <a:srgbClr val="FFFFFF"/>
              </a:solidFill>
            </a:endParaRPr>
          </a:p>
        </p:txBody>
      </p:sp>
      <p:sp>
        <p:nvSpPr>
          <p:cNvPr id="6" name="Rectangle 5"/>
          <p:cNvSpPr/>
          <p:nvPr userDrawn="1"/>
        </p:nvSpPr>
        <p:spPr>
          <a:xfrm>
            <a:off x="6571393" y="1705976"/>
            <a:ext cx="2935163" cy="54001"/>
          </a:xfrm>
          <a:prstGeom prst="rect">
            <a:avLst/>
          </a:prstGeom>
          <a:solidFill>
            <a:srgbClr val="B70D50"/>
          </a:solidFill>
          <a:ln>
            <a:solidFill>
              <a:srgbClr val="B70D50"/>
            </a:solidFill>
          </a:ln>
        </p:spPr>
        <p:style>
          <a:lnRef idx="2">
            <a:schemeClr val="accent1">
              <a:shade val="50000"/>
            </a:schemeClr>
          </a:lnRef>
          <a:fillRef idx="1">
            <a:schemeClr val="accent1"/>
          </a:fillRef>
          <a:effectRef idx="0">
            <a:schemeClr val="accent1"/>
          </a:effectRef>
          <a:fontRef idx="minor">
            <a:schemeClr val="lt1"/>
          </a:fontRef>
        </p:style>
        <p:txBody>
          <a:bodyPr lIns="118905" tIns="59450" rIns="118905" bIns="59450" rtlCol="0" anchor="t"/>
          <a:lstStyle/>
          <a:p>
            <a:pPr algn="ctr" defTabSz="1023999"/>
            <a:endParaRPr lang="en-GB" sz="1600" dirty="0">
              <a:solidFill>
                <a:srgbClr val="FFFFFF"/>
              </a:solidFill>
            </a:endParaRPr>
          </a:p>
        </p:txBody>
      </p:sp>
      <p:sp>
        <p:nvSpPr>
          <p:cNvPr id="7" name="Text Placeholder 8"/>
          <p:cNvSpPr>
            <a:spLocks noGrp="1"/>
          </p:cNvSpPr>
          <p:nvPr>
            <p:ph type="body" sz="quarter" idx="17"/>
          </p:nvPr>
        </p:nvSpPr>
        <p:spPr>
          <a:xfrm>
            <a:off x="3503010" y="1851448"/>
            <a:ext cx="2919863" cy="3845753"/>
          </a:xfrm>
        </p:spPr>
        <p:txBody>
          <a:bodyPr/>
          <a:lstStyle>
            <a:lvl1pPr>
              <a:defRPr sz="1400" b="1">
                <a:solidFill>
                  <a:srgbClr val="B70D50"/>
                </a:solidFill>
              </a:defRPr>
            </a:lvl1pPr>
            <a:lvl2pPr>
              <a:spcAft>
                <a:spcPts val="1409"/>
              </a:spcAft>
              <a:defRPr sz="1400"/>
            </a:lvl2pPr>
            <a:lvl3pPr marL="0" indent="0">
              <a:spcAft>
                <a:spcPts val="1409"/>
              </a:spcAft>
              <a:buFont typeface="Arial" panose="020B0604020202020204" pitchFamily="34" charset="0"/>
              <a:buChar char="​"/>
              <a:defRPr sz="1400"/>
            </a:lvl3pPr>
            <a:lvl4pPr marL="248489" indent="-248489">
              <a:spcAft>
                <a:spcPts val="1409"/>
              </a:spcAft>
              <a:buFont typeface="Arial" panose="020B0604020202020204" pitchFamily="34" charset="0"/>
              <a:buChar char="•"/>
              <a:defRPr sz="1400"/>
            </a:lvl4pPr>
            <a:lvl5pPr marL="502050" indent="-248489">
              <a:spcAft>
                <a:spcPts val="1409"/>
              </a:spcAft>
              <a:defRPr sz="1400" baseline="0"/>
            </a:lvl5pPr>
            <a:lvl6pPr marL="502050" indent="-248489">
              <a:spcAft>
                <a:spcPts val="1409"/>
              </a:spcAft>
              <a:buFont typeface="Verdana" panose="020B0604030504040204" pitchFamily="34" charset="0"/>
              <a:buChar char="−"/>
              <a:defRPr/>
            </a:lvl6pPr>
            <a:lvl7pPr marL="502050" indent="-248489">
              <a:spcAft>
                <a:spcPts val="1409"/>
              </a:spcAft>
              <a:defRPr/>
            </a:lvl7pPr>
            <a:lvl8pPr marL="502050" indent="-248489">
              <a:spcAft>
                <a:spcPts val="1409"/>
              </a:spcAft>
              <a:defRPr/>
            </a:lvl8pPr>
            <a:lvl9pPr marL="502050" indent="-248489">
              <a:spcAft>
                <a:spcPts val="1409"/>
              </a:spcAft>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8" name="Text Placeholder 8"/>
          <p:cNvSpPr>
            <a:spLocks noGrp="1"/>
          </p:cNvSpPr>
          <p:nvPr>
            <p:ph type="body" sz="quarter" idx="18"/>
          </p:nvPr>
        </p:nvSpPr>
        <p:spPr>
          <a:xfrm>
            <a:off x="401539" y="1851448"/>
            <a:ext cx="2922527" cy="3845753"/>
          </a:xfrm>
        </p:spPr>
        <p:txBody>
          <a:bodyPr/>
          <a:lstStyle>
            <a:lvl1pPr>
              <a:defRPr sz="1400" b="1">
                <a:solidFill>
                  <a:srgbClr val="B70D50"/>
                </a:solidFill>
              </a:defRPr>
            </a:lvl1pPr>
            <a:lvl2pPr>
              <a:spcAft>
                <a:spcPts val="1409"/>
              </a:spcAft>
              <a:defRPr sz="1400"/>
            </a:lvl2pPr>
            <a:lvl3pPr marL="0" indent="0">
              <a:spcAft>
                <a:spcPts val="1409"/>
              </a:spcAft>
              <a:buFont typeface="Arial" panose="020B0604020202020204" pitchFamily="34" charset="0"/>
              <a:buChar char="​"/>
              <a:defRPr sz="1400"/>
            </a:lvl3pPr>
            <a:lvl4pPr marL="248489" indent="-248489">
              <a:spcAft>
                <a:spcPts val="1409"/>
              </a:spcAft>
              <a:buFont typeface="Arial" panose="020B0604020202020204" pitchFamily="34" charset="0"/>
              <a:buChar char="•"/>
              <a:defRPr sz="1400"/>
            </a:lvl4pPr>
            <a:lvl5pPr marL="502050" indent="-248489">
              <a:spcAft>
                <a:spcPts val="1409"/>
              </a:spcAft>
              <a:defRPr sz="1400" baseline="0"/>
            </a:lvl5pPr>
            <a:lvl6pPr marL="502050" indent="-248489">
              <a:spcAft>
                <a:spcPts val="1409"/>
              </a:spcAft>
              <a:buFont typeface="Verdana" panose="020B0604030504040204" pitchFamily="34" charset="0"/>
              <a:buChar char="−"/>
              <a:defRPr/>
            </a:lvl6pPr>
            <a:lvl7pPr marL="502050" indent="-248489">
              <a:spcAft>
                <a:spcPts val="1409"/>
              </a:spcAft>
              <a:defRPr/>
            </a:lvl7pPr>
            <a:lvl8pPr marL="502050" indent="-248489">
              <a:spcAft>
                <a:spcPts val="1409"/>
              </a:spcAft>
              <a:defRPr/>
            </a:lvl8pPr>
            <a:lvl9pPr marL="502050" indent="-248489">
              <a:spcAft>
                <a:spcPts val="1409"/>
              </a:spcAft>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 Placeholder 8"/>
          <p:cNvSpPr>
            <a:spLocks noGrp="1"/>
          </p:cNvSpPr>
          <p:nvPr>
            <p:ph type="body" sz="quarter" idx="19"/>
          </p:nvPr>
        </p:nvSpPr>
        <p:spPr>
          <a:xfrm>
            <a:off x="6580467" y="1851448"/>
            <a:ext cx="2922528" cy="3845753"/>
          </a:xfrm>
        </p:spPr>
        <p:txBody>
          <a:bodyPr/>
          <a:lstStyle>
            <a:lvl1pPr>
              <a:defRPr sz="1400" b="1">
                <a:solidFill>
                  <a:srgbClr val="B70D50"/>
                </a:solidFill>
              </a:defRPr>
            </a:lvl1pPr>
            <a:lvl2pPr>
              <a:spcAft>
                <a:spcPts val="1409"/>
              </a:spcAft>
              <a:defRPr sz="1400"/>
            </a:lvl2pPr>
            <a:lvl3pPr marL="0" indent="0">
              <a:spcAft>
                <a:spcPts val="1409"/>
              </a:spcAft>
              <a:buFont typeface="Arial" panose="020B0604020202020204" pitchFamily="34" charset="0"/>
              <a:buChar char="​"/>
              <a:defRPr sz="1400"/>
            </a:lvl3pPr>
            <a:lvl4pPr marL="248489" indent="-248489">
              <a:spcAft>
                <a:spcPts val="1409"/>
              </a:spcAft>
              <a:buFont typeface="Arial" panose="020B0604020202020204" pitchFamily="34" charset="0"/>
              <a:buChar char="•"/>
              <a:defRPr sz="1400"/>
            </a:lvl4pPr>
            <a:lvl5pPr marL="502050" indent="-248489">
              <a:spcAft>
                <a:spcPts val="1409"/>
              </a:spcAft>
              <a:defRPr sz="1400" baseline="0"/>
            </a:lvl5pPr>
            <a:lvl6pPr marL="502050" indent="-248489">
              <a:spcAft>
                <a:spcPts val="1409"/>
              </a:spcAft>
              <a:buFont typeface="Verdana" panose="020B0604030504040204" pitchFamily="34" charset="0"/>
              <a:buChar char="−"/>
              <a:defRPr/>
            </a:lvl6pPr>
            <a:lvl7pPr marL="502050" indent="-248489">
              <a:spcAft>
                <a:spcPts val="1409"/>
              </a:spcAft>
              <a:defRPr/>
            </a:lvl7pPr>
            <a:lvl8pPr marL="502050" indent="-248489">
              <a:spcAft>
                <a:spcPts val="1409"/>
              </a:spcAft>
              <a:defRPr/>
            </a:lvl8pPr>
            <a:lvl9pPr marL="502050" indent="-248489">
              <a:spcAft>
                <a:spcPts val="1409"/>
              </a:spcAft>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Footer Placeholder 2"/>
          <p:cNvSpPr>
            <a:spLocks noGrp="1"/>
          </p:cNvSpPr>
          <p:nvPr>
            <p:ph type="ftr" sz="quarter" idx="20"/>
          </p:nvPr>
        </p:nvSpPr>
        <p:spPr/>
        <p:txBody>
          <a:bodyPr/>
          <a:lstStyle/>
          <a:p>
            <a:endParaRPr lang="en-GB" dirty="0">
              <a:solidFill>
                <a:srgbClr val="000000"/>
              </a:solidFill>
            </a:endParaRPr>
          </a:p>
        </p:txBody>
      </p:sp>
      <p:sp>
        <p:nvSpPr>
          <p:cNvPr id="11" name="Text Placeholder 8"/>
          <p:cNvSpPr>
            <a:spLocks noGrp="1"/>
          </p:cNvSpPr>
          <p:nvPr>
            <p:ph type="body" sz="quarter" idx="13" hasCustomPrompt="1"/>
          </p:nvPr>
        </p:nvSpPr>
        <p:spPr>
          <a:xfrm>
            <a:off x="401539" y="722742"/>
            <a:ext cx="9101461" cy="757252"/>
          </a:xfrm>
          <a:prstGeom prst="rect">
            <a:avLst/>
          </a:prstGeom>
        </p:spPr>
        <p:txBody>
          <a:bodyPr lIns="0" tIns="0" rIns="0" bIns="0">
            <a:noAutofit/>
          </a:bodyPr>
          <a:lstStyle>
            <a:lvl1pPr marL="0" indent="0">
              <a:buNone/>
              <a:defRPr sz="1600" b="0">
                <a:solidFill>
                  <a:srgbClr val="575757"/>
                </a:solidFill>
              </a:defRPr>
            </a:lvl1pPr>
          </a:lstStyle>
          <a:p>
            <a:pPr lvl="0"/>
            <a:r>
              <a:rPr lang="en-GB" dirty="0" smtClean="0"/>
              <a:t>Click to add subtitle</a:t>
            </a:r>
            <a:endParaRPr lang="en-GB" dirty="0"/>
          </a:p>
        </p:txBody>
      </p:sp>
      <p:sp>
        <p:nvSpPr>
          <p:cNvPr id="12" name="Title Placeholder 1"/>
          <p:cNvSpPr>
            <a:spLocks noGrp="1"/>
          </p:cNvSpPr>
          <p:nvPr>
            <p:ph type="title"/>
          </p:nvPr>
        </p:nvSpPr>
        <p:spPr>
          <a:xfrm>
            <a:off x="401539" y="317507"/>
            <a:ext cx="9101461" cy="334099"/>
          </a:xfrm>
          <a:prstGeom prst="rect">
            <a:avLst/>
          </a:prstGeom>
        </p:spPr>
        <p:txBody>
          <a:bodyPr vert="horz" lIns="0" tIns="0" rIns="0" bIns="0" rtlCol="0" anchor="t" anchorCtr="0">
            <a:noAutofit/>
          </a:bodyPr>
          <a:lstStyle>
            <a:lvl1pPr>
              <a:defRPr sz="2300"/>
            </a:lvl1p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352444258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01539" y="732760"/>
            <a:ext cx="9101461" cy="757255"/>
          </a:xfrm>
          <a:prstGeom prst="rect">
            <a:avLst/>
          </a:prstGeom>
        </p:spPr>
        <p:txBody>
          <a:bodyPr lIns="0" tIns="0" rIns="0" bIns="0">
            <a:noAutofit/>
          </a:bodyPr>
          <a:lstStyle>
            <a:lvl1pPr marL="0" indent="0">
              <a:buNone/>
              <a:defRPr sz="2100" b="0">
                <a:solidFill>
                  <a:srgbClr val="575757"/>
                </a:solidFill>
              </a:defRPr>
            </a:lvl1pPr>
          </a:lstStyle>
          <a:p>
            <a:pPr lvl="0"/>
            <a:r>
              <a:rPr lang="en-GB" dirty="0" smtClean="0"/>
              <a:t>Click to add subtitle</a:t>
            </a:r>
            <a:endParaRPr lang="en-GB" dirty="0"/>
          </a:p>
        </p:txBody>
      </p:sp>
      <p:sp>
        <p:nvSpPr>
          <p:cNvPr id="9" name="Title Placeholder 1"/>
          <p:cNvSpPr>
            <a:spLocks noGrp="1"/>
          </p:cNvSpPr>
          <p:nvPr>
            <p:ph type="title" hasCustomPrompt="1"/>
          </p:nvPr>
        </p:nvSpPr>
        <p:spPr>
          <a:xfrm>
            <a:off x="401539" y="317508"/>
            <a:ext cx="9101461" cy="334097"/>
          </a:xfrm>
          <a:prstGeom prst="rect">
            <a:avLst/>
          </a:prstGeom>
        </p:spPr>
        <p:txBody>
          <a:bodyPr vert="horz" lIns="0" tIns="0" rIns="0" bIns="0" rtlCol="0" anchor="t" anchorCtr="0">
            <a:noAutofit/>
          </a:bodyPr>
          <a:lstStyle>
            <a:lvl1pPr>
              <a:defRPr/>
            </a:lvl1pPr>
          </a:lstStyle>
          <a:p>
            <a:r>
              <a:rPr lang="en-GB" dirty="0" smtClean="0"/>
              <a:t>Click to add title</a:t>
            </a:r>
            <a:endParaRPr lang="en-GB" dirty="0"/>
          </a:p>
        </p:txBody>
      </p:sp>
      <p:sp>
        <p:nvSpPr>
          <p:cNvPr id="10" name="Text Placeholder 18"/>
          <p:cNvSpPr>
            <a:spLocks noGrp="1"/>
          </p:cNvSpPr>
          <p:nvPr>
            <p:ph idx="1"/>
          </p:nvPr>
        </p:nvSpPr>
        <p:spPr>
          <a:xfrm>
            <a:off x="401539" y="1665298"/>
            <a:ext cx="4551465" cy="4716463"/>
          </a:xfrm>
          <a:prstGeom prst="rect">
            <a:avLst/>
          </a:prstGeom>
        </p:spPr>
        <p:txBody>
          <a:bodyPr vert="horz" lIns="0" tIns="0" rIns="0" bIns="0" rtlCol="0">
            <a:noAutofit/>
          </a:bodyPr>
          <a:lstStyle>
            <a:lvl1pPr>
              <a:defRPr sz="1400"/>
            </a:lvl1pPr>
            <a:lvl2pPr>
              <a:defRPr sz="1400"/>
            </a:lvl2pPr>
            <a:lvl3pPr>
              <a:defRPr sz="1400"/>
            </a:lvl3pPr>
            <a:lvl4pPr>
              <a:defRPr sz="1400"/>
            </a:lvl4pPr>
            <a:lvl5pPr>
              <a:defRPr sz="14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2" name="Footer Placeholder 1"/>
          <p:cNvSpPr>
            <a:spLocks noGrp="1"/>
          </p:cNvSpPr>
          <p:nvPr>
            <p:ph type="ftr" sz="quarter" idx="14"/>
          </p:nvPr>
        </p:nvSpPr>
        <p:spPr/>
        <p:txBody>
          <a:bodyPr/>
          <a:lstStyle/>
          <a:p>
            <a:endParaRPr lang="en-GB" dirty="0">
              <a:solidFill>
                <a:srgbClr val="000000"/>
              </a:solidFill>
            </a:endParaRPr>
          </a:p>
        </p:txBody>
      </p:sp>
    </p:spTree>
    <p:extLst>
      <p:ext uri="{BB962C8B-B14F-4D97-AF65-F5344CB8AC3E}">
        <p14:creationId xmlns:p14="http://schemas.microsoft.com/office/powerpoint/2010/main" val="422993213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Footer Placeholder 1"/>
          <p:cNvSpPr>
            <a:spLocks noGrp="1"/>
          </p:cNvSpPr>
          <p:nvPr>
            <p:ph type="ftr" sz="quarter" idx="16"/>
          </p:nvPr>
        </p:nvSpPr>
        <p:spPr/>
        <p:txBody>
          <a:bodyPr/>
          <a:lstStyle>
            <a:lvl1pPr>
              <a:defRPr>
                <a:solidFill>
                  <a:schemeClr val="bg1"/>
                </a:solidFill>
              </a:defRPr>
            </a:lvl1pPr>
          </a:lstStyle>
          <a:p>
            <a:endParaRPr lang="en-GB" dirty="0">
              <a:solidFill>
                <a:srgbClr val="FFFFFF"/>
              </a:solidFill>
            </a:endParaRPr>
          </a:p>
        </p:txBody>
      </p:sp>
      <p:sp>
        <p:nvSpPr>
          <p:cNvPr id="17" name="SD_ART_Logo"/>
          <p:cNvSpPr/>
          <p:nvPr userDrawn="1"/>
        </p:nvSpPr>
        <p:spPr>
          <a:xfrm>
            <a:off x="408352" y="374442"/>
            <a:ext cx="1981234" cy="852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8905" tIns="59450" rIns="118905" bIns="59450" rtlCol="0" anchor="ctr"/>
          <a:lstStyle/>
          <a:p>
            <a:pPr algn="ctr" defTabSz="1023999"/>
            <a:endParaRPr lang="en-GB" sz="2000" dirty="0">
              <a:solidFill>
                <a:srgbClr val="FFFFFF"/>
              </a:solidFill>
            </a:endParaRPr>
          </a:p>
        </p:txBody>
      </p:sp>
      <p:sp>
        <p:nvSpPr>
          <p:cNvPr id="19" name="SD_InternalExternal"/>
          <p:cNvSpPr>
            <a:spLocks/>
          </p:cNvSpPr>
          <p:nvPr userDrawn="1"/>
        </p:nvSpPr>
        <p:spPr bwMode="auto">
          <a:xfrm>
            <a:off x="403040" y="3429007"/>
            <a:ext cx="7554120" cy="2952310"/>
          </a:xfrm>
          <a:prstGeom prst="rect">
            <a:avLst/>
          </a:prstGeom>
          <a:noFill/>
          <a:ln w="9525">
            <a:noFill/>
            <a:miter lim="800000"/>
            <a:headEnd/>
            <a:tailEnd/>
          </a:ln>
        </p:spPr>
        <p:txBody>
          <a:bodyPr lIns="0" tIns="0" rIns="0" bIns="0" anchor="b"/>
          <a:lstStyle/>
          <a:p>
            <a:pPr defTabSz="1511749">
              <a:buClr>
                <a:srgbClr val="000000"/>
              </a:buClr>
              <a:buSzPct val="80000"/>
              <a:buFont typeface="Wingdings" pitchFamily="2" charset="2"/>
              <a:buNone/>
            </a:pPr>
            <a:r>
              <a:rPr lang="en-GB" sz="1000" noProof="1">
                <a:solidFill>
                  <a:srgbClr val="000000"/>
                </a:solidFill>
              </a:rPr>
              <a:t>Other than as stated below, this document is confidential and prepared solely for your information and that of other beneficiaries of our advice listed in our engagement letter. Therefore you should not refer to or use our name or this document for any other purpose, disclose them or refer to them in any prospectus or other document, or make them available or communicate them to any other party. If this document contains details of an arrangement that could result in a tax or National Insurance saving, no such conditions of confidentiality apply to the details of that arrangement (for example, for the purpose of discussion with tax authorities). In any event, no other party is entitled to rely on our document for any purpose whatsoever and thus we accept no liability to any other party who is shown or gains access to this document.
© 2017 Deloitte MCS Limited. All rights reserved.
Deloitte MCS Limited. Registered office: Hill House, 1 Little New Street, London EC4A 3TR, United Kingdom. Registered in England and Wales No 3311052.
Deloitte MCS Limited is a subsidiary of Deloitte LLP, the United Kingdom member firm of Deloitte Touche Tohmatsu Limited (“DTTL”), a UK private company limited by guarantee, whose member firms are legally separate and independent entities. Please see www.deloitte.co.uk/about for a detailed description of the legal structure of DTTL and its member firms.</a:t>
            </a:r>
          </a:p>
        </p:txBody>
      </p:sp>
      <p:pic>
        <p:nvPicPr>
          <p:cNvPr id="6" name="SD_ART_Logo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352" y="374442"/>
            <a:ext cx="1981234" cy="850317"/>
          </a:xfrm>
          <a:prstGeom prst="rect">
            <a:avLst/>
          </a:prstGeom>
        </p:spPr>
      </p:pic>
    </p:spTree>
    <p:extLst>
      <p:ext uri="{BB962C8B-B14F-4D97-AF65-F5344CB8AC3E}">
        <p14:creationId xmlns:p14="http://schemas.microsoft.com/office/powerpoint/2010/main" val="173586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4" name="Footer Placeholder 3" hidden="1"/>
          <p:cNvSpPr>
            <a:spLocks noGrp="1"/>
          </p:cNvSpPr>
          <p:nvPr>
            <p:ph type="ftr" sz="quarter" idx="11"/>
          </p:nvPr>
        </p:nvSpPr>
        <p:spPr/>
        <p:txBody>
          <a:bodyPr/>
          <a:lstStyle>
            <a:lvl1pPr>
              <a:defRPr>
                <a:solidFill>
                  <a:schemeClr val="bg1"/>
                </a:solidFill>
              </a:defRPr>
            </a:lvl1pPr>
          </a:lstStyle>
          <a:p>
            <a:endParaRPr lang="en-GB" dirty="0">
              <a:solidFill>
                <a:srgbClr val="FFFFFF"/>
              </a:solidFill>
            </a:endParaRPr>
          </a:p>
        </p:txBody>
      </p:sp>
    </p:spTree>
    <p:extLst>
      <p:ext uri="{BB962C8B-B14F-4D97-AF65-F5344CB8AC3E}">
        <p14:creationId xmlns:p14="http://schemas.microsoft.com/office/powerpoint/2010/main" val="1697464303"/>
      </p:ext>
    </p:extLst>
  </p:cSld>
  <p:clrMapOvr>
    <a:masterClrMapping/>
  </p:clrMapOvr>
  <p:transition>
    <p:fade/>
  </p:transition>
  <p:extLst mod="1">
    <p:ext uri="{DCECCB84-F9BA-43D5-87BE-67443E8EF086}">
      <p15:sldGuideLst xmlns="" xmlns:p15="http://schemas.microsoft.com/office/powerpoint/2012/main">
        <p15:guide id="1" orient="horz" pos="450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2" descr="Image result for sheffield halla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2369" y="973709"/>
            <a:ext cx="3926798" cy="18701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bwMode="gray">
          <a:xfrm>
            <a:off x="8710863" y="5943600"/>
            <a:ext cx="1195137" cy="914400"/>
          </a:xfrm>
          <a:prstGeom prst="rect">
            <a:avLst/>
          </a:prstGeom>
          <a:solidFill>
            <a:schemeClr val="bg1"/>
          </a:solidFill>
          <a:ln w="19050" algn="ctr">
            <a:noFill/>
            <a:miter lim="800000"/>
            <a:headEnd/>
            <a:tailEnd/>
          </a:ln>
        </p:spPr>
        <p:txBody>
          <a:bodyPr wrap="square" lIns="88900" tIns="88900" rIns="88900" bIns="88900" rtlCol="0" anchor="ctr"/>
          <a:lstStyle/>
          <a:p>
            <a:pPr algn="ctr" defTabSz="1023999">
              <a:lnSpc>
                <a:spcPct val="106000"/>
              </a:lnSpc>
              <a:buFont typeface="Wingdings 2" pitchFamily="18" charset="2"/>
              <a:buNone/>
            </a:pPr>
            <a:endParaRPr lang="en-GB" sz="1600" b="1" dirty="0">
              <a:solidFill>
                <a:srgbClr val="FFFFFF"/>
              </a:solidFill>
            </a:endParaRPr>
          </a:p>
        </p:txBody>
      </p:sp>
    </p:spTree>
    <p:extLst>
      <p:ext uri="{BB962C8B-B14F-4D97-AF65-F5344CB8AC3E}">
        <p14:creationId xmlns:p14="http://schemas.microsoft.com/office/powerpoint/2010/main" val="8688923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2.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1.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2.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041900" y="6594865"/>
            <a:ext cx="3978455" cy="244826"/>
          </a:xfrm>
          <a:prstGeom prst="rect">
            <a:avLst/>
          </a:prstGeom>
        </p:spPr>
        <p:txBody>
          <a:bodyPr vert="horz" lIns="0" tIns="0" rIns="0" bIns="0" rtlCol="0" anchor="t" anchorCtr="0"/>
          <a:lstStyle>
            <a:lvl1pPr algn="r">
              <a:defRPr sz="900">
                <a:solidFill>
                  <a:schemeClr val="tx1"/>
                </a:solidFill>
              </a:defRPr>
            </a:lvl1pPr>
          </a:lstStyle>
          <a:p>
            <a:pPr defTabSz="1023999"/>
            <a:endParaRPr lang="en-GB" dirty="0">
              <a:solidFill>
                <a:srgbClr val="000000"/>
              </a:solidFill>
            </a:endParaRPr>
          </a:p>
        </p:txBody>
      </p:sp>
      <p:graphicFrame>
        <p:nvGraphicFramePr>
          <p:cNvPr id="4" name="Object 3" hidden="1"/>
          <p:cNvGraphicFramePr>
            <a:graphicFrameLocks noChangeAspect="1"/>
          </p:cNvGraphicFramePr>
          <p:nvPr>
            <p:custDataLst>
              <p:tags r:id="rId15"/>
            </p:custDataLst>
            <p:extLst/>
          </p:nvPr>
        </p:nvGraphicFramePr>
        <p:xfrm>
          <a:off x="1726" y="1593"/>
          <a:ext cx="1719" cy="1588"/>
        </p:xfrm>
        <a:graphic>
          <a:graphicData uri="http://schemas.openxmlformats.org/presentationml/2006/ole">
            <mc:AlternateContent xmlns:mc="http://schemas.openxmlformats.org/markup-compatibility/2006">
              <mc:Choice xmlns:v="urn:schemas-microsoft-com:vml" Requires="v">
                <p:oleObj spid="_x0000_s1491"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726" y="1593"/>
                        <a:ext cx="1719" cy="1588"/>
                      </a:xfrm>
                      <a:prstGeom prst="rect">
                        <a:avLst/>
                      </a:prstGeom>
                    </p:spPr>
                  </p:pic>
                </p:oleObj>
              </mc:Fallback>
            </mc:AlternateContent>
          </a:graphicData>
        </a:graphic>
      </p:graphicFrame>
      <p:sp>
        <p:nvSpPr>
          <p:cNvPr id="2" name="Title Placeholder 1"/>
          <p:cNvSpPr>
            <a:spLocks noGrp="1"/>
          </p:cNvSpPr>
          <p:nvPr>
            <p:ph type="title"/>
          </p:nvPr>
        </p:nvSpPr>
        <p:spPr bwMode="gray">
          <a:xfrm>
            <a:off x="401539" y="317505"/>
            <a:ext cx="9101461" cy="692150"/>
          </a:xfrm>
          <a:prstGeom prst="rect">
            <a:avLst/>
          </a:prstGeom>
        </p:spPr>
        <p:txBody>
          <a:bodyPr vert="horz" lIns="0" tIns="0" rIns="0" bIns="0" rtlCol="0" anchor="t" anchorCtr="0">
            <a:noAutofit/>
          </a:bodyPr>
          <a:lstStyle/>
          <a:p>
            <a:r>
              <a:rPr lang="en-GB" noProof="0" dirty="0" smtClean="0"/>
              <a:t>Click to edit Master title style</a:t>
            </a:r>
            <a:br>
              <a:rPr lang="en-GB" noProof="0" dirty="0" smtClean="0"/>
            </a:br>
            <a:endParaRPr lang="en-GB" noProof="0" dirty="0"/>
          </a:p>
        </p:txBody>
      </p:sp>
      <p:sp>
        <p:nvSpPr>
          <p:cNvPr id="19" name="Text Placeholder 18"/>
          <p:cNvSpPr>
            <a:spLocks noGrp="1"/>
          </p:cNvSpPr>
          <p:nvPr>
            <p:ph type="body" idx="1"/>
          </p:nvPr>
        </p:nvSpPr>
        <p:spPr>
          <a:xfrm>
            <a:off x="401539" y="1665289"/>
            <a:ext cx="9101461" cy="4716462"/>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a:p>
            <a:pPr lvl="5"/>
            <a:r>
              <a:rPr lang="en-GB" noProof="0" dirty="0" smtClean="0"/>
              <a:t>6</a:t>
            </a:r>
          </a:p>
          <a:p>
            <a:pPr lvl="6"/>
            <a:r>
              <a:rPr lang="en-GB" noProof="0" dirty="0" smtClean="0"/>
              <a:t>7</a:t>
            </a:r>
          </a:p>
          <a:p>
            <a:pPr lvl="7"/>
            <a:r>
              <a:rPr lang="en-GB" noProof="0" dirty="0" smtClean="0"/>
              <a:t>8</a:t>
            </a:r>
          </a:p>
          <a:p>
            <a:pPr lvl="8"/>
            <a:r>
              <a:rPr lang="en-GB" noProof="0" dirty="0" smtClean="0"/>
              <a:t>9</a:t>
            </a:r>
            <a:endParaRPr lang="en-GB" noProof="0" dirty="0"/>
          </a:p>
        </p:txBody>
      </p:sp>
      <p:sp>
        <p:nvSpPr>
          <p:cNvPr id="3" name="TextBox 2"/>
          <p:cNvSpPr txBox="1"/>
          <p:nvPr userDrawn="1"/>
        </p:nvSpPr>
        <p:spPr>
          <a:xfrm>
            <a:off x="9252769" y="6594869"/>
            <a:ext cx="250228" cy="98305"/>
          </a:xfrm>
          <a:prstGeom prst="rect">
            <a:avLst/>
          </a:prstGeom>
          <a:noFill/>
        </p:spPr>
        <p:txBody>
          <a:bodyPr wrap="square" lIns="0" tIns="0" rIns="0" bIns="0" rtlCol="0">
            <a:noAutofit/>
          </a:bodyPr>
          <a:lstStyle/>
          <a:p>
            <a:pPr algn="r" defTabSz="1023999">
              <a:spcBef>
                <a:spcPts val="845"/>
              </a:spcBef>
              <a:buSzPct val="100000"/>
              <a:buFont typeface="Arial"/>
              <a:buNone/>
            </a:pPr>
            <a:fld id="{C58DF478-B544-4ED8-9ED4-6A2648E2D233}" type="slidenum">
              <a:rPr lang="en-GB" sz="900">
                <a:solidFill>
                  <a:srgbClr val="000000"/>
                </a:solidFill>
              </a:rPr>
              <a:pPr algn="r" defTabSz="1023999">
                <a:spcBef>
                  <a:spcPts val="845"/>
                </a:spcBef>
                <a:buSzPct val="100000"/>
                <a:buFont typeface="Arial"/>
                <a:buNone/>
              </a:pPr>
              <a:t>‹#›</a:t>
            </a:fld>
            <a:endParaRPr lang="en-GB" sz="900" dirty="0">
              <a:solidFill>
                <a:srgbClr val="000000"/>
              </a:solidFill>
            </a:endParaRPr>
          </a:p>
        </p:txBody>
      </p:sp>
    </p:spTree>
    <p:extLst>
      <p:ext uri="{BB962C8B-B14F-4D97-AF65-F5344CB8AC3E}">
        <p14:creationId xmlns:p14="http://schemas.microsoft.com/office/powerpoint/2010/main" val="27125276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3" r:id="rId10"/>
    <p:sldLayoutId id="2147483711" r:id="rId11"/>
    <p:sldLayoutId id="2147483712" r:id="rId12"/>
  </p:sldLayoutIdLst>
  <p:transition>
    <p:fade/>
  </p:transition>
  <p:timing>
    <p:tnLst>
      <p:par>
        <p:cTn id="1" dur="indefinite" restart="never" nodeType="tmRoot"/>
      </p:par>
    </p:tnLst>
  </p:timing>
  <p:hf sldNum="0" hdr="0" ftr="0" dt="0"/>
  <p:txStyles>
    <p:titleStyle>
      <a:lvl1pPr algn="l" defTabSz="1288086" rtl="0" eaLnBrk="1" latinLnBrk="0" hangingPunct="1">
        <a:spcBef>
          <a:spcPct val="0"/>
        </a:spcBef>
        <a:buNone/>
        <a:defRPr sz="2600" kern="1200">
          <a:solidFill>
            <a:srgbClr val="B70D50"/>
          </a:solidFill>
          <a:latin typeface="+mj-lt"/>
          <a:ea typeface="+mj-ea"/>
          <a:cs typeface="+mj-cs"/>
        </a:defRPr>
      </a:lvl1pPr>
    </p:titleStyle>
    <p:bodyStyle>
      <a:lvl1pPr marL="0" indent="0" algn="l" defTabSz="1288086" rtl="0" eaLnBrk="1" latinLnBrk="0" hangingPunct="1">
        <a:spcBef>
          <a:spcPts val="0"/>
        </a:spcBef>
        <a:spcAft>
          <a:spcPts val="1409"/>
        </a:spcAft>
        <a:buSzPct val="100000"/>
        <a:buFont typeface="Arial" panose="020B0604020202020204" pitchFamily="34" charset="0"/>
        <a:buChar char="​"/>
        <a:defRPr sz="1300" b="0" kern="1200">
          <a:solidFill>
            <a:schemeClr val="tx1"/>
          </a:solidFill>
          <a:latin typeface="+mn-lt"/>
          <a:ea typeface="+mn-ea"/>
          <a:cs typeface="+mn-cs"/>
        </a:defRPr>
      </a:lvl1pPr>
      <a:lvl2pPr marL="0" indent="0" algn="l" defTabSz="1288086" rtl="0" eaLnBrk="1" latinLnBrk="0" hangingPunct="1">
        <a:spcBef>
          <a:spcPts val="0"/>
        </a:spcBef>
        <a:spcAft>
          <a:spcPts val="1409"/>
        </a:spcAft>
        <a:buClrTx/>
        <a:buSzPct val="100000"/>
        <a:buFont typeface="Arial" panose="020B0604020202020204" pitchFamily="34" charset="0"/>
        <a:buChar char="​"/>
        <a:defRPr lang="en-US" sz="1300" b="1" kern="1200" dirty="0" smtClean="0">
          <a:solidFill>
            <a:schemeClr val="tx1"/>
          </a:solidFill>
          <a:latin typeface="+mn-lt"/>
          <a:ea typeface="+mn-ea"/>
          <a:cs typeface="+mn-cs"/>
        </a:defRPr>
      </a:lvl2pPr>
      <a:lvl3pPr marL="248489" indent="-248489" algn="l" defTabSz="1288086" rtl="0" eaLnBrk="1" latinLnBrk="0" hangingPunct="1">
        <a:spcBef>
          <a:spcPts val="0"/>
        </a:spcBef>
        <a:spcAft>
          <a:spcPts val="1409"/>
        </a:spcAft>
        <a:buClrTx/>
        <a:buSzPct val="100000"/>
        <a:buFont typeface="Arial" panose="020B0604020202020204" pitchFamily="34" charset="0"/>
        <a:buChar char="•"/>
        <a:defRPr lang="en-US" sz="1300" kern="1200" dirty="0" smtClean="0">
          <a:solidFill>
            <a:schemeClr val="tx1"/>
          </a:solidFill>
          <a:latin typeface="+mn-lt"/>
          <a:ea typeface="+mn-ea"/>
          <a:cs typeface="+mn-cs"/>
        </a:defRPr>
      </a:lvl3pPr>
      <a:lvl4pPr marL="502050" indent="-248489" algn="l" defTabSz="1288086" rtl="0" eaLnBrk="1" latinLnBrk="0" hangingPunct="1">
        <a:spcBef>
          <a:spcPts val="0"/>
        </a:spcBef>
        <a:spcAft>
          <a:spcPts val="1409"/>
        </a:spcAft>
        <a:buClrTx/>
        <a:buSzPct val="100000"/>
        <a:buFont typeface="Verdana" panose="020B0604030504040204" pitchFamily="34" charset="0"/>
        <a:buChar char="−"/>
        <a:defRPr lang="en-US" sz="1300" kern="1200" baseline="0" dirty="0" smtClean="0">
          <a:solidFill>
            <a:schemeClr val="tx1"/>
          </a:solidFill>
          <a:latin typeface="+mn-lt"/>
          <a:ea typeface="+mn-ea"/>
          <a:cs typeface="+mn-cs"/>
        </a:defRPr>
      </a:lvl4pPr>
      <a:lvl5pPr marL="750537" indent="-248489" algn="l" defTabSz="1124840" rtl="0" eaLnBrk="1" latinLnBrk="0" hangingPunct="1">
        <a:spcBef>
          <a:spcPts val="0"/>
        </a:spcBef>
        <a:spcAft>
          <a:spcPts val="1409"/>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mn-cs"/>
        </a:defRPr>
      </a:lvl5pPr>
      <a:lvl6pPr marL="750537" indent="-248489" algn="l" defTabSz="1288086" rtl="0" eaLnBrk="1" latinLnBrk="0" hangingPunct="1">
        <a:spcBef>
          <a:spcPts val="0"/>
        </a:spcBef>
        <a:spcAft>
          <a:spcPts val="1409"/>
        </a:spcAft>
        <a:buFont typeface="Verdana" panose="020B0604030504040204" pitchFamily="34" charset="0"/>
        <a:buChar char="−"/>
        <a:defRPr sz="1300" kern="1200" baseline="0">
          <a:solidFill>
            <a:schemeClr val="tx1"/>
          </a:solidFill>
          <a:latin typeface="+mn-lt"/>
          <a:ea typeface="+mn-ea"/>
          <a:cs typeface="+mn-cs"/>
        </a:defRPr>
      </a:lvl6pPr>
      <a:lvl7pPr marL="750537" indent="-248489" algn="l" defTabSz="1288086" rtl="0" eaLnBrk="1" latinLnBrk="0" hangingPunct="1">
        <a:spcBef>
          <a:spcPts val="0"/>
        </a:spcBef>
        <a:spcAft>
          <a:spcPts val="1409"/>
        </a:spcAft>
        <a:buFont typeface="Verdana" panose="020B0604030504040204" pitchFamily="34" charset="0"/>
        <a:buChar char="−"/>
        <a:defRPr sz="1300" kern="1200">
          <a:solidFill>
            <a:schemeClr val="tx1"/>
          </a:solidFill>
          <a:latin typeface="+mn-lt"/>
          <a:ea typeface="+mn-ea"/>
          <a:cs typeface="+mn-cs"/>
        </a:defRPr>
      </a:lvl7pPr>
      <a:lvl8pPr marL="750537" indent="-248489" algn="l" defTabSz="1288086" rtl="0" eaLnBrk="1" latinLnBrk="0" hangingPunct="1">
        <a:spcBef>
          <a:spcPts val="0"/>
        </a:spcBef>
        <a:spcAft>
          <a:spcPts val="1409"/>
        </a:spcAft>
        <a:buFont typeface="Verdana" panose="020B0604030504040204" pitchFamily="34" charset="0"/>
        <a:buChar char="−"/>
        <a:defRPr sz="1300" kern="1200" baseline="0">
          <a:solidFill>
            <a:schemeClr val="tx1"/>
          </a:solidFill>
          <a:latin typeface="+mn-lt"/>
          <a:ea typeface="+mn-ea"/>
          <a:cs typeface="+mn-cs"/>
        </a:defRPr>
      </a:lvl8pPr>
      <a:lvl9pPr marL="750537" indent="-248489" algn="l" defTabSz="1288086" rtl="0" eaLnBrk="1" latinLnBrk="0" hangingPunct="1">
        <a:spcBef>
          <a:spcPts val="0"/>
        </a:spcBef>
        <a:spcAft>
          <a:spcPts val="1409"/>
        </a:spcAft>
        <a:buFont typeface="Verdana" panose="020B0604030504040204" pitchFamily="34" charset="0"/>
        <a:buChar char="−"/>
        <a:defRPr sz="1300" kern="1200" baseline="0">
          <a:solidFill>
            <a:schemeClr val="tx1"/>
          </a:solidFill>
          <a:latin typeface="+mn-lt"/>
          <a:ea typeface="+mn-ea"/>
          <a:cs typeface="+mn-cs"/>
        </a:defRPr>
      </a:lvl9pPr>
    </p:bodyStyle>
    <p:otherStyle>
      <a:defPPr>
        <a:defRPr lang="en-US"/>
      </a:defPPr>
      <a:lvl1pPr marL="0" algn="l" defTabSz="1288086" rtl="0" eaLnBrk="1" latinLnBrk="0" hangingPunct="1">
        <a:defRPr sz="2500" kern="1200">
          <a:solidFill>
            <a:schemeClr val="tx1"/>
          </a:solidFill>
          <a:latin typeface="+mn-lt"/>
          <a:ea typeface="+mn-ea"/>
          <a:cs typeface="+mn-cs"/>
        </a:defRPr>
      </a:lvl1pPr>
      <a:lvl2pPr marL="644044" algn="l" defTabSz="1288086" rtl="0" eaLnBrk="1" latinLnBrk="0" hangingPunct="1">
        <a:defRPr sz="2500" kern="1200">
          <a:solidFill>
            <a:schemeClr val="tx1"/>
          </a:solidFill>
          <a:latin typeface="+mn-lt"/>
          <a:ea typeface="+mn-ea"/>
          <a:cs typeface="+mn-cs"/>
        </a:defRPr>
      </a:lvl2pPr>
      <a:lvl3pPr marL="1288086" algn="l" defTabSz="1288086" rtl="0" eaLnBrk="1" latinLnBrk="0" hangingPunct="1">
        <a:defRPr sz="2500" kern="1200">
          <a:solidFill>
            <a:schemeClr val="tx1"/>
          </a:solidFill>
          <a:latin typeface="+mn-lt"/>
          <a:ea typeface="+mn-ea"/>
          <a:cs typeface="+mn-cs"/>
        </a:defRPr>
      </a:lvl3pPr>
      <a:lvl4pPr marL="1932128" algn="l" defTabSz="1288086" rtl="0" eaLnBrk="1" latinLnBrk="0" hangingPunct="1">
        <a:defRPr sz="2500" kern="1200">
          <a:solidFill>
            <a:schemeClr val="tx1"/>
          </a:solidFill>
          <a:latin typeface="+mn-lt"/>
          <a:ea typeface="+mn-ea"/>
          <a:cs typeface="+mn-cs"/>
        </a:defRPr>
      </a:lvl4pPr>
      <a:lvl5pPr marL="2576170" algn="l" defTabSz="1288086" rtl="0" eaLnBrk="1" latinLnBrk="0" hangingPunct="1">
        <a:defRPr sz="2500" kern="1200">
          <a:solidFill>
            <a:schemeClr val="tx1"/>
          </a:solidFill>
          <a:latin typeface="+mn-lt"/>
          <a:ea typeface="+mn-ea"/>
          <a:cs typeface="+mn-cs"/>
        </a:defRPr>
      </a:lvl5pPr>
      <a:lvl6pPr marL="3220214" algn="l" defTabSz="1288086" rtl="0" eaLnBrk="1" latinLnBrk="0" hangingPunct="1">
        <a:defRPr sz="2500" kern="1200">
          <a:solidFill>
            <a:schemeClr val="tx1"/>
          </a:solidFill>
          <a:latin typeface="+mn-lt"/>
          <a:ea typeface="+mn-ea"/>
          <a:cs typeface="+mn-cs"/>
        </a:defRPr>
      </a:lvl6pPr>
      <a:lvl7pPr marL="3864254" algn="l" defTabSz="1288086" rtl="0" eaLnBrk="1" latinLnBrk="0" hangingPunct="1">
        <a:defRPr sz="2500" kern="1200">
          <a:solidFill>
            <a:schemeClr val="tx1"/>
          </a:solidFill>
          <a:latin typeface="+mn-lt"/>
          <a:ea typeface="+mn-ea"/>
          <a:cs typeface="+mn-cs"/>
        </a:defRPr>
      </a:lvl7pPr>
      <a:lvl8pPr marL="4508297" algn="l" defTabSz="1288086" rtl="0" eaLnBrk="1" latinLnBrk="0" hangingPunct="1">
        <a:defRPr sz="2500" kern="1200">
          <a:solidFill>
            <a:schemeClr val="tx1"/>
          </a:solidFill>
          <a:latin typeface="+mn-lt"/>
          <a:ea typeface="+mn-ea"/>
          <a:cs typeface="+mn-cs"/>
        </a:defRPr>
      </a:lvl8pPr>
      <a:lvl9pPr marL="5152340" algn="l" defTabSz="1288086" rtl="0" eaLnBrk="1" latinLnBrk="0" hangingPunct="1">
        <a:defRPr sz="25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474">
          <p15:clr>
            <a:srgbClr val="F26B43"/>
          </p15:clr>
        </p15:guide>
        <p15:guide id="2" orient="horz" pos="2381">
          <p15:clr>
            <a:srgbClr val="F26B43"/>
          </p15:clr>
        </p15:guide>
        <p15:guide id="3" orient="horz" pos="4431">
          <p15:clr>
            <a:srgbClr val="F26B43"/>
          </p15:clr>
        </p15:guide>
        <p15:guide id="4" pos="273">
          <p15:clr>
            <a:srgbClr val="F26B43"/>
          </p15:clr>
        </p15:guide>
        <p15:guide id="5" pos="6461">
          <p15:clr>
            <a:srgbClr val="F26B43"/>
          </p15:clr>
        </p15:guide>
        <p15:guide id="6" orient="horz" pos="1180">
          <p15:clr>
            <a:srgbClr val="F26B43"/>
          </p15:clr>
        </p15:guide>
        <p15:guide id="7" orient="horz" pos="220">
          <p15:clr>
            <a:srgbClr val="F26B43"/>
          </p15:clr>
        </p15:guide>
        <p15:guide id="8" orient="horz" pos="4497">
          <p15:clr>
            <a:srgbClr val="F26B43"/>
          </p15:clr>
        </p15:guide>
        <p15:guide id="9" pos="4361">
          <p15:clr>
            <a:srgbClr val="F26B43"/>
          </p15:clr>
        </p15:guide>
        <p15:guide id="10" orient="horz" pos="260">
          <p15:clr>
            <a:srgbClr val="F26B43"/>
          </p15:clr>
        </p15:guide>
        <p15:guide id="11" pos="1210">
          <p15:clr>
            <a:srgbClr val="F26B43"/>
          </p15:clr>
        </p15:guide>
        <p15:guide id="12" pos="1323">
          <p15:clr>
            <a:srgbClr val="F26B43"/>
          </p15:clr>
        </p15:guide>
        <p15:guide id="13" pos="2260">
          <p15:clr>
            <a:srgbClr val="F26B43"/>
          </p15:clr>
        </p15:guide>
        <p15:guide id="14" pos="2373">
          <p15:clr>
            <a:srgbClr val="F26B43"/>
          </p15:clr>
        </p15:guide>
        <p15:guide id="15" pos="5410">
          <p15:clr>
            <a:srgbClr val="F26B43"/>
          </p15:clr>
        </p15:guide>
        <p15:guide id="16" pos="3306">
          <p15:clr>
            <a:srgbClr val="F26B43"/>
          </p15:clr>
        </p15:guide>
        <p15:guide id="17" pos="3424">
          <p15:clr>
            <a:srgbClr val="F26B43"/>
          </p15:clr>
        </p15:guide>
        <p15:guide id="18" pos="3368">
          <p15:clr>
            <a:srgbClr val="F26B43"/>
          </p15:clr>
        </p15:guide>
        <p15:guide id="19" pos="5525">
          <p15:clr>
            <a:srgbClr val="F26B43"/>
          </p15:clr>
        </p15:guide>
        <p15:guide id="20" orient="horz" pos="1157">
          <p15:clr>
            <a:srgbClr val="F26B43"/>
          </p15:clr>
        </p15:guide>
        <p15:guide id="21" orient="horz" pos="70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041900" y="6594865"/>
            <a:ext cx="3978455" cy="244826"/>
          </a:xfrm>
          <a:prstGeom prst="rect">
            <a:avLst/>
          </a:prstGeom>
        </p:spPr>
        <p:txBody>
          <a:bodyPr vert="horz" lIns="0" tIns="0" rIns="0" bIns="0" rtlCol="0" anchor="t" anchorCtr="0"/>
          <a:lstStyle>
            <a:lvl1pPr algn="r">
              <a:defRPr sz="900">
                <a:solidFill>
                  <a:schemeClr val="tx1"/>
                </a:solidFill>
              </a:defRPr>
            </a:lvl1pPr>
          </a:lstStyle>
          <a:p>
            <a:pPr defTabSz="1023999"/>
            <a:endParaRPr lang="en-GB" dirty="0">
              <a:solidFill>
                <a:srgbClr val="000000"/>
              </a:solidFill>
            </a:endParaRPr>
          </a:p>
        </p:txBody>
      </p:sp>
      <p:graphicFrame>
        <p:nvGraphicFramePr>
          <p:cNvPr id="4" name="Object 3" hidden="1"/>
          <p:cNvGraphicFramePr>
            <a:graphicFrameLocks noChangeAspect="1"/>
          </p:cNvGraphicFramePr>
          <p:nvPr>
            <p:custDataLst>
              <p:tags r:id="rId14"/>
            </p:custDataLst>
            <p:extLst/>
          </p:nvPr>
        </p:nvGraphicFramePr>
        <p:xfrm>
          <a:off x="1726" y="1593"/>
          <a:ext cx="1719" cy="1588"/>
        </p:xfrm>
        <a:graphic>
          <a:graphicData uri="http://schemas.openxmlformats.org/presentationml/2006/ole">
            <mc:AlternateContent xmlns:mc="http://schemas.openxmlformats.org/markup-compatibility/2006">
              <mc:Choice xmlns:v="urn:schemas-microsoft-com:vml" Requires="v">
                <p:oleObj spid="_x0000_s3144" name="think-cell Slide" r:id="rId15" imgW="270" imgH="270" progId="TCLayout.ActiveDocument.1">
                  <p:embed/>
                </p:oleObj>
              </mc:Choice>
              <mc:Fallback>
                <p:oleObj name="think-cell Slide" r:id="rId15" imgW="270" imgH="270" progId="TCLayout.ActiveDocument.1">
                  <p:embed/>
                  <p:pic>
                    <p:nvPicPr>
                      <p:cNvPr id="4" name="Object 3" hidden="1"/>
                      <p:cNvPicPr/>
                      <p:nvPr/>
                    </p:nvPicPr>
                    <p:blipFill>
                      <a:blip r:embed="rId16"/>
                      <a:stretch>
                        <a:fillRect/>
                      </a:stretch>
                    </p:blipFill>
                    <p:spPr>
                      <a:xfrm>
                        <a:off x="1726" y="1593"/>
                        <a:ext cx="1719" cy="1588"/>
                      </a:xfrm>
                      <a:prstGeom prst="rect">
                        <a:avLst/>
                      </a:prstGeom>
                    </p:spPr>
                  </p:pic>
                </p:oleObj>
              </mc:Fallback>
            </mc:AlternateContent>
          </a:graphicData>
        </a:graphic>
      </p:graphicFrame>
      <p:sp>
        <p:nvSpPr>
          <p:cNvPr id="2" name="Title Placeholder 1"/>
          <p:cNvSpPr>
            <a:spLocks noGrp="1"/>
          </p:cNvSpPr>
          <p:nvPr>
            <p:ph type="title"/>
          </p:nvPr>
        </p:nvSpPr>
        <p:spPr bwMode="gray">
          <a:xfrm>
            <a:off x="401539" y="317505"/>
            <a:ext cx="9101461" cy="692150"/>
          </a:xfrm>
          <a:prstGeom prst="rect">
            <a:avLst/>
          </a:prstGeom>
        </p:spPr>
        <p:txBody>
          <a:bodyPr vert="horz" lIns="0" tIns="0" rIns="0" bIns="0" rtlCol="0" anchor="t" anchorCtr="0">
            <a:noAutofit/>
          </a:bodyPr>
          <a:lstStyle/>
          <a:p>
            <a:r>
              <a:rPr lang="en-US" noProof="0" smtClean="0"/>
              <a:t>Click to edit Master title style</a:t>
            </a:r>
            <a:endParaRPr lang="en-GB" noProof="0" dirty="0"/>
          </a:p>
        </p:txBody>
      </p:sp>
      <p:sp>
        <p:nvSpPr>
          <p:cNvPr id="19" name="Text Placeholder 18"/>
          <p:cNvSpPr>
            <a:spLocks noGrp="1"/>
          </p:cNvSpPr>
          <p:nvPr>
            <p:ph type="body" idx="1"/>
          </p:nvPr>
        </p:nvSpPr>
        <p:spPr>
          <a:xfrm>
            <a:off x="401539" y="1665289"/>
            <a:ext cx="9101461" cy="4716462"/>
          </a:xfrm>
          <a:prstGeom prst="rect">
            <a:avLst/>
          </a:prstGeom>
        </p:spPr>
        <p:txBody>
          <a:bodyPr vert="horz" lIns="0" tIns="0" rIns="0" bIns="0" rtlCol="0">
            <a:no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 name="TextBox 2"/>
          <p:cNvSpPr txBox="1"/>
          <p:nvPr userDrawn="1"/>
        </p:nvSpPr>
        <p:spPr>
          <a:xfrm>
            <a:off x="9252769" y="6594869"/>
            <a:ext cx="250228" cy="98305"/>
          </a:xfrm>
          <a:prstGeom prst="rect">
            <a:avLst/>
          </a:prstGeom>
          <a:noFill/>
        </p:spPr>
        <p:txBody>
          <a:bodyPr wrap="square" lIns="0" tIns="0" rIns="0" bIns="0" rtlCol="0">
            <a:noAutofit/>
          </a:bodyPr>
          <a:lstStyle/>
          <a:p>
            <a:pPr algn="r" defTabSz="1023999">
              <a:spcBef>
                <a:spcPts val="845"/>
              </a:spcBef>
              <a:buSzPct val="100000"/>
              <a:buFont typeface="Arial"/>
              <a:buNone/>
            </a:pPr>
            <a:fld id="{C58DF478-B544-4ED8-9ED4-6A2648E2D233}" type="slidenum">
              <a:rPr lang="en-GB" sz="900">
                <a:solidFill>
                  <a:srgbClr val="000000"/>
                </a:solidFill>
              </a:rPr>
              <a:pPr algn="r" defTabSz="1023999">
                <a:spcBef>
                  <a:spcPts val="845"/>
                </a:spcBef>
                <a:buSzPct val="100000"/>
                <a:buFont typeface="Arial"/>
                <a:buNone/>
              </a:pPr>
              <a:t>‹#›</a:t>
            </a:fld>
            <a:endParaRPr lang="en-GB" sz="900" dirty="0">
              <a:solidFill>
                <a:srgbClr val="000000"/>
              </a:solidFill>
            </a:endParaRPr>
          </a:p>
        </p:txBody>
      </p:sp>
    </p:spTree>
    <p:extLst>
      <p:ext uri="{BB962C8B-B14F-4D97-AF65-F5344CB8AC3E}">
        <p14:creationId xmlns:p14="http://schemas.microsoft.com/office/powerpoint/2010/main" val="248056122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fade/>
  </p:transition>
  <p:timing>
    <p:tnLst>
      <p:par>
        <p:cTn id="1" dur="indefinite" restart="never" nodeType="tmRoot"/>
      </p:par>
    </p:tnLst>
  </p:timing>
  <p:hf sldNum="0" hdr="0" ftr="0" dt="0"/>
  <p:txStyles>
    <p:titleStyle>
      <a:lvl1pPr algn="l" defTabSz="1288086" rtl="0" eaLnBrk="1" latinLnBrk="0" hangingPunct="1">
        <a:spcBef>
          <a:spcPct val="0"/>
        </a:spcBef>
        <a:buNone/>
        <a:defRPr sz="2600" kern="1200">
          <a:solidFill>
            <a:srgbClr val="B70D50"/>
          </a:solidFill>
          <a:latin typeface="+mj-lt"/>
          <a:ea typeface="+mj-ea"/>
          <a:cs typeface="+mj-cs"/>
        </a:defRPr>
      </a:lvl1pPr>
    </p:titleStyle>
    <p:bodyStyle>
      <a:lvl1pPr marL="0" indent="0" algn="l" defTabSz="1288086" rtl="0" eaLnBrk="1" latinLnBrk="0" hangingPunct="1">
        <a:spcBef>
          <a:spcPts val="0"/>
        </a:spcBef>
        <a:spcAft>
          <a:spcPts val="1409"/>
        </a:spcAft>
        <a:buSzPct val="100000"/>
        <a:buFont typeface="Arial" panose="020B0604020202020204" pitchFamily="34" charset="0"/>
        <a:buChar char="​"/>
        <a:defRPr sz="1300" b="0" kern="1200">
          <a:solidFill>
            <a:schemeClr val="tx1"/>
          </a:solidFill>
          <a:latin typeface="+mn-lt"/>
          <a:ea typeface="+mn-ea"/>
          <a:cs typeface="+mn-cs"/>
        </a:defRPr>
      </a:lvl1pPr>
      <a:lvl2pPr marL="0" indent="0" algn="l" defTabSz="1288086" rtl="0" eaLnBrk="1" latinLnBrk="0" hangingPunct="1">
        <a:spcBef>
          <a:spcPts val="0"/>
        </a:spcBef>
        <a:spcAft>
          <a:spcPts val="1409"/>
        </a:spcAft>
        <a:buClrTx/>
        <a:buSzPct val="100000"/>
        <a:buFont typeface="Arial" panose="020B0604020202020204" pitchFamily="34" charset="0"/>
        <a:buChar char="​"/>
        <a:defRPr lang="en-US" sz="1300" b="1" kern="1200" dirty="0" smtClean="0">
          <a:solidFill>
            <a:schemeClr val="tx1"/>
          </a:solidFill>
          <a:latin typeface="+mn-lt"/>
          <a:ea typeface="+mn-ea"/>
          <a:cs typeface="+mn-cs"/>
        </a:defRPr>
      </a:lvl2pPr>
      <a:lvl3pPr marL="248489" indent="-248489" algn="l" defTabSz="1288086" rtl="0" eaLnBrk="1" latinLnBrk="0" hangingPunct="1">
        <a:spcBef>
          <a:spcPts val="0"/>
        </a:spcBef>
        <a:spcAft>
          <a:spcPts val="1409"/>
        </a:spcAft>
        <a:buClrTx/>
        <a:buSzPct val="100000"/>
        <a:buFont typeface="Arial" panose="020B0604020202020204" pitchFamily="34" charset="0"/>
        <a:buChar char="•"/>
        <a:defRPr lang="en-US" sz="1300" kern="1200" dirty="0" smtClean="0">
          <a:solidFill>
            <a:schemeClr val="tx1"/>
          </a:solidFill>
          <a:latin typeface="+mn-lt"/>
          <a:ea typeface="+mn-ea"/>
          <a:cs typeface="+mn-cs"/>
        </a:defRPr>
      </a:lvl3pPr>
      <a:lvl4pPr marL="502050" indent="-248489" algn="l" defTabSz="1288086" rtl="0" eaLnBrk="1" latinLnBrk="0" hangingPunct="1">
        <a:spcBef>
          <a:spcPts val="0"/>
        </a:spcBef>
        <a:spcAft>
          <a:spcPts val="1409"/>
        </a:spcAft>
        <a:buClrTx/>
        <a:buSzPct val="100000"/>
        <a:buFont typeface="Verdana" panose="020B0604030504040204" pitchFamily="34" charset="0"/>
        <a:buChar char="−"/>
        <a:defRPr lang="en-US" sz="1300" kern="1200" baseline="0" dirty="0" smtClean="0">
          <a:solidFill>
            <a:schemeClr val="tx1"/>
          </a:solidFill>
          <a:latin typeface="+mn-lt"/>
          <a:ea typeface="+mn-ea"/>
          <a:cs typeface="+mn-cs"/>
        </a:defRPr>
      </a:lvl4pPr>
      <a:lvl5pPr marL="750537" indent="-248489" algn="l" defTabSz="1124840" rtl="0" eaLnBrk="1" latinLnBrk="0" hangingPunct="1">
        <a:spcBef>
          <a:spcPts val="0"/>
        </a:spcBef>
        <a:spcAft>
          <a:spcPts val="1409"/>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mn-cs"/>
        </a:defRPr>
      </a:lvl5pPr>
      <a:lvl6pPr marL="750537" indent="-248489" algn="l" defTabSz="1288086" rtl="0" eaLnBrk="1" latinLnBrk="0" hangingPunct="1">
        <a:spcBef>
          <a:spcPts val="0"/>
        </a:spcBef>
        <a:spcAft>
          <a:spcPts val="1409"/>
        </a:spcAft>
        <a:buFont typeface="Verdana" panose="020B0604030504040204" pitchFamily="34" charset="0"/>
        <a:buChar char="−"/>
        <a:defRPr sz="1300" kern="1200" baseline="0">
          <a:solidFill>
            <a:schemeClr val="tx1"/>
          </a:solidFill>
          <a:latin typeface="+mn-lt"/>
          <a:ea typeface="+mn-ea"/>
          <a:cs typeface="+mn-cs"/>
        </a:defRPr>
      </a:lvl6pPr>
      <a:lvl7pPr marL="750537" indent="-248489" algn="l" defTabSz="1288086" rtl="0" eaLnBrk="1" latinLnBrk="0" hangingPunct="1">
        <a:spcBef>
          <a:spcPts val="0"/>
        </a:spcBef>
        <a:spcAft>
          <a:spcPts val="1409"/>
        </a:spcAft>
        <a:buFont typeface="Verdana" panose="020B0604030504040204" pitchFamily="34" charset="0"/>
        <a:buChar char="−"/>
        <a:defRPr sz="1300" kern="1200">
          <a:solidFill>
            <a:schemeClr val="tx1"/>
          </a:solidFill>
          <a:latin typeface="+mn-lt"/>
          <a:ea typeface="+mn-ea"/>
          <a:cs typeface="+mn-cs"/>
        </a:defRPr>
      </a:lvl7pPr>
      <a:lvl8pPr marL="750537" indent="-248489" algn="l" defTabSz="1288086" rtl="0" eaLnBrk="1" latinLnBrk="0" hangingPunct="1">
        <a:spcBef>
          <a:spcPts val="0"/>
        </a:spcBef>
        <a:spcAft>
          <a:spcPts val="1409"/>
        </a:spcAft>
        <a:buFont typeface="Verdana" panose="020B0604030504040204" pitchFamily="34" charset="0"/>
        <a:buChar char="−"/>
        <a:defRPr sz="1300" kern="1200" baseline="0">
          <a:solidFill>
            <a:schemeClr val="tx1"/>
          </a:solidFill>
          <a:latin typeface="+mn-lt"/>
          <a:ea typeface="+mn-ea"/>
          <a:cs typeface="+mn-cs"/>
        </a:defRPr>
      </a:lvl8pPr>
      <a:lvl9pPr marL="750537" indent="-248489" algn="l" defTabSz="1288086" rtl="0" eaLnBrk="1" latinLnBrk="0" hangingPunct="1">
        <a:spcBef>
          <a:spcPts val="0"/>
        </a:spcBef>
        <a:spcAft>
          <a:spcPts val="1409"/>
        </a:spcAft>
        <a:buFont typeface="Verdana" panose="020B0604030504040204" pitchFamily="34" charset="0"/>
        <a:buChar char="−"/>
        <a:defRPr sz="1300" kern="1200" baseline="0">
          <a:solidFill>
            <a:schemeClr val="tx1"/>
          </a:solidFill>
          <a:latin typeface="+mn-lt"/>
          <a:ea typeface="+mn-ea"/>
          <a:cs typeface="+mn-cs"/>
        </a:defRPr>
      </a:lvl9pPr>
    </p:bodyStyle>
    <p:otherStyle>
      <a:defPPr>
        <a:defRPr lang="en-US"/>
      </a:defPPr>
      <a:lvl1pPr marL="0" algn="l" defTabSz="1288086" rtl="0" eaLnBrk="1" latinLnBrk="0" hangingPunct="1">
        <a:defRPr sz="2500" kern="1200">
          <a:solidFill>
            <a:schemeClr val="tx1"/>
          </a:solidFill>
          <a:latin typeface="+mn-lt"/>
          <a:ea typeface="+mn-ea"/>
          <a:cs typeface="+mn-cs"/>
        </a:defRPr>
      </a:lvl1pPr>
      <a:lvl2pPr marL="644044" algn="l" defTabSz="1288086" rtl="0" eaLnBrk="1" latinLnBrk="0" hangingPunct="1">
        <a:defRPr sz="2500" kern="1200">
          <a:solidFill>
            <a:schemeClr val="tx1"/>
          </a:solidFill>
          <a:latin typeface="+mn-lt"/>
          <a:ea typeface="+mn-ea"/>
          <a:cs typeface="+mn-cs"/>
        </a:defRPr>
      </a:lvl2pPr>
      <a:lvl3pPr marL="1288086" algn="l" defTabSz="1288086" rtl="0" eaLnBrk="1" latinLnBrk="0" hangingPunct="1">
        <a:defRPr sz="2500" kern="1200">
          <a:solidFill>
            <a:schemeClr val="tx1"/>
          </a:solidFill>
          <a:latin typeface="+mn-lt"/>
          <a:ea typeface="+mn-ea"/>
          <a:cs typeface="+mn-cs"/>
        </a:defRPr>
      </a:lvl3pPr>
      <a:lvl4pPr marL="1932128" algn="l" defTabSz="1288086" rtl="0" eaLnBrk="1" latinLnBrk="0" hangingPunct="1">
        <a:defRPr sz="2500" kern="1200">
          <a:solidFill>
            <a:schemeClr val="tx1"/>
          </a:solidFill>
          <a:latin typeface="+mn-lt"/>
          <a:ea typeface="+mn-ea"/>
          <a:cs typeface="+mn-cs"/>
        </a:defRPr>
      </a:lvl4pPr>
      <a:lvl5pPr marL="2576170" algn="l" defTabSz="1288086" rtl="0" eaLnBrk="1" latinLnBrk="0" hangingPunct="1">
        <a:defRPr sz="2500" kern="1200">
          <a:solidFill>
            <a:schemeClr val="tx1"/>
          </a:solidFill>
          <a:latin typeface="+mn-lt"/>
          <a:ea typeface="+mn-ea"/>
          <a:cs typeface="+mn-cs"/>
        </a:defRPr>
      </a:lvl5pPr>
      <a:lvl6pPr marL="3220214" algn="l" defTabSz="1288086" rtl="0" eaLnBrk="1" latinLnBrk="0" hangingPunct="1">
        <a:defRPr sz="2500" kern="1200">
          <a:solidFill>
            <a:schemeClr val="tx1"/>
          </a:solidFill>
          <a:latin typeface="+mn-lt"/>
          <a:ea typeface="+mn-ea"/>
          <a:cs typeface="+mn-cs"/>
        </a:defRPr>
      </a:lvl6pPr>
      <a:lvl7pPr marL="3864254" algn="l" defTabSz="1288086" rtl="0" eaLnBrk="1" latinLnBrk="0" hangingPunct="1">
        <a:defRPr sz="2500" kern="1200">
          <a:solidFill>
            <a:schemeClr val="tx1"/>
          </a:solidFill>
          <a:latin typeface="+mn-lt"/>
          <a:ea typeface="+mn-ea"/>
          <a:cs typeface="+mn-cs"/>
        </a:defRPr>
      </a:lvl7pPr>
      <a:lvl8pPr marL="4508297" algn="l" defTabSz="1288086" rtl="0" eaLnBrk="1" latinLnBrk="0" hangingPunct="1">
        <a:defRPr sz="2500" kern="1200">
          <a:solidFill>
            <a:schemeClr val="tx1"/>
          </a:solidFill>
          <a:latin typeface="+mn-lt"/>
          <a:ea typeface="+mn-ea"/>
          <a:cs typeface="+mn-cs"/>
        </a:defRPr>
      </a:lvl8pPr>
      <a:lvl9pPr marL="5152340" algn="l" defTabSz="1288086" rtl="0" eaLnBrk="1" latinLnBrk="0" hangingPunct="1">
        <a:defRPr sz="25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474">
          <p15:clr>
            <a:srgbClr val="F26B43"/>
          </p15:clr>
        </p15:guide>
        <p15:guide id="2" orient="horz" pos="2381">
          <p15:clr>
            <a:srgbClr val="F26B43"/>
          </p15:clr>
        </p15:guide>
        <p15:guide id="3" orient="horz" pos="4431">
          <p15:clr>
            <a:srgbClr val="F26B43"/>
          </p15:clr>
        </p15:guide>
        <p15:guide id="4" pos="273">
          <p15:clr>
            <a:srgbClr val="F26B43"/>
          </p15:clr>
        </p15:guide>
        <p15:guide id="5" pos="6461">
          <p15:clr>
            <a:srgbClr val="F26B43"/>
          </p15:clr>
        </p15:guide>
        <p15:guide id="6" orient="horz" pos="1180">
          <p15:clr>
            <a:srgbClr val="F26B43"/>
          </p15:clr>
        </p15:guide>
        <p15:guide id="7" orient="horz" pos="220">
          <p15:clr>
            <a:srgbClr val="F26B43"/>
          </p15:clr>
        </p15:guide>
        <p15:guide id="8" orient="horz" pos="4497">
          <p15:clr>
            <a:srgbClr val="F26B43"/>
          </p15:clr>
        </p15:guide>
        <p15:guide id="9" pos="4361">
          <p15:clr>
            <a:srgbClr val="F26B43"/>
          </p15:clr>
        </p15:guide>
        <p15:guide id="10" orient="horz" pos="260">
          <p15:clr>
            <a:srgbClr val="F26B43"/>
          </p15:clr>
        </p15:guide>
        <p15:guide id="11" pos="1210">
          <p15:clr>
            <a:srgbClr val="F26B43"/>
          </p15:clr>
        </p15:guide>
        <p15:guide id="12" pos="1323">
          <p15:clr>
            <a:srgbClr val="F26B43"/>
          </p15:clr>
        </p15:guide>
        <p15:guide id="13" pos="2260">
          <p15:clr>
            <a:srgbClr val="F26B43"/>
          </p15:clr>
        </p15:guide>
        <p15:guide id="14" pos="2373">
          <p15:clr>
            <a:srgbClr val="F26B43"/>
          </p15:clr>
        </p15:guide>
        <p15:guide id="15" pos="5410">
          <p15:clr>
            <a:srgbClr val="F26B43"/>
          </p15:clr>
        </p15:guide>
        <p15:guide id="16" pos="3306">
          <p15:clr>
            <a:srgbClr val="F26B43"/>
          </p15:clr>
        </p15:guide>
        <p15:guide id="17" pos="3424">
          <p15:clr>
            <a:srgbClr val="F26B43"/>
          </p15:clr>
        </p15:guide>
        <p15:guide id="18" pos="3368">
          <p15:clr>
            <a:srgbClr val="F26B43"/>
          </p15:clr>
        </p15:guide>
        <p15:guide id="19" pos="5525">
          <p15:clr>
            <a:srgbClr val="F26B43"/>
          </p15:clr>
        </p15:guide>
        <p15:guide id="20" orient="horz" pos="1157">
          <p15:clr>
            <a:srgbClr val="F26B43"/>
          </p15:clr>
        </p15:guide>
        <p15:guide id="21" orient="horz" pos="7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gray">
          <a:xfrm>
            <a:off x="6289300" y="2265171"/>
            <a:ext cx="3069127" cy="575169"/>
          </a:xfrm>
          <a:prstGeom prst="rect">
            <a:avLst/>
          </a:prstGeom>
        </p:spPr>
        <p:txBody>
          <a:bodyPr vert="horz" lIns="0" tIns="0" rIns="0" bIns="0" rtlCol="0" anchor="t" anchorCtr="0">
            <a:noAutofit/>
          </a:bodyPr>
          <a:lstStyle>
            <a:lvl1pPr algn="l" defTabSz="990571" rtl="0" eaLnBrk="1" latinLnBrk="0" hangingPunct="1">
              <a:spcBef>
                <a:spcPct val="0"/>
              </a:spcBef>
              <a:buNone/>
              <a:defRPr sz="2000" kern="1200">
                <a:solidFill>
                  <a:srgbClr val="B70D50"/>
                </a:solidFill>
                <a:latin typeface="+mj-lt"/>
                <a:ea typeface="+mj-ea"/>
                <a:cs typeface="+mj-cs"/>
              </a:defRPr>
            </a:lvl1pPr>
          </a:lstStyle>
          <a:p>
            <a:pPr defTabSz="1285536">
              <a:defRPr/>
            </a:pPr>
            <a:r>
              <a:rPr lang="en-GB" sz="2300" b="1" dirty="0">
                <a:latin typeface="Verdana"/>
              </a:rPr>
              <a:t>Professional Services Operating Model </a:t>
            </a:r>
          </a:p>
          <a:p>
            <a:pPr defTabSz="1285536">
              <a:defRPr/>
            </a:pPr>
            <a:endParaRPr lang="en-GB" sz="2300" b="1" dirty="0">
              <a:latin typeface="Verdana"/>
            </a:endParaRPr>
          </a:p>
          <a:p>
            <a:pPr defTabSz="1285536">
              <a:defRPr/>
            </a:pPr>
            <a:endParaRPr lang="en-GB" sz="2300" dirty="0">
              <a:solidFill>
                <a:srgbClr val="621B40"/>
              </a:solidFill>
              <a:latin typeface="Verdana"/>
            </a:endParaRPr>
          </a:p>
          <a:p>
            <a:pPr lvl="0">
              <a:defRPr/>
            </a:pPr>
            <a:r>
              <a:rPr lang="en-GB" sz="2300" dirty="0">
                <a:solidFill>
                  <a:srgbClr val="621B40"/>
                </a:solidFill>
              </a:rPr>
              <a:t>Introduction to </a:t>
            </a:r>
            <a:r>
              <a:rPr lang="en-GB" sz="2300" dirty="0" smtClean="0">
                <a:solidFill>
                  <a:srgbClr val="621B40"/>
                </a:solidFill>
              </a:rPr>
              <a:t>the Corporate </a:t>
            </a:r>
            <a:r>
              <a:rPr lang="en-GB" sz="2300" dirty="0">
                <a:solidFill>
                  <a:srgbClr val="621B40"/>
                </a:solidFill>
              </a:rPr>
              <a:t>Services </a:t>
            </a:r>
            <a:r>
              <a:rPr lang="en-GB" sz="2300" dirty="0" smtClean="0">
                <a:solidFill>
                  <a:srgbClr val="621B40"/>
                </a:solidFill>
              </a:rPr>
              <a:t>Project - </a:t>
            </a:r>
            <a:r>
              <a:rPr lang="en-GB" sz="2300" dirty="0" smtClean="0">
                <a:solidFill>
                  <a:srgbClr val="621B40"/>
                </a:solidFill>
              </a:rPr>
              <a:t>Finance &amp; Planning </a:t>
            </a:r>
            <a:r>
              <a:rPr lang="en-GB" sz="2300" dirty="0" smtClean="0">
                <a:solidFill>
                  <a:srgbClr val="621B40"/>
                </a:solidFill>
              </a:rPr>
              <a:t>LICC</a:t>
            </a:r>
            <a:endParaRPr lang="en-GB" sz="2300" dirty="0">
              <a:solidFill>
                <a:srgbClr val="621B40"/>
              </a:solidFill>
            </a:endParaRPr>
          </a:p>
          <a:p>
            <a:pPr lvl="0">
              <a:defRPr/>
            </a:pPr>
            <a:endParaRPr lang="en-GB" sz="2300" dirty="0">
              <a:solidFill>
                <a:srgbClr val="621B40"/>
              </a:solidFill>
            </a:endParaRPr>
          </a:p>
          <a:p>
            <a:pPr lvl="0">
              <a:defRPr/>
            </a:pPr>
            <a:endParaRPr lang="en-GB" sz="2300" dirty="0">
              <a:solidFill>
                <a:srgbClr val="621B40"/>
              </a:solidFill>
              <a:latin typeface="Verdana"/>
            </a:endParaRPr>
          </a:p>
          <a:p>
            <a:pPr lvl="0">
              <a:defRPr/>
            </a:pPr>
            <a:r>
              <a:rPr lang="en-GB" sz="2300" dirty="0">
                <a:solidFill>
                  <a:srgbClr val="621B40"/>
                </a:solidFill>
                <a:latin typeface="Verdana"/>
              </a:rPr>
              <a:t>November 2018</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786" r="1650"/>
          <a:stretch/>
        </p:blipFill>
        <p:spPr bwMode="auto">
          <a:xfrm>
            <a:off x="-433817" y="1"/>
            <a:ext cx="613564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669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674892" y="1142143"/>
            <a:ext cx="8554838" cy="5513703"/>
          </a:xfrm>
          <a:prstGeom prst="rect">
            <a:avLst/>
          </a:prstGeom>
        </p:spPr>
        <p:txBody>
          <a:bodyPr vert="horz" lIns="0" tIns="0" rIns="0" bIns="0" rtlCol="0">
            <a:noAutofit/>
          </a:bodyPr>
          <a:lstStyle>
            <a:lvl1pPr marL="0" indent="0" algn="l" defTabSz="1288086" rtl="0" eaLnBrk="1" latinLnBrk="0" hangingPunct="1">
              <a:spcBef>
                <a:spcPts val="0"/>
              </a:spcBef>
              <a:spcAft>
                <a:spcPts val="1409"/>
              </a:spcAft>
              <a:buSzPct val="100000"/>
              <a:buFont typeface="Arial" panose="020B0604020202020204" pitchFamily="34" charset="0"/>
              <a:buChar char="​"/>
              <a:defRPr sz="1400" b="0" kern="1200">
                <a:solidFill>
                  <a:schemeClr val="tx1"/>
                </a:solidFill>
                <a:latin typeface="+mn-lt"/>
                <a:ea typeface="+mn-ea"/>
                <a:cs typeface="+mn-cs"/>
              </a:defRPr>
            </a:lvl1pPr>
            <a:lvl2pPr marL="0" indent="0" algn="l" defTabSz="1288086" rtl="0" eaLnBrk="1" latinLnBrk="0" hangingPunct="1">
              <a:spcBef>
                <a:spcPts val="0"/>
              </a:spcBef>
              <a:spcAft>
                <a:spcPts val="1409"/>
              </a:spcAft>
              <a:buClrTx/>
              <a:buSzPct val="100000"/>
              <a:buFont typeface="Arial" panose="020B0604020202020204" pitchFamily="34" charset="0"/>
              <a:buChar char="​"/>
              <a:defRPr lang="en-US" sz="1400" b="1" kern="1200">
                <a:solidFill>
                  <a:schemeClr val="tx1"/>
                </a:solidFill>
                <a:latin typeface="+mn-lt"/>
                <a:ea typeface="+mn-ea"/>
                <a:cs typeface="+mn-cs"/>
              </a:defRPr>
            </a:lvl2pPr>
            <a:lvl3pPr marL="248489" indent="-248489" algn="l" defTabSz="1288086" rtl="0" eaLnBrk="1" latinLnBrk="0" hangingPunct="1">
              <a:spcBef>
                <a:spcPts val="0"/>
              </a:spcBef>
              <a:spcAft>
                <a:spcPts val="1409"/>
              </a:spcAft>
              <a:buClrTx/>
              <a:buSzPct val="100000"/>
              <a:buFont typeface="Arial" panose="020B0604020202020204" pitchFamily="34" charset="0"/>
              <a:buChar char="•"/>
              <a:defRPr lang="en-US" sz="1400" kern="1200">
                <a:solidFill>
                  <a:schemeClr val="tx1"/>
                </a:solidFill>
                <a:latin typeface="+mn-lt"/>
                <a:ea typeface="+mn-ea"/>
                <a:cs typeface="+mn-cs"/>
              </a:defRPr>
            </a:lvl3pPr>
            <a:lvl4pPr marL="502050" indent="-248489" algn="l" defTabSz="1288086" rtl="0" eaLnBrk="1" latinLnBrk="0" hangingPunct="1">
              <a:spcBef>
                <a:spcPts val="0"/>
              </a:spcBef>
              <a:spcAft>
                <a:spcPts val="1409"/>
              </a:spcAft>
              <a:buClrTx/>
              <a:buSzPct val="100000"/>
              <a:buFont typeface="Verdana" panose="020B0604030504040204" pitchFamily="34" charset="0"/>
              <a:buChar char="−"/>
              <a:defRPr lang="en-US" sz="1400" kern="1200" baseline="0">
                <a:solidFill>
                  <a:schemeClr val="tx1"/>
                </a:solidFill>
                <a:latin typeface="+mn-lt"/>
                <a:ea typeface="+mn-ea"/>
                <a:cs typeface="+mn-cs"/>
              </a:defRPr>
            </a:lvl4pPr>
            <a:lvl5pPr marL="750537" indent="-248489" algn="l" defTabSz="1124840" rtl="0" eaLnBrk="1" latinLnBrk="0" hangingPunct="1">
              <a:spcBef>
                <a:spcPts val="0"/>
              </a:spcBef>
              <a:spcAft>
                <a:spcPts val="1409"/>
              </a:spcAft>
              <a:buClrTx/>
              <a:buSzPct val="100000"/>
              <a:buFont typeface="Verdana" panose="020B0604030504040204" pitchFamily="34" charset="0"/>
              <a:buChar char="−"/>
              <a:tabLst/>
              <a:defRPr lang="en-US" sz="1400" kern="1200" baseline="0">
                <a:solidFill>
                  <a:schemeClr val="tx1"/>
                </a:solidFill>
                <a:latin typeface="+mn-lt"/>
                <a:ea typeface="+mn-ea"/>
                <a:cs typeface="+mn-cs"/>
              </a:defRPr>
            </a:lvl5pPr>
            <a:lvl6pPr marL="750537" indent="-248489" algn="l" defTabSz="1288086" rtl="0" eaLnBrk="1" latinLnBrk="0" hangingPunct="1">
              <a:spcBef>
                <a:spcPts val="0"/>
              </a:spcBef>
              <a:spcAft>
                <a:spcPts val="1409"/>
              </a:spcAft>
              <a:buFont typeface="Verdana" panose="020B0604030504040204" pitchFamily="34" charset="0"/>
              <a:buChar char="−"/>
              <a:defRPr sz="1300" kern="1200" baseline="0">
                <a:solidFill>
                  <a:schemeClr val="tx1"/>
                </a:solidFill>
                <a:latin typeface="+mn-lt"/>
                <a:ea typeface="+mn-ea"/>
                <a:cs typeface="+mn-cs"/>
              </a:defRPr>
            </a:lvl6pPr>
            <a:lvl7pPr marL="750537" indent="-248489" algn="l" defTabSz="1288086" rtl="0" eaLnBrk="1" latinLnBrk="0" hangingPunct="1">
              <a:spcBef>
                <a:spcPts val="0"/>
              </a:spcBef>
              <a:spcAft>
                <a:spcPts val="1409"/>
              </a:spcAft>
              <a:buFont typeface="Verdana" panose="020B0604030504040204" pitchFamily="34" charset="0"/>
              <a:buChar char="−"/>
              <a:defRPr sz="1300" kern="1200">
                <a:solidFill>
                  <a:schemeClr val="tx1"/>
                </a:solidFill>
                <a:latin typeface="+mn-lt"/>
                <a:ea typeface="+mn-ea"/>
                <a:cs typeface="+mn-cs"/>
              </a:defRPr>
            </a:lvl7pPr>
            <a:lvl8pPr marL="750537" indent="-248489" algn="l" defTabSz="1288086" rtl="0" eaLnBrk="1" latinLnBrk="0" hangingPunct="1">
              <a:spcBef>
                <a:spcPts val="0"/>
              </a:spcBef>
              <a:spcAft>
                <a:spcPts val="1409"/>
              </a:spcAft>
              <a:buFont typeface="Verdana" panose="020B0604030504040204" pitchFamily="34" charset="0"/>
              <a:buChar char="−"/>
              <a:defRPr sz="1300" kern="1200" baseline="0">
                <a:solidFill>
                  <a:schemeClr val="tx1"/>
                </a:solidFill>
                <a:latin typeface="+mn-lt"/>
                <a:ea typeface="+mn-ea"/>
                <a:cs typeface="+mn-cs"/>
              </a:defRPr>
            </a:lvl8pPr>
            <a:lvl9pPr marL="750537" indent="-248489" algn="l" defTabSz="1288086" rtl="0" eaLnBrk="1" latinLnBrk="0" hangingPunct="1">
              <a:spcBef>
                <a:spcPts val="0"/>
              </a:spcBef>
              <a:spcAft>
                <a:spcPts val="1409"/>
              </a:spcAft>
              <a:buFont typeface="Verdana" panose="020B0604030504040204" pitchFamily="34" charset="0"/>
              <a:buChar char="−"/>
              <a:defRPr sz="1300" kern="1200" baseline="0">
                <a:solidFill>
                  <a:schemeClr val="tx1"/>
                </a:solidFill>
                <a:latin typeface="+mn-lt"/>
                <a:ea typeface="+mn-ea"/>
                <a:cs typeface="+mn-cs"/>
              </a:defRPr>
            </a:lvl9pPr>
          </a:lstStyle>
          <a:p>
            <a:pPr marL="0" lvl="2" indent="0">
              <a:spcAft>
                <a:spcPts val="780"/>
              </a:spcAft>
              <a:buNone/>
            </a:pPr>
            <a:r>
              <a:rPr lang="en-GB" sz="1600" b="1" dirty="0" smtClean="0"/>
              <a:t>Scope</a:t>
            </a:r>
            <a:endParaRPr lang="en-GB" sz="1600" b="1" dirty="0"/>
          </a:p>
          <a:p>
            <a:pPr lvl="2">
              <a:spcAft>
                <a:spcPts val="780"/>
              </a:spcAft>
            </a:pPr>
            <a:r>
              <a:rPr lang="en-GB" sz="1600" dirty="0" smtClean="0"/>
              <a:t>Finance and Planning, Human Resources and Organisational Development, Digital Technology Services, </a:t>
            </a:r>
            <a:r>
              <a:rPr lang="en-GB" sz="1600" dirty="0"/>
              <a:t>Governance Services, </a:t>
            </a:r>
            <a:r>
              <a:rPr lang="en-GB" sz="1600" dirty="0" smtClean="0"/>
              <a:t>Facilities Directorate</a:t>
            </a:r>
            <a:endParaRPr lang="en-GB" sz="1600" dirty="0"/>
          </a:p>
          <a:p>
            <a:pPr marL="0" lvl="2" indent="0">
              <a:spcAft>
                <a:spcPts val="780"/>
              </a:spcAft>
              <a:buNone/>
            </a:pPr>
            <a:endParaRPr lang="en-GB" sz="1600" b="1" dirty="0" smtClean="0"/>
          </a:p>
          <a:p>
            <a:pPr marL="0" lvl="2" indent="0">
              <a:spcAft>
                <a:spcPts val="780"/>
              </a:spcAft>
              <a:buNone/>
            </a:pPr>
            <a:r>
              <a:rPr lang="en-GB" sz="1600" b="1" dirty="0" smtClean="0"/>
              <a:t>Work </a:t>
            </a:r>
            <a:r>
              <a:rPr lang="en-GB" sz="1600" b="1" dirty="0"/>
              <a:t>to date</a:t>
            </a:r>
          </a:p>
          <a:p>
            <a:pPr lvl="2"/>
            <a:r>
              <a:rPr lang="en-GB" sz="1600" dirty="0" smtClean="0"/>
              <a:t>Small steering group has </a:t>
            </a:r>
            <a:r>
              <a:rPr lang="en-GB" sz="1600" dirty="0"/>
              <a:t>been meeting </a:t>
            </a:r>
            <a:r>
              <a:rPr lang="en-GB" sz="1600" dirty="0" smtClean="0"/>
              <a:t>fortnightly since the start of the academic year. Focus has been on: </a:t>
            </a:r>
          </a:p>
          <a:p>
            <a:pPr lvl="3">
              <a:spcAft>
                <a:spcPts val="780"/>
              </a:spcAft>
            </a:pPr>
            <a:r>
              <a:rPr lang="en-GB" sz="1600" dirty="0" smtClean="0"/>
              <a:t>identifying </a:t>
            </a:r>
            <a:r>
              <a:rPr lang="en-GB" sz="1600" b="1" dirty="0" smtClean="0">
                <a:solidFill>
                  <a:srgbClr val="B70D50"/>
                </a:solidFill>
              </a:rPr>
              <a:t>key drivers </a:t>
            </a:r>
            <a:r>
              <a:rPr lang="en-GB" sz="1600" dirty="0" smtClean="0"/>
              <a:t>and objectives for the project</a:t>
            </a:r>
          </a:p>
          <a:p>
            <a:pPr lvl="3">
              <a:spcAft>
                <a:spcPts val="780"/>
              </a:spcAft>
            </a:pPr>
            <a:r>
              <a:rPr lang="en-GB" sz="1600" dirty="0" smtClean="0"/>
              <a:t>understanding </a:t>
            </a:r>
            <a:r>
              <a:rPr lang="en-GB" sz="1600" dirty="0"/>
              <a:t>the </a:t>
            </a:r>
            <a:r>
              <a:rPr lang="en-GB" sz="1600" b="1" dirty="0">
                <a:solidFill>
                  <a:srgbClr val="B70D50"/>
                </a:solidFill>
              </a:rPr>
              <a:t>opportunities</a:t>
            </a:r>
            <a:r>
              <a:rPr lang="en-GB" sz="1600" dirty="0"/>
              <a:t> across the different services areas</a:t>
            </a:r>
          </a:p>
          <a:p>
            <a:pPr lvl="3">
              <a:spcAft>
                <a:spcPts val="780"/>
              </a:spcAft>
            </a:pPr>
            <a:r>
              <a:rPr lang="en-GB" sz="1600" dirty="0"/>
              <a:t>thinking </a:t>
            </a:r>
            <a:r>
              <a:rPr lang="en-GB" sz="1600" dirty="0" smtClean="0"/>
              <a:t>about </a:t>
            </a:r>
            <a:r>
              <a:rPr lang="en-GB" sz="1600" b="1" dirty="0" smtClean="0">
                <a:solidFill>
                  <a:srgbClr val="B70D50"/>
                </a:solidFill>
              </a:rPr>
              <a:t>readiness </a:t>
            </a:r>
            <a:r>
              <a:rPr lang="en-GB" sz="1600" dirty="0"/>
              <a:t>for future system or technology changes</a:t>
            </a:r>
          </a:p>
          <a:p>
            <a:pPr lvl="3">
              <a:spcAft>
                <a:spcPts val="780"/>
              </a:spcAft>
            </a:pPr>
            <a:r>
              <a:rPr lang="en-GB" sz="1600" dirty="0"/>
              <a:t>looking at </a:t>
            </a:r>
            <a:r>
              <a:rPr lang="en-GB" sz="1600" b="1" dirty="0">
                <a:solidFill>
                  <a:srgbClr val="B70D50"/>
                </a:solidFill>
              </a:rPr>
              <a:t>examples</a:t>
            </a:r>
            <a:r>
              <a:rPr lang="en-GB" sz="1600" dirty="0"/>
              <a:t> from within public and private sector</a:t>
            </a:r>
          </a:p>
          <a:p>
            <a:pPr lvl="2">
              <a:spcBef>
                <a:spcPts val="780"/>
              </a:spcBef>
            </a:pPr>
            <a:r>
              <a:rPr lang="en-GB" sz="1600" dirty="0" smtClean="0"/>
              <a:t>Completion of </a:t>
            </a:r>
            <a:r>
              <a:rPr lang="en-GB" sz="1600" dirty="0"/>
              <a:t>a </a:t>
            </a:r>
            <a:r>
              <a:rPr lang="en-GB" sz="1600" b="1" dirty="0">
                <a:solidFill>
                  <a:srgbClr val="B70D50"/>
                </a:solidFill>
              </a:rPr>
              <a:t>Service Catalogue</a:t>
            </a:r>
            <a:r>
              <a:rPr lang="en-GB" sz="1600" dirty="0"/>
              <a:t> </a:t>
            </a:r>
            <a:r>
              <a:rPr lang="en-GB" sz="1600" dirty="0" smtClean="0"/>
              <a:t>has commenced which </a:t>
            </a:r>
            <a:r>
              <a:rPr lang="en-GB" sz="1600" dirty="0"/>
              <a:t>will capture all processes and activities undertaken within each team and will be used to </a:t>
            </a:r>
            <a:r>
              <a:rPr lang="en-GB" sz="1600" dirty="0" smtClean="0"/>
              <a:t>support the design work for future services</a:t>
            </a:r>
            <a:endParaRPr lang="en-GB" sz="1600" dirty="0"/>
          </a:p>
        </p:txBody>
      </p:sp>
      <p:sp>
        <p:nvSpPr>
          <p:cNvPr id="7" name="Title 1"/>
          <p:cNvSpPr txBox="1">
            <a:spLocks/>
          </p:cNvSpPr>
          <p:nvPr/>
        </p:nvSpPr>
        <p:spPr bwMode="gray">
          <a:xfrm>
            <a:off x="674892" y="548681"/>
            <a:ext cx="8554838" cy="334099"/>
          </a:xfrm>
          <a:prstGeom prst="rect">
            <a:avLst/>
          </a:prstGeom>
        </p:spPr>
        <p:txBody>
          <a:bodyPr vert="horz" lIns="0" tIns="0" rIns="0" bIns="0" rtlCol="0" anchor="t" anchorCtr="0">
            <a:noAutofit/>
          </a:bodyPr>
          <a:lstStyle>
            <a:lvl1pPr algn="l" defTabSz="988418" rtl="0" eaLnBrk="1" latinLnBrk="0" hangingPunct="1">
              <a:spcBef>
                <a:spcPct val="0"/>
              </a:spcBef>
              <a:buNone/>
              <a:defRPr sz="2000" kern="1200">
                <a:solidFill>
                  <a:srgbClr val="B70D50"/>
                </a:solidFill>
                <a:latin typeface="+mj-lt"/>
                <a:ea typeface="+mj-ea"/>
                <a:cs typeface="+mj-cs"/>
              </a:defRPr>
            </a:lvl1pPr>
          </a:lstStyle>
          <a:p>
            <a:r>
              <a:rPr lang="en-GB" dirty="0" smtClean="0"/>
              <a:t>Current work - Corporate Services</a:t>
            </a:r>
            <a:endParaRPr lang="en-GB" dirty="0"/>
          </a:p>
        </p:txBody>
      </p:sp>
    </p:spTree>
    <p:extLst>
      <p:ext uri="{BB962C8B-B14F-4D97-AF65-F5344CB8AC3E}">
        <p14:creationId xmlns:p14="http://schemas.microsoft.com/office/powerpoint/2010/main" val="264184942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2030" y="644697"/>
            <a:ext cx="9101461" cy="334099"/>
          </a:xfrm>
        </p:spPr>
        <p:txBody>
          <a:bodyPr/>
          <a:lstStyle/>
          <a:p>
            <a:r>
              <a:rPr lang="en-GB" dirty="0" smtClean="0"/>
              <a:t>Drivers for Change</a:t>
            </a:r>
            <a:endParaRPr lang="en-GB" dirty="0"/>
          </a:p>
        </p:txBody>
      </p:sp>
      <p:sp>
        <p:nvSpPr>
          <p:cNvPr id="5" name="Content Placeholder 1"/>
          <p:cNvSpPr txBox="1">
            <a:spLocks/>
          </p:cNvSpPr>
          <p:nvPr/>
        </p:nvSpPr>
        <p:spPr>
          <a:xfrm>
            <a:off x="824431" y="1326921"/>
            <a:ext cx="8847357" cy="4712943"/>
          </a:xfrm>
          <a:prstGeom prst="rect">
            <a:avLst/>
          </a:prstGeom>
        </p:spPr>
        <p:txBody>
          <a:bodyPr vert="horz" lIns="0" tIns="0" rIns="0" bIns="0" rtlCol="0">
            <a:noAutofit/>
          </a:bodyPr>
          <a:lstStyle>
            <a:lvl1pPr marL="0" indent="0" algn="l" defTabSz="1288086" rtl="0" eaLnBrk="1" latinLnBrk="0" hangingPunct="1">
              <a:spcBef>
                <a:spcPts val="0"/>
              </a:spcBef>
              <a:spcAft>
                <a:spcPts val="1409"/>
              </a:spcAft>
              <a:buSzPct val="100000"/>
              <a:buFont typeface="Arial" panose="020B0604020202020204" pitchFamily="34" charset="0"/>
              <a:buChar char="​"/>
              <a:defRPr sz="1400" b="0" kern="1200">
                <a:solidFill>
                  <a:schemeClr val="tx1"/>
                </a:solidFill>
                <a:latin typeface="+mn-lt"/>
                <a:ea typeface="+mn-ea"/>
                <a:cs typeface="+mn-cs"/>
              </a:defRPr>
            </a:lvl1pPr>
            <a:lvl2pPr marL="0" indent="0" algn="l" defTabSz="1288086" rtl="0" eaLnBrk="1" latinLnBrk="0" hangingPunct="1">
              <a:spcBef>
                <a:spcPts val="0"/>
              </a:spcBef>
              <a:spcAft>
                <a:spcPts val="1409"/>
              </a:spcAft>
              <a:buClrTx/>
              <a:buSzPct val="100000"/>
              <a:buFont typeface="Arial" panose="020B0604020202020204" pitchFamily="34" charset="0"/>
              <a:buChar char="​"/>
              <a:defRPr lang="en-US" sz="1400" b="1" kern="1200">
                <a:solidFill>
                  <a:schemeClr val="tx1"/>
                </a:solidFill>
                <a:latin typeface="+mn-lt"/>
                <a:ea typeface="+mn-ea"/>
                <a:cs typeface="+mn-cs"/>
              </a:defRPr>
            </a:lvl2pPr>
            <a:lvl3pPr marL="248489" indent="-248489" algn="l" defTabSz="1288086" rtl="0" eaLnBrk="1" latinLnBrk="0" hangingPunct="1">
              <a:spcBef>
                <a:spcPts val="0"/>
              </a:spcBef>
              <a:spcAft>
                <a:spcPts val="1409"/>
              </a:spcAft>
              <a:buClrTx/>
              <a:buSzPct val="100000"/>
              <a:buFont typeface="Arial" panose="020B0604020202020204" pitchFamily="34" charset="0"/>
              <a:buChar char="•"/>
              <a:defRPr lang="en-US" sz="1400" kern="1200">
                <a:solidFill>
                  <a:schemeClr val="tx1"/>
                </a:solidFill>
                <a:latin typeface="+mn-lt"/>
                <a:ea typeface="+mn-ea"/>
                <a:cs typeface="+mn-cs"/>
              </a:defRPr>
            </a:lvl3pPr>
            <a:lvl4pPr marL="502050" indent="-248489" algn="l" defTabSz="1288086" rtl="0" eaLnBrk="1" latinLnBrk="0" hangingPunct="1">
              <a:spcBef>
                <a:spcPts val="0"/>
              </a:spcBef>
              <a:spcAft>
                <a:spcPts val="1409"/>
              </a:spcAft>
              <a:buClrTx/>
              <a:buSzPct val="100000"/>
              <a:buFont typeface="Verdana" panose="020B0604030504040204" pitchFamily="34" charset="0"/>
              <a:buChar char="−"/>
              <a:defRPr lang="en-US" sz="1400" kern="1200" baseline="0">
                <a:solidFill>
                  <a:schemeClr val="tx1"/>
                </a:solidFill>
                <a:latin typeface="+mn-lt"/>
                <a:ea typeface="+mn-ea"/>
                <a:cs typeface="+mn-cs"/>
              </a:defRPr>
            </a:lvl4pPr>
            <a:lvl5pPr marL="750537" indent="-248489" algn="l" defTabSz="1124840" rtl="0" eaLnBrk="1" latinLnBrk="0" hangingPunct="1">
              <a:spcBef>
                <a:spcPts val="0"/>
              </a:spcBef>
              <a:spcAft>
                <a:spcPts val="1409"/>
              </a:spcAft>
              <a:buClrTx/>
              <a:buSzPct val="100000"/>
              <a:buFont typeface="Verdana" panose="020B0604030504040204" pitchFamily="34" charset="0"/>
              <a:buChar char="−"/>
              <a:tabLst/>
              <a:defRPr lang="en-US" sz="1400" kern="1200" baseline="0">
                <a:solidFill>
                  <a:schemeClr val="tx1"/>
                </a:solidFill>
                <a:latin typeface="+mn-lt"/>
                <a:ea typeface="+mn-ea"/>
                <a:cs typeface="+mn-cs"/>
              </a:defRPr>
            </a:lvl5pPr>
            <a:lvl6pPr marL="750537" indent="-248489" algn="l" defTabSz="1288086" rtl="0" eaLnBrk="1" latinLnBrk="0" hangingPunct="1">
              <a:spcBef>
                <a:spcPts val="0"/>
              </a:spcBef>
              <a:spcAft>
                <a:spcPts val="1409"/>
              </a:spcAft>
              <a:buFont typeface="Verdana" panose="020B0604030504040204" pitchFamily="34" charset="0"/>
              <a:buChar char="−"/>
              <a:defRPr sz="1300" kern="1200" baseline="0">
                <a:solidFill>
                  <a:schemeClr val="tx1"/>
                </a:solidFill>
                <a:latin typeface="+mn-lt"/>
                <a:ea typeface="+mn-ea"/>
                <a:cs typeface="+mn-cs"/>
              </a:defRPr>
            </a:lvl6pPr>
            <a:lvl7pPr marL="750537" indent="-248489" algn="l" defTabSz="1288086" rtl="0" eaLnBrk="1" latinLnBrk="0" hangingPunct="1">
              <a:spcBef>
                <a:spcPts val="0"/>
              </a:spcBef>
              <a:spcAft>
                <a:spcPts val="1409"/>
              </a:spcAft>
              <a:buFont typeface="Verdana" panose="020B0604030504040204" pitchFamily="34" charset="0"/>
              <a:buChar char="−"/>
              <a:defRPr sz="1300" kern="1200">
                <a:solidFill>
                  <a:schemeClr val="tx1"/>
                </a:solidFill>
                <a:latin typeface="+mn-lt"/>
                <a:ea typeface="+mn-ea"/>
                <a:cs typeface="+mn-cs"/>
              </a:defRPr>
            </a:lvl7pPr>
            <a:lvl8pPr marL="750537" indent="-248489" algn="l" defTabSz="1288086" rtl="0" eaLnBrk="1" latinLnBrk="0" hangingPunct="1">
              <a:spcBef>
                <a:spcPts val="0"/>
              </a:spcBef>
              <a:spcAft>
                <a:spcPts val="1409"/>
              </a:spcAft>
              <a:buFont typeface="Verdana" panose="020B0604030504040204" pitchFamily="34" charset="0"/>
              <a:buChar char="−"/>
              <a:defRPr sz="1300" kern="1200" baseline="0">
                <a:solidFill>
                  <a:schemeClr val="tx1"/>
                </a:solidFill>
                <a:latin typeface="+mn-lt"/>
                <a:ea typeface="+mn-ea"/>
                <a:cs typeface="+mn-cs"/>
              </a:defRPr>
            </a:lvl8pPr>
            <a:lvl9pPr marL="750537" indent="-248489" algn="l" defTabSz="1288086" rtl="0" eaLnBrk="1" latinLnBrk="0" hangingPunct="1">
              <a:spcBef>
                <a:spcPts val="0"/>
              </a:spcBef>
              <a:spcAft>
                <a:spcPts val="1409"/>
              </a:spcAft>
              <a:buFont typeface="Verdana" panose="020B0604030504040204" pitchFamily="34" charset="0"/>
              <a:buChar char="−"/>
              <a:defRPr sz="1300" kern="1200" baseline="0">
                <a:solidFill>
                  <a:schemeClr val="tx1"/>
                </a:solidFill>
                <a:latin typeface="+mn-lt"/>
                <a:ea typeface="+mn-ea"/>
                <a:cs typeface="+mn-cs"/>
              </a:defRPr>
            </a:lvl9pPr>
          </a:lstStyle>
          <a:p>
            <a:pPr marL="0" lvl="2" indent="0">
              <a:buNone/>
            </a:pPr>
            <a:r>
              <a:rPr lang="en-GB" sz="1600" b="1" dirty="0">
                <a:solidFill>
                  <a:srgbClr val="B70D50"/>
                </a:solidFill>
                <a:latin typeface="Verdana" panose="020B0604030504040204" pitchFamily="34" charset="0"/>
                <a:ea typeface="Verdana" panose="020B0604030504040204" pitchFamily="34" charset="0"/>
                <a:cs typeface="Verdana" panose="020B0604030504040204" pitchFamily="34" charset="0"/>
              </a:rPr>
              <a:t>Based on initial analysis, the key drivers for the Corporate Services project relate to: </a:t>
            </a:r>
          </a:p>
          <a:p>
            <a:pPr lvl="2"/>
            <a:r>
              <a:rPr lang="en-GB" sz="1600" dirty="0" smtClean="0"/>
              <a:t>Putting </a:t>
            </a:r>
            <a:r>
              <a:rPr lang="en-GB" sz="1600" dirty="0">
                <a:solidFill>
                  <a:srgbClr val="B70D50"/>
                </a:solidFill>
                <a:latin typeface="Verdana" panose="020B0604030504040204" pitchFamily="34" charset="0"/>
                <a:ea typeface="Verdana" panose="020B0604030504040204" pitchFamily="34" charset="0"/>
                <a:cs typeface="Verdana" panose="020B0604030504040204" pitchFamily="34" charset="0"/>
              </a:rPr>
              <a:t>user experience </a:t>
            </a:r>
            <a:r>
              <a:rPr lang="en-GB" sz="1600" dirty="0" smtClean="0">
                <a:latin typeface="Verdana" panose="020B0604030504040204" pitchFamily="34" charset="0"/>
                <a:ea typeface="Verdana" panose="020B0604030504040204" pitchFamily="34" charset="0"/>
                <a:cs typeface="Verdana" panose="020B0604030504040204" pitchFamily="34" charset="0"/>
              </a:rPr>
              <a:t>at the </a:t>
            </a:r>
            <a:r>
              <a:rPr lang="en-GB" sz="1600" dirty="0">
                <a:latin typeface="Verdana" panose="020B0604030504040204" pitchFamily="34" charset="0"/>
                <a:ea typeface="Verdana" panose="020B0604030504040204" pitchFamily="34" charset="0"/>
                <a:cs typeface="Verdana" panose="020B0604030504040204" pitchFamily="34" charset="0"/>
              </a:rPr>
              <a:t>centre of our operational service </a:t>
            </a:r>
            <a:r>
              <a:rPr lang="en-GB" sz="1600" dirty="0" smtClean="0">
                <a:latin typeface="Verdana" panose="020B0604030504040204" pitchFamily="34" charset="0"/>
                <a:ea typeface="Verdana" panose="020B0604030504040204" pitchFamily="34" charset="0"/>
                <a:cs typeface="Verdana" panose="020B0604030504040204" pitchFamily="34" charset="0"/>
              </a:rPr>
              <a:t>delivery</a:t>
            </a:r>
          </a:p>
          <a:p>
            <a:pPr lvl="2"/>
            <a:r>
              <a:rPr lang="en-GB" sz="1600" dirty="0" smtClean="0">
                <a:latin typeface="Verdana" panose="020B0604030504040204" pitchFamily="34" charset="0"/>
                <a:ea typeface="Verdana" panose="020B0604030504040204" pitchFamily="34" charset="0"/>
                <a:cs typeface="Verdana" panose="020B0604030504040204" pitchFamily="34" charset="0"/>
              </a:rPr>
              <a:t>Developing a stronger </a:t>
            </a:r>
            <a:r>
              <a:rPr lang="en-GB" sz="1600" dirty="0">
                <a:solidFill>
                  <a:srgbClr val="B70D50"/>
                </a:solidFill>
                <a:latin typeface="Verdana" panose="020B0604030504040204" pitchFamily="34" charset="0"/>
                <a:ea typeface="Verdana" panose="020B0604030504040204" pitchFamily="34" charset="0"/>
                <a:cs typeface="Verdana" panose="020B0604030504040204" pitchFamily="34" charset="0"/>
              </a:rPr>
              <a:t>self-service</a:t>
            </a:r>
            <a:r>
              <a:rPr lang="en-GB" sz="1600" dirty="0" smtClean="0">
                <a:latin typeface="Verdana" panose="020B0604030504040204" pitchFamily="34" charset="0"/>
                <a:ea typeface="Verdana" panose="020B0604030504040204" pitchFamily="34" charset="0"/>
                <a:cs typeface="Verdana" panose="020B0604030504040204" pitchFamily="34" charset="0"/>
              </a:rPr>
              <a:t> approach and greater self-service functionality </a:t>
            </a:r>
          </a:p>
          <a:p>
            <a:pPr lvl="2"/>
            <a:r>
              <a:rPr lang="en-GB"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Reducing </a:t>
            </a:r>
            <a:r>
              <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rPr>
              <a:t>the </a:t>
            </a:r>
            <a:r>
              <a:rPr lang="en-GB"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need for the user </a:t>
            </a:r>
            <a:r>
              <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rPr>
              <a:t>to self-diagnose which </a:t>
            </a:r>
            <a:r>
              <a:rPr lang="en-GB"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service or team </a:t>
            </a:r>
            <a:r>
              <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rPr>
              <a:t>a query relates </a:t>
            </a:r>
            <a:r>
              <a:rPr lang="en-GB"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to, </a:t>
            </a:r>
            <a:r>
              <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rPr>
              <a:t>thereby improving the </a:t>
            </a:r>
            <a:r>
              <a:rPr lang="en-GB" sz="1600" dirty="0">
                <a:solidFill>
                  <a:srgbClr val="B70D50"/>
                </a:solidFill>
                <a:latin typeface="Verdana" panose="020B0604030504040204" pitchFamily="34" charset="0"/>
                <a:ea typeface="Verdana" panose="020B0604030504040204" pitchFamily="34" charset="0"/>
                <a:cs typeface="Verdana" panose="020B0604030504040204" pitchFamily="34" charset="0"/>
              </a:rPr>
              <a:t>user experience  </a:t>
            </a:r>
            <a:endParaRPr lang="en-GB" sz="1600" dirty="0">
              <a:latin typeface="Verdana" panose="020B0604030504040204" pitchFamily="34" charset="0"/>
              <a:ea typeface="Verdana" panose="020B0604030504040204" pitchFamily="34" charset="0"/>
              <a:cs typeface="Verdana" panose="020B0604030504040204" pitchFamily="34" charset="0"/>
            </a:endParaRPr>
          </a:p>
          <a:p>
            <a:pPr lvl="2"/>
            <a:r>
              <a:rPr lang="en-GB" sz="1600" dirty="0"/>
              <a:t>Strengthening our capability to drive </a:t>
            </a:r>
            <a:r>
              <a:rPr lang="en-GB" sz="1600" dirty="0">
                <a:solidFill>
                  <a:srgbClr val="B70D50"/>
                </a:solidFill>
                <a:latin typeface="Verdana" panose="020B0604030504040204" pitchFamily="34" charset="0"/>
                <a:ea typeface="Verdana" panose="020B0604030504040204" pitchFamily="34" charset="0"/>
                <a:cs typeface="Verdana" panose="020B0604030504040204" pitchFamily="34" charset="0"/>
              </a:rPr>
              <a:t>process and system </a:t>
            </a:r>
            <a:r>
              <a:rPr lang="en-GB" sz="1600" dirty="0" smtClean="0">
                <a:solidFill>
                  <a:srgbClr val="B70D50"/>
                </a:solidFill>
                <a:latin typeface="Verdana" panose="020B0604030504040204" pitchFamily="34" charset="0"/>
                <a:ea typeface="Verdana" panose="020B0604030504040204" pitchFamily="34" charset="0"/>
                <a:cs typeface="Verdana" panose="020B0604030504040204" pitchFamily="34" charset="0"/>
              </a:rPr>
              <a:t>integration</a:t>
            </a:r>
          </a:p>
          <a:p>
            <a:pPr lvl="2"/>
            <a:r>
              <a:rPr lang="en-GB" sz="1600" dirty="0" smtClean="0">
                <a:latin typeface="Verdana" panose="020B0604030504040204" pitchFamily="34" charset="0"/>
                <a:ea typeface="Verdana" panose="020B0604030504040204" pitchFamily="34" charset="0"/>
                <a:cs typeface="Verdana" panose="020B0604030504040204" pitchFamily="34" charset="0"/>
              </a:rPr>
              <a:t>Increasing</a:t>
            </a:r>
            <a:r>
              <a:rPr lang="en-GB" sz="16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our </a:t>
            </a:r>
            <a:r>
              <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rPr>
              <a:t>understanding of which processes need to improve further, as well as having the capability to deliver the required </a:t>
            </a:r>
            <a:r>
              <a:rPr lang="en-GB" sz="1600" dirty="0">
                <a:solidFill>
                  <a:srgbClr val="B70D50"/>
                </a:solidFill>
                <a:latin typeface="Verdana" panose="020B0604030504040204" pitchFamily="34" charset="0"/>
                <a:ea typeface="Verdana" panose="020B0604030504040204" pitchFamily="34" charset="0"/>
                <a:cs typeface="Verdana" panose="020B0604030504040204" pitchFamily="34" charset="0"/>
              </a:rPr>
              <a:t>system and process improvement and integration</a:t>
            </a:r>
          </a:p>
          <a:p>
            <a:pPr lvl="2"/>
            <a:r>
              <a:rPr lang="en-GB" sz="1600" dirty="0"/>
              <a:t>Ensuring our specialist services can focus on supporting and driving </a:t>
            </a:r>
            <a:r>
              <a:rPr lang="en-GB" sz="1600" dirty="0">
                <a:solidFill>
                  <a:srgbClr val="B70D50"/>
                </a:solidFill>
                <a:latin typeface="Verdana" panose="020B0604030504040204" pitchFamily="34" charset="0"/>
                <a:ea typeface="Verdana" panose="020B0604030504040204" pitchFamily="34" charset="0"/>
                <a:cs typeface="Verdana" panose="020B0604030504040204" pitchFamily="34" charset="0"/>
              </a:rPr>
              <a:t>delivery of the University </a:t>
            </a:r>
            <a:r>
              <a:rPr lang="en-GB" sz="1600" dirty="0" smtClean="0">
                <a:solidFill>
                  <a:srgbClr val="B70D50"/>
                </a:solidFill>
                <a:latin typeface="Verdana" panose="020B0604030504040204" pitchFamily="34" charset="0"/>
                <a:ea typeface="Verdana" panose="020B0604030504040204" pitchFamily="34" charset="0"/>
                <a:cs typeface="Verdana" panose="020B0604030504040204" pitchFamily="34" charset="0"/>
              </a:rPr>
              <a:t>Strategy</a:t>
            </a:r>
            <a:endParaRPr lang="en-GB" sz="1600" dirty="0">
              <a:latin typeface="Verdana" panose="020B0604030504040204" pitchFamily="34" charset="0"/>
              <a:ea typeface="Verdana" panose="020B0604030504040204" pitchFamily="34" charset="0"/>
              <a:cs typeface="Verdana" panose="020B0604030504040204" pitchFamily="34" charset="0"/>
            </a:endParaRPr>
          </a:p>
          <a:p>
            <a:pPr lvl="2"/>
            <a:endParaRPr lang="en-GB" sz="1600" dirty="0"/>
          </a:p>
        </p:txBody>
      </p:sp>
    </p:spTree>
    <p:extLst>
      <p:ext uri="{BB962C8B-B14F-4D97-AF65-F5344CB8AC3E}">
        <p14:creationId xmlns:p14="http://schemas.microsoft.com/office/powerpoint/2010/main" val="331857179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2030" y="644697"/>
            <a:ext cx="9101461" cy="334099"/>
          </a:xfrm>
        </p:spPr>
        <p:txBody>
          <a:bodyPr/>
          <a:lstStyle/>
          <a:p>
            <a:r>
              <a:rPr lang="en-GB" dirty="0" smtClean="0"/>
              <a:t>How might we do this?</a:t>
            </a:r>
            <a:endParaRPr lang="en-GB" dirty="0"/>
          </a:p>
        </p:txBody>
      </p:sp>
      <p:sp>
        <p:nvSpPr>
          <p:cNvPr id="6" name="Content Placeholder 1"/>
          <p:cNvSpPr>
            <a:spLocks noGrp="1"/>
          </p:cNvSpPr>
          <p:nvPr>
            <p:ph idx="1"/>
          </p:nvPr>
        </p:nvSpPr>
        <p:spPr>
          <a:xfrm>
            <a:off x="642148" y="1501748"/>
            <a:ext cx="8847357" cy="5131070"/>
          </a:xfrm>
        </p:spPr>
        <p:txBody>
          <a:bodyPr/>
          <a:lstStyle/>
          <a:p>
            <a:pPr marL="0" lvl="2" indent="0">
              <a:buNone/>
            </a:pPr>
            <a:r>
              <a:rPr lang="en-GB" sz="1600" dirty="0" smtClean="0"/>
              <a:t>Looking across the </a:t>
            </a:r>
            <a:r>
              <a:rPr lang="en-GB" sz="1600" b="1" dirty="0">
                <a:solidFill>
                  <a:srgbClr val="B70D50"/>
                </a:solidFill>
                <a:latin typeface="Verdana" panose="020B0604030504040204" pitchFamily="34" charset="0"/>
                <a:ea typeface="Verdana" panose="020B0604030504040204" pitchFamily="34" charset="0"/>
                <a:cs typeface="Verdana" panose="020B0604030504040204" pitchFamily="34" charset="0"/>
              </a:rPr>
              <a:t>whole of Corporate Services</a:t>
            </a:r>
            <a:r>
              <a:rPr lang="en-GB" sz="1600" dirty="0" smtClean="0"/>
              <a:t>, there are opportunities to standardise ways of working, share data and systems more effectively, and make it easier for users to access services. </a:t>
            </a:r>
          </a:p>
          <a:p>
            <a:pPr marL="0" lvl="2" indent="0">
              <a:buNone/>
            </a:pPr>
            <a:endParaRPr lang="en-GB" sz="600" dirty="0" smtClean="0"/>
          </a:p>
          <a:p>
            <a:pPr marL="0" lvl="2" indent="0">
              <a:buNone/>
            </a:pPr>
            <a:r>
              <a:rPr lang="en-GB" sz="1600" dirty="0" smtClean="0"/>
              <a:t>In particular, we would like to explore further:</a:t>
            </a:r>
          </a:p>
          <a:p>
            <a:pPr lvl="3"/>
            <a:r>
              <a:rPr lang="en-GB" sz="1600" dirty="0" smtClean="0"/>
              <a:t>creating a </a:t>
            </a:r>
            <a:r>
              <a:rPr lang="en-GB" sz="1600" dirty="0">
                <a:solidFill>
                  <a:srgbClr val="B70D50"/>
                </a:solidFill>
                <a:latin typeface="Verdana" panose="020B0604030504040204" pitchFamily="34" charset="0"/>
                <a:ea typeface="Verdana" panose="020B0604030504040204" pitchFamily="34" charset="0"/>
                <a:cs typeface="Verdana" panose="020B0604030504040204" pitchFamily="34" charset="0"/>
              </a:rPr>
              <a:t>common gateway </a:t>
            </a:r>
            <a:r>
              <a:rPr lang="en-GB" sz="1600" dirty="0" smtClean="0"/>
              <a:t>or online portal to support self-service access to corporate services (policies, processes, requests etc.)</a:t>
            </a:r>
          </a:p>
          <a:p>
            <a:pPr lvl="3"/>
            <a:r>
              <a:rPr lang="en-GB" sz="1600" dirty="0" smtClean="0"/>
              <a:t>creating approaches to support </a:t>
            </a:r>
            <a:r>
              <a:rPr lang="en-GB" sz="1600" dirty="0">
                <a:solidFill>
                  <a:srgbClr val="B70D50"/>
                </a:solidFill>
                <a:latin typeface="Verdana" panose="020B0604030504040204" pitchFamily="34" charset="0"/>
                <a:ea typeface="Verdana" panose="020B0604030504040204" pitchFamily="34" charset="0"/>
                <a:cs typeface="Verdana" panose="020B0604030504040204" pitchFamily="34" charset="0"/>
              </a:rPr>
              <a:t>holistic process and service improvement </a:t>
            </a:r>
            <a:r>
              <a:rPr lang="en-GB" sz="1600" dirty="0" smtClean="0"/>
              <a:t>across of all corporate services, rather than looking at processes in isolation</a:t>
            </a:r>
          </a:p>
          <a:p>
            <a:pPr lvl="3"/>
            <a:r>
              <a:rPr lang="en-GB" sz="1600" dirty="0" smtClean="0"/>
              <a:t>creating a </a:t>
            </a:r>
            <a:r>
              <a:rPr lang="en-GB" sz="1600" dirty="0">
                <a:solidFill>
                  <a:srgbClr val="B70D50"/>
                </a:solidFill>
                <a:latin typeface="Verdana" panose="020B0604030504040204" pitchFamily="34" charset="0"/>
                <a:ea typeface="Verdana" panose="020B0604030504040204" pitchFamily="34" charset="0"/>
                <a:cs typeface="Verdana" panose="020B0604030504040204" pitchFamily="34" charset="0"/>
              </a:rPr>
              <a:t>shared approach to query resolution and the first-line administration </a:t>
            </a:r>
            <a:r>
              <a:rPr lang="en-GB" sz="1600" dirty="0" smtClean="0"/>
              <a:t>associated with different specialist services within the Corporate Services scope</a:t>
            </a:r>
          </a:p>
          <a:p>
            <a:pPr lvl="3"/>
            <a:r>
              <a:rPr lang="en-GB" sz="1600" dirty="0" smtClean="0"/>
              <a:t>creating an integrated, cross-cutting operational </a:t>
            </a:r>
            <a:r>
              <a:rPr lang="en-GB" sz="1600" dirty="0">
                <a:solidFill>
                  <a:srgbClr val="B70D50"/>
                </a:solidFill>
                <a:latin typeface="Verdana" panose="020B0604030504040204" pitchFamily="34" charset="0"/>
                <a:ea typeface="Verdana" panose="020B0604030504040204" pitchFamily="34" charset="0"/>
                <a:cs typeface="Verdana" panose="020B0604030504040204" pitchFamily="34" charset="0"/>
              </a:rPr>
              <a:t>support service</a:t>
            </a:r>
          </a:p>
        </p:txBody>
      </p:sp>
    </p:spTree>
    <p:extLst>
      <p:ext uri="{BB962C8B-B14F-4D97-AF65-F5344CB8AC3E}">
        <p14:creationId xmlns:p14="http://schemas.microsoft.com/office/powerpoint/2010/main" val="277154224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2030" y="644697"/>
            <a:ext cx="9101461" cy="334099"/>
          </a:xfrm>
        </p:spPr>
        <p:txBody>
          <a:bodyPr/>
          <a:lstStyle/>
          <a:p>
            <a:r>
              <a:rPr lang="en-GB" dirty="0" smtClean="0"/>
              <a:t>Corporate Operations</a:t>
            </a:r>
            <a:endParaRPr lang="en-GB" dirty="0"/>
          </a:p>
        </p:txBody>
      </p:sp>
      <p:sp>
        <p:nvSpPr>
          <p:cNvPr id="6" name="Content Placeholder 1"/>
          <p:cNvSpPr>
            <a:spLocks noGrp="1"/>
          </p:cNvSpPr>
          <p:nvPr>
            <p:ph idx="1"/>
          </p:nvPr>
        </p:nvSpPr>
        <p:spPr>
          <a:xfrm>
            <a:off x="642148" y="1406212"/>
            <a:ext cx="8847357" cy="5131070"/>
          </a:xfrm>
        </p:spPr>
        <p:txBody>
          <a:bodyPr/>
          <a:lstStyle/>
          <a:p>
            <a:pPr marL="0" lvl="2" indent="0">
              <a:buNone/>
            </a:pPr>
            <a:r>
              <a:rPr lang="en-GB" sz="1600" dirty="0" smtClean="0"/>
              <a:t>During this period of analysis, we are using the words </a:t>
            </a:r>
            <a:r>
              <a:rPr lang="en-GB" sz="1600" dirty="0">
                <a:solidFill>
                  <a:srgbClr val="B70D50"/>
                </a:solidFill>
                <a:latin typeface="Verdana" panose="020B0604030504040204" pitchFamily="34" charset="0"/>
                <a:ea typeface="Verdana" panose="020B0604030504040204" pitchFamily="34" charset="0"/>
                <a:cs typeface="Verdana" panose="020B0604030504040204" pitchFamily="34" charset="0"/>
              </a:rPr>
              <a:t>'Corporate Operations'</a:t>
            </a:r>
            <a:r>
              <a:rPr lang="en-GB" sz="1600" dirty="0" smtClean="0"/>
              <a:t> to describe the frontline operational delivery activities that might benefit from a more joined up approach cross-Corporate Services. </a:t>
            </a:r>
          </a:p>
          <a:p>
            <a:pPr marL="0" lvl="2" indent="0">
              <a:buNone/>
            </a:pPr>
            <a:r>
              <a:rPr lang="en-GB" sz="1600" dirty="0" smtClean="0"/>
              <a:t>This allows us to start thinking not just about what specialist functions are needed within the different Corporate Services, but also about the </a:t>
            </a:r>
            <a:r>
              <a:rPr lang="en-GB" sz="1600" dirty="0">
                <a:solidFill>
                  <a:srgbClr val="B70D50"/>
                </a:solidFill>
                <a:latin typeface="Verdana" panose="020B0604030504040204" pitchFamily="34" charset="0"/>
                <a:ea typeface="Verdana" panose="020B0604030504040204" pitchFamily="34" charset="0"/>
                <a:cs typeface="Verdana" panose="020B0604030504040204" pitchFamily="34" charset="0"/>
              </a:rPr>
              <a:t>quality of our processes </a:t>
            </a:r>
            <a:r>
              <a:rPr lang="en-GB" sz="1600" dirty="0" smtClean="0"/>
              <a:t>and the </a:t>
            </a:r>
            <a:r>
              <a:rPr lang="en-GB" sz="1600" dirty="0">
                <a:solidFill>
                  <a:srgbClr val="B70D50"/>
                </a:solidFill>
                <a:latin typeface="Verdana" panose="020B0604030504040204" pitchFamily="34" charset="0"/>
                <a:ea typeface="Verdana" panose="020B0604030504040204" pitchFamily="34" charset="0"/>
                <a:cs typeface="Verdana" panose="020B0604030504040204" pitchFamily="34" charset="0"/>
              </a:rPr>
              <a:t>quality of the user experience </a:t>
            </a:r>
            <a:r>
              <a:rPr lang="en-GB" sz="1600" dirty="0" smtClean="0">
                <a:latin typeface="Verdana" panose="020B0604030504040204" pitchFamily="34" charset="0"/>
                <a:ea typeface="Verdana" panose="020B0604030504040204" pitchFamily="34" charset="0"/>
                <a:cs typeface="Verdana" panose="020B0604030504040204" pitchFamily="34" charset="0"/>
              </a:rPr>
              <a:t>right </a:t>
            </a:r>
            <a:r>
              <a:rPr lang="en-GB" sz="1600" dirty="0" smtClean="0"/>
              <a:t>across the service areas. </a:t>
            </a:r>
          </a:p>
          <a:p>
            <a:pPr marL="0" lvl="2" indent="0">
              <a:buNone/>
            </a:pPr>
            <a:r>
              <a:rPr lang="en-GB" sz="1600" dirty="0" smtClean="0"/>
              <a:t>This goes hand-in-hand with our commitment to look at how we can improve the design and delivery of each specialist service.</a:t>
            </a:r>
          </a:p>
        </p:txBody>
      </p:sp>
    </p:spTree>
    <p:extLst>
      <p:ext uri="{BB962C8B-B14F-4D97-AF65-F5344CB8AC3E}">
        <p14:creationId xmlns:p14="http://schemas.microsoft.com/office/powerpoint/2010/main" val="383506922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2030" y="644697"/>
            <a:ext cx="9101461" cy="334099"/>
          </a:xfrm>
        </p:spPr>
        <p:txBody>
          <a:bodyPr/>
          <a:lstStyle/>
          <a:p>
            <a:r>
              <a:rPr lang="en-GB" dirty="0" smtClean="0"/>
              <a:t>What are we doing next?</a:t>
            </a:r>
            <a:endParaRPr lang="en-GB" dirty="0"/>
          </a:p>
        </p:txBody>
      </p:sp>
      <p:sp>
        <p:nvSpPr>
          <p:cNvPr id="6" name="Content Placeholder 1"/>
          <p:cNvSpPr>
            <a:spLocks noGrp="1"/>
          </p:cNvSpPr>
          <p:nvPr>
            <p:ph idx="1"/>
          </p:nvPr>
        </p:nvSpPr>
        <p:spPr>
          <a:xfrm>
            <a:off x="642148" y="1665524"/>
            <a:ext cx="8847357" cy="4670018"/>
          </a:xfrm>
        </p:spPr>
        <p:txBody>
          <a:bodyPr/>
          <a:lstStyle/>
          <a:p>
            <a:pPr marL="0" lvl="2" indent="0">
              <a:buNone/>
            </a:pPr>
            <a:r>
              <a:rPr lang="en-GB" sz="1600" dirty="0" smtClean="0"/>
              <a:t>Over the forthcoming 4-6 weeks we will be focused on creating a </a:t>
            </a:r>
            <a:r>
              <a:rPr lang="en-GB" sz="1600" dirty="0">
                <a:solidFill>
                  <a:srgbClr val="B70D50"/>
                </a:solidFill>
                <a:latin typeface="Verdana" panose="020B0604030504040204" pitchFamily="34" charset="0"/>
                <a:ea typeface="Verdana" panose="020B0604030504040204" pitchFamily="34" charset="0"/>
                <a:cs typeface="Verdana" panose="020B0604030504040204" pitchFamily="34" charset="0"/>
              </a:rPr>
              <a:t>Service Catalogue </a:t>
            </a:r>
            <a:r>
              <a:rPr lang="en-GB" sz="1600" dirty="0" smtClean="0"/>
              <a:t>of all the processes and who currently delivers within each of the in scope services. </a:t>
            </a:r>
          </a:p>
          <a:p>
            <a:pPr marL="0" lvl="2" indent="0">
              <a:buNone/>
            </a:pPr>
            <a:r>
              <a:rPr lang="en-GB" sz="1600" dirty="0" smtClean="0"/>
              <a:t>We are working with local leaders to identify how best to do this within each area.</a:t>
            </a:r>
          </a:p>
          <a:p>
            <a:pPr marL="0" lvl="2" indent="0">
              <a:buNone/>
            </a:pPr>
            <a:r>
              <a:rPr lang="en-GB" sz="1600" dirty="0" smtClean="0"/>
              <a:t>The </a:t>
            </a:r>
            <a:r>
              <a:rPr lang="en-GB" sz="1600" dirty="0">
                <a:solidFill>
                  <a:srgbClr val="B70D50"/>
                </a:solidFill>
                <a:latin typeface="Verdana" panose="020B0604030504040204" pitchFamily="34" charset="0"/>
                <a:ea typeface="Verdana" panose="020B0604030504040204" pitchFamily="34" charset="0"/>
                <a:cs typeface="Verdana" panose="020B0604030504040204" pitchFamily="34" charset="0"/>
              </a:rPr>
              <a:t>Service Catalogue </a:t>
            </a:r>
            <a:r>
              <a:rPr lang="en-GB" sz="1600" dirty="0" smtClean="0"/>
              <a:t>will help us to do several things:</a:t>
            </a:r>
          </a:p>
          <a:p>
            <a:pPr lvl="4"/>
            <a:r>
              <a:rPr lang="en-GB" sz="1600" dirty="0" smtClean="0"/>
              <a:t>Identify where the user experience or service quality could be improved by processes </a:t>
            </a:r>
            <a:r>
              <a:rPr lang="en-GB" sz="1600" dirty="0"/>
              <a:t>and ways of working</a:t>
            </a:r>
            <a:r>
              <a:rPr lang="en-GB" sz="1600" dirty="0" smtClean="0"/>
              <a:t> being more co-ordinated and joined-up across Corporate Services</a:t>
            </a:r>
          </a:p>
          <a:p>
            <a:pPr lvl="4"/>
            <a:r>
              <a:rPr lang="en-GB" sz="1600" dirty="0" smtClean="0"/>
              <a:t>Identify the opportunities for greater self-service</a:t>
            </a:r>
          </a:p>
          <a:p>
            <a:pPr lvl="4"/>
            <a:r>
              <a:rPr lang="en-GB" sz="1600" dirty="0" smtClean="0"/>
              <a:t>Identify where improvements could be made to processes, data or roles within each specialist Corporate Service</a:t>
            </a:r>
            <a:endParaRPr lang="en-GB" sz="1600" dirty="0"/>
          </a:p>
        </p:txBody>
      </p:sp>
    </p:spTree>
    <p:extLst>
      <p:ext uri="{BB962C8B-B14F-4D97-AF65-F5344CB8AC3E}">
        <p14:creationId xmlns:p14="http://schemas.microsoft.com/office/powerpoint/2010/main" val="339416086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txBox="1">
            <a:spLocks/>
          </p:cNvSpPr>
          <p:nvPr/>
        </p:nvSpPr>
        <p:spPr>
          <a:xfrm>
            <a:off x="554671" y="1266633"/>
            <a:ext cx="8847357" cy="4541296"/>
          </a:xfrm>
          <a:prstGeom prst="rect">
            <a:avLst/>
          </a:prstGeom>
        </p:spPr>
        <p:txBody>
          <a:bodyPr vert="horz" lIns="0" tIns="0" rIns="0" bIns="0" rtlCol="0">
            <a:noAutofit/>
          </a:bodyPr>
          <a:lstStyle>
            <a:defPPr>
              <a:defRPr lang="en-US"/>
            </a:defPPr>
            <a:lvl1pPr marL="0" algn="l" defTabSz="785770" rtl="0" eaLnBrk="1" latinLnBrk="0" hangingPunct="1">
              <a:defRPr sz="1500" kern="1200">
                <a:solidFill>
                  <a:schemeClr val="tx1"/>
                </a:solidFill>
                <a:latin typeface="+mn-lt"/>
                <a:ea typeface="+mn-ea"/>
                <a:cs typeface="+mn-cs"/>
              </a:defRPr>
            </a:lvl1pPr>
            <a:lvl2pPr marL="392884" algn="l" defTabSz="785770" rtl="0" eaLnBrk="1" latinLnBrk="0" hangingPunct="1">
              <a:defRPr sz="1500" kern="1200">
                <a:solidFill>
                  <a:schemeClr val="tx1"/>
                </a:solidFill>
                <a:latin typeface="+mn-lt"/>
                <a:ea typeface="+mn-ea"/>
                <a:cs typeface="+mn-cs"/>
              </a:defRPr>
            </a:lvl2pPr>
            <a:lvl3pPr marL="785770" algn="l" defTabSz="785770" rtl="0" eaLnBrk="1" latinLnBrk="0" hangingPunct="1">
              <a:defRPr sz="1500" kern="1200">
                <a:solidFill>
                  <a:schemeClr val="tx1"/>
                </a:solidFill>
                <a:latin typeface="+mn-lt"/>
                <a:ea typeface="+mn-ea"/>
                <a:cs typeface="+mn-cs"/>
              </a:defRPr>
            </a:lvl3pPr>
            <a:lvl4pPr marL="1178660" algn="l" defTabSz="785770" rtl="0" eaLnBrk="1" latinLnBrk="0" hangingPunct="1">
              <a:defRPr sz="1500" kern="1200">
                <a:solidFill>
                  <a:schemeClr val="tx1"/>
                </a:solidFill>
                <a:latin typeface="+mn-lt"/>
                <a:ea typeface="+mn-ea"/>
                <a:cs typeface="+mn-cs"/>
              </a:defRPr>
            </a:lvl4pPr>
            <a:lvl5pPr marL="1571543" algn="l" defTabSz="785770" rtl="0" eaLnBrk="1" latinLnBrk="0" hangingPunct="1">
              <a:defRPr sz="1500" kern="1200">
                <a:solidFill>
                  <a:schemeClr val="tx1"/>
                </a:solidFill>
                <a:latin typeface="+mn-lt"/>
                <a:ea typeface="+mn-ea"/>
                <a:cs typeface="+mn-cs"/>
              </a:defRPr>
            </a:lvl5pPr>
            <a:lvl6pPr marL="1964434" algn="l" defTabSz="785770" rtl="0" eaLnBrk="1" latinLnBrk="0" hangingPunct="1">
              <a:defRPr sz="1500" kern="1200">
                <a:solidFill>
                  <a:schemeClr val="tx1"/>
                </a:solidFill>
                <a:latin typeface="+mn-lt"/>
                <a:ea typeface="+mn-ea"/>
                <a:cs typeface="+mn-cs"/>
              </a:defRPr>
            </a:lvl6pPr>
            <a:lvl7pPr marL="2357318" algn="l" defTabSz="785770" rtl="0" eaLnBrk="1" latinLnBrk="0" hangingPunct="1">
              <a:defRPr sz="1500" kern="1200">
                <a:solidFill>
                  <a:schemeClr val="tx1"/>
                </a:solidFill>
                <a:latin typeface="+mn-lt"/>
                <a:ea typeface="+mn-ea"/>
                <a:cs typeface="+mn-cs"/>
              </a:defRPr>
            </a:lvl7pPr>
            <a:lvl8pPr marL="2750204" algn="l" defTabSz="785770" rtl="0" eaLnBrk="1" latinLnBrk="0" hangingPunct="1">
              <a:defRPr sz="1500" kern="1200">
                <a:solidFill>
                  <a:schemeClr val="tx1"/>
                </a:solidFill>
                <a:latin typeface="+mn-lt"/>
                <a:ea typeface="+mn-ea"/>
                <a:cs typeface="+mn-cs"/>
              </a:defRPr>
            </a:lvl8pPr>
            <a:lvl9pPr marL="3143090" algn="l" defTabSz="785770" rtl="0" eaLnBrk="1" latinLnBrk="0" hangingPunct="1">
              <a:defRPr sz="1500" kern="1200">
                <a:solidFill>
                  <a:schemeClr val="tx1"/>
                </a:solidFill>
                <a:latin typeface="+mn-lt"/>
                <a:ea typeface="+mn-ea"/>
                <a:cs typeface="+mn-cs"/>
              </a:defRPr>
            </a:lvl9pPr>
          </a:lstStyle>
          <a:p>
            <a:pPr marL="0" lvl="2" defTabSz="1021972">
              <a:spcBef>
                <a:spcPts val="1561"/>
              </a:spcBef>
              <a:defRPr/>
            </a:pPr>
            <a:r>
              <a:rPr lang="en-GB" sz="1600" dirty="0">
                <a:solidFill>
                  <a:srgbClr val="B70D50"/>
                </a:solidFill>
                <a:latin typeface="Verdana" panose="020B0604030504040204" pitchFamily="34" charset="0"/>
                <a:ea typeface="Verdana" panose="020B0604030504040204" pitchFamily="34" charset="0"/>
                <a:cs typeface="Verdana" panose="020B0604030504040204" pitchFamily="34" charset="0"/>
              </a:rPr>
              <a:t>Some questions that you might like to discuss about your local area:</a:t>
            </a:r>
          </a:p>
          <a:p>
            <a:pPr marL="371646" lvl="2" indent="-371646" defTabSz="1021972">
              <a:spcBef>
                <a:spcPts val="1561"/>
              </a:spcBef>
              <a:buFont typeface="Arial" panose="020B0604020202020204" pitchFamily="34" charset="0"/>
              <a:buChar char="•"/>
              <a:defRPr/>
            </a:pPr>
            <a:r>
              <a:rPr lang="en-GB" sz="1600" dirty="0">
                <a:solidFill>
                  <a:srgbClr val="000000"/>
                </a:solidFill>
                <a:latin typeface="Verdana"/>
              </a:rPr>
              <a:t>Do we have activities that we could deliver more effectively through self-service? What are the barriers to doing this at the moment? </a:t>
            </a:r>
          </a:p>
          <a:p>
            <a:pPr marL="371646" lvl="2" indent="-371646" defTabSz="1021972">
              <a:spcBef>
                <a:spcPts val="1561"/>
              </a:spcBef>
              <a:buFont typeface="Arial" panose="020B0604020202020204" pitchFamily="34" charset="0"/>
              <a:buChar char="•"/>
              <a:defRPr/>
            </a:pPr>
            <a:r>
              <a:rPr lang="en-GB" sz="1600" dirty="0">
                <a:solidFill>
                  <a:srgbClr val="000000"/>
                </a:solidFill>
                <a:latin typeface="Verdana"/>
              </a:rPr>
              <a:t>Are there </a:t>
            </a:r>
            <a:r>
              <a:rPr lang="en-GB" sz="1600" dirty="0" smtClean="0">
                <a:solidFill>
                  <a:srgbClr val="000000"/>
                </a:solidFill>
                <a:latin typeface="Verdana"/>
              </a:rPr>
              <a:t>things </a:t>
            </a:r>
            <a:r>
              <a:rPr lang="en-GB" sz="1600" dirty="0">
                <a:solidFill>
                  <a:srgbClr val="000000"/>
                </a:solidFill>
                <a:latin typeface="Verdana"/>
              </a:rPr>
              <a:t>that we should </a:t>
            </a:r>
            <a:r>
              <a:rPr lang="en-GB" sz="1600" dirty="0" smtClean="0">
                <a:solidFill>
                  <a:srgbClr val="000000"/>
                </a:solidFill>
                <a:latin typeface="Verdana"/>
              </a:rPr>
              <a:t>start doing that </a:t>
            </a:r>
            <a:r>
              <a:rPr lang="en-GB" sz="1600" dirty="0">
                <a:solidFill>
                  <a:srgbClr val="000000"/>
                </a:solidFill>
                <a:latin typeface="Verdana"/>
              </a:rPr>
              <a:t>we </a:t>
            </a:r>
            <a:r>
              <a:rPr lang="en-GB" sz="1600" dirty="0" smtClean="0">
                <a:solidFill>
                  <a:srgbClr val="000000"/>
                </a:solidFill>
                <a:latin typeface="Verdana"/>
              </a:rPr>
              <a:t>do not currently do? </a:t>
            </a:r>
            <a:endParaRPr lang="en-GB" sz="1600" dirty="0">
              <a:solidFill>
                <a:srgbClr val="000000"/>
              </a:solidFill>
              <a:latin typeface="Verdana"/>
            </a:endParaRPr>
          </a:p>
          <a:p>
            <a:pPr marL="371646" lvl="2" indent="-371646" defTabSz="1021972">
              <a:spcBef>
                <a:spcPts val="1561"/>
              </a:spcBef>
              <a:buFont typeface="Arial" panose="020B0604020202020204" pitchFamily="34" charset="0"/>
              <a:buChar char="•"/>
              <a:defRPr/>
            </a:pPr>
            <a:r>
              <a:rPr lang="en-GB" sz="1600" dirty="0">
                <a:solidFill>
                  <a:srgbClr val="000000"/>
                </a:solidFill>
                <a:latin typeface="Verdana"/>
              </a:rPr>
              <a:t>Are we managing the flow of work through the service effectively or do we have peaks/troughs or bottlenecks? </a:t>
            </a:r>
          </a:p>
          <a:p>
            <a:pPr marL="371646" lvl="2" indent="-371646" defTabSz="1021972">
              <a:spcBef>
                <a:spcPts val="1561"/>
              </a:spcBef>
              <a:buFont typeface="Arial" panose="020B0604020202020204" pitchFamily="34" charset="0"/>
              <a:buChar char="•"/>
              <a:defRPr/>
            </a:pPr>
            <a:r>
              <a:rPr lang="en-GB" sz="1600" dirty="0">
                <a:solidFill>
                  <a:srgbClr val="000000"/>
                </a:solidFill>
                <a:latin typeface="Verdana"/>
              </a:rPr>
              <a:t>Do we have shared processes with other parts of professional services and how effectively do we manage </a:t>
            </a:r>
            <a:r>
              <a:rPr lang="en-GB" sz="1600" dirty="0" smtClean="0">
                <a:solidFill>
                  <a:srgbClr val="000000"/>
                </a:solidFill>
                <a:latin typeface="Verdana"/>
              </a:rPr>
              <a:t>these?</a:t>
            </a:r>
            <a:endParaRPr lang="en-GB" sz="1600" dirty="0">
              <a:solidFill>
                <a:srgbClr val="000000"/>
              </a:solidFill>
              <a:latin typeface="Verdana"/>
            </a:endParaRPr>
          </a:p>
          <a:p>
            <a:pPr marL="371646" lvl="2" indent="-371646" defTabSz="1021972">
              <a:spcBef>
                <a:spcPts val="1561"/>
              </a:spcBef>
              <a:buFont typeface="Arial" panose="020B0604020202020204" pitchFamily="34" charset="0"/>
              <a:buChar char="•"/>
              <a:defRPr/>
            </a:pPr>
            <a:r>
              <a:rPr lang="en-GB" sz="1600" dirty="0">
                <a:solidFill>
                  <a:srgbClr val="000000"/>
                </a:solidFill>
                <a:latin typeface="Verdana"/>
              </a:rPr>
              <a:t>What are our greatest strengths as a service?</a:t>
            </a:r>
          </a:p>
        </p:txBody>
      </p:sp>
      <p:sp>
        <p:nvSpPr>
          <p:cNvPr id="9" name="Title 1"/>
          <p:cNvSpPr txBox="1">
            <a:spLocks/>
          </p:cNvSpPr>
          <p:nvPr/>
        </p:nvSpPr>
        <p:spPr bwMode="gray">
          <a:xfrm>
            <a:off x="674892" y="548681"/>
            <a:ext cx="8554838" cy="334099"/>
          </a:xfrm>
          <a:prstGeom prst="rect">
            <a:avLst/>
          </a:prstGeom>
        </p:spPr>
        <p:txBody>
          <a:bodyPr vert="horz" lIns="0" tIns="0" rIns="0" bIns="0" rtlCol="0" anchor="t" anchorCtr="0">
            <a:noAutofit/>
          </a:bodyPr>
          <a:lstStyle>
            <a:lvl1pPr algn="l" defTabSz="988418" rtl="0" eaLnBrk="1" latinLnBrk="0" hangingPunct="1">
              <a:spcBef>
                <a:spcPct val="0"/>
              </a:spcBef>
              <a:buNone/>
              <a:defRPr sz="2000" kern="1200">
                <a:solidFill>
                  <a:srgbClr val="B70D50"/>
                </a:solidFill>
                <a:latin typeface="+mj-lt"/>
                <a:ea typeface="+mj-ea"/>
                <a:cs typeface="+mj-cs"/>
              </a:defRPr>
            </a:lvl1pPr>
          </a:lstStyle>
          <a:p>
            <a:pPr lvl="0">
              <a:defRPr/>
            </a:pPr>
            <a:r>
              <a:rPr lang="en-GB" dirty="0">
                <a:latin typeface="Verdana"/>
              </a:rPr>
              <a:t>Questions to think </a:t>
            </a:r>
            <a:r>
              <a:rPr lang="en-GB" dirty="0" smtClean="0">
                <a:latin typeface="Verdana"/>
              </a:rPr>
              <a:t>about through local team meetings</a:t>
            </a:r>
            <a:r>
              <a:rPr lang="en-GB" dirty="0">
                <a:latin typeface="Verdana"/>
              </a:rPr>
              <a:t/>
            </a:r>
            <a:br>
              <a:rPr lang="en-GB" dirty="0">
                <a:latin typeface="Verdana"/>
              </a:rPr>
            </a:br>
            <a:endParaRPr lang="en-GB" dirty="0">
              <a:latin typeface="Verdana"/>
            </a:endParaRPr>
          </a:p>
        </p:txBody>
      </p:sp>
    </p:spTree>
    <p:extLst>
      <p:ext uri="{BB962C8B-B14F-4D97-AF65-F5344CB8AC3E}">
        <p14:creationId xmlns:p14="http://schemas.microsoft.com/office/powerpoint/2010/main" val="331299495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2030" y="644697"/>
            <a:ext cx="9101461" cy="334099"/>
          </a:xfrm>
        </p:spPr>
        <p:txBody>
          <a:bodyPr/>
          <a:lstStyle/>
          <a:p>
            <a:r>
              <a:rPr lang="en-GB" dirty="0" smtClean="0"/>
              <a:t>How to feedback and next steps</a:t>
            </a:r>
            <a:endParaRPr lang="en-GB" dirty="0"/>
          </a:p>
        </p:txBody>
      </p:sp>
      <p:sp>
        <p:nvSpPr>
          <p:cNvPr id="6" name="Content Placeholder 1"/>
          <p:cNvSpPr>
            <a:spLocks noGrp="1"/>
          </p:cNvSpPr>
          <p:nvPr>
            <p:ph idx="1"/>
          </p:nvPr>
        </p:nvSpPr>
        <p:spPr>
          <a:xfrm>
            <a:off x="505668" y="1297028"/>
            <a:ext cx="9102353" cy="4670018"/>
          </a:xfrm>
        </p:spPr>
        <p:txBody>
          <a:bodyPr/>
          <a:lstStyle/>
          <a:p>
            <a:pPr marL="0" lvl="2" indent="0">
              <a:buNone/>
            </a:pPr>
            <a:r>
              <a:rPr lang="en-GB" sz="1600" dirty="0" smtClean="0"/>
              <a:t>You can submit feedback via your local manager or direct to the PSOM team by emailing </a:t>
            </a:r>
            <a:r>
              <a:rPr lang="da-DK" sz="1600" u="sng" dirty="0"/>
              <a:t>! Prof Serv Op Model </a:t>
            </a:r>
            <a:endParaRPr lang="da-DK" sz="1600" u="sng" dirty="0" smtClean="0"/>
          </a:p>
          <a:p>
            <a:pPr marL="0" lvl="2" indent="0">
              <a:buNone/>
            </a:pPr>
            <a:r>
              <a:rPr lang="en-GB" sz="1600" dirty="0" smtClean="0"/>
              <a:t>We welcome your feedback over the next few weeks whilst we create and compile the Service Catalogue. </a:t>
            </a:r>
          </a:p>
          <a:p>
            <a:pPr marL="0" lvl="2" indent="0">
              <a:buNone/>
            </a:pPr>
            <a:r>
              <a:rPr lang="en-GB" sz="1600" dirty="0" smtClean="0"/>
              <a:t>The deadline for feedback as a part of this exercise is </a:t>
            </a:r>
            <a:r>
              <a:rPr lang="en-GB" sz="1600" dirty="0">
                <a:solidFill>
                  <a:srgbClr val="B70D50"/>
                </a:solidFill>
                <a:latin typeface="Verdana" panose="020B0604030504040204" pitchFamily="34" charset="0"/>
                <a:ea typeface="Verdana" panose="020B0604030504040204" pitchFamily="34" charset="0"/>
                <a:cs typeface="Verdana" panose="020B0604030504040204" pitchFamily="34" charset="0"/>
              </a:rPr>
              <a:t>Friday 7 December.</a:t>
            </a:r>
          </a:p>
          <a:p>
            <a:pPr marL="0" lvl="2" indent="0">
              <a:buNone/>
            </a:pPr>
            <a:endParaRPr lang="en-GB" sz="1600" dirty="0" smtClean="0"/>
          </a:p>
          <a:p>
            <a:pPr marL="0" lvl="2" indent="0">
              <a:buNone/>
            </a:pPr>
            <a:r>
              <a:rPr lang="en-GB" sz="1600" dirty="0" smtClean="0"/>
              <a:t>We will then review feedback alongside the Service Catalogue to support creation of:</a:t>
            </a:r>
          </a:p>
          <a:p>
            <a:pPr lvl="2"/>
            <a:r>
              <a:rPr lang="en-GB" sz="1600" dirty="0" smtClean="0"/>
              <a:t>functional models (which functions should be delivered in each area) </a:t>
            </a:r>
          </a:p>
          <a:p>
            <a:pPr lvl="2"/>
            <a:r>
              <a:rPr lang="en-GB" sz="1600" dirty="0" smtClean="0"/>
              <a:t>service models (how each service will operate)  </a:t>
            </a:r>
          </a:p>
          <a:p>
            <a:pPr lvl="2"/>
            <a:r>
              <a:rPr lang="en-GB" sz="1600" dirty="0" smtClean="0"/>
              <a:t>service designs (what teams and roles are needed).</a:t>
            </a:r>
          </a:p>
        </p:txBody>
      </p:sp>
    </p:spTree>
    <p:extLst>
      <p:ext uri="{BB962C8B-B14F-4D97-AF65-F5344CB8AC3E}">
        <p14:creationId xmlns:p14="http://schemas.microsoft.com/office/powerpoint/2010/main" val="67123066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866" y="547986"/>
            <a:ext cx="8554838" cy="334099"/>
          </a:xfrm>
        </p:spPr>
        <p:txBody>
          <a:bodyPr vert="horz" lIns="0" tIns="0" rIns="0" bIns="0" rtlCol="0" anchor="t" anchorCtr="0">
            <a:noAutofit/>
          </a:bodyPr>
          <a:lstStyle/>
          <a:p>
            <a:r>
              <a:rPr lang="en-GB" dirty="0" smtClean="0"/>
              <a:t>Why are we doing PSOM?</a:t>
            </a:r>
            <a:endParaRPr lang="en-GB" dirty="0"/>
          </a:p>
        </p:txBody>
      </p:sp>
      <p:sp>
        <p:nvSpPr>
          <p:cNvPr id="14" name="Rectangle 13"/>
          <p:cNvSpPr/>
          <p:nvPr/>
        </p:nvSpPr>
        <p:spPr>
          <a:xfrm>
            <a:off x="1277422" y="2009544"/>
            <a:ext cx="7253725" cy="3228631"/>
          </a:xfrm>
          <a:prstGeom prst="rect">
            <a:avLst/>
          </a:prstGeom>
        </p:spPr>
        <p:txBody>
          <a:bodyPr wrap="square" lIns="118927" tIns="59463" rIns="118927" bIns="59463">
            <a:spAutoFit/>
          </a:bodyPr>
          <a:lstStyle/>
          <a:p>
            <a:pPr marL="173284" indent="-173284">
              <a:spcBef>
                <a:spcPts val="1561"/>
              </a:spcBef>
              <a:buFont typeface="Arial" panose="020B0604020202020204" pitchFamily="34" charset="0"/>
              <a:buChar char="•"/>
            </a:pPr>
            <a:r>
              <a:rPr lang="en-GB" dirty="0"/>
              <a:t>Not currently organised to support the </a:t>
            </a:r>
            <a:r>
              <a:rPr lang="en-GB" dirty="0" smtClean="0"/>
              <a:t>strategy - we need to do more to align strategy and service delivery</a:t>
            </a:r>
            <a:endParaRPr lang="en-GB" dirty="0"/>
          </a:p>
          <a:p>
            <a:pPr marL="173284" indent="-173284">
              <a:spcBef>
                <a:spcPts val="1561"/>
              </a:spcBef>
              <a:buFont typeface="Arial" panose="020B0604020202020204" pitchFamily="34" charset="0"/>
              <a:buChar char="•"/>
            </a:pPr>
            <a:r>
              <a:rPr lang="en-GB" dirty="0"/>
              <a:t>Not maximising our potential to deliver excellent and efficient </a:t>
            </a:r>
            <a:r>
              <a:rPr lang="en-GB" dirty="0" smtClean="0"/>
              <a:t>services - we need to build on strengths and stay committed to continuous improvement</a:t>
            </a:r>
            <a:endParaRPr lang="en-GB" dirty="0"/>
          </a:p>
          <a:p>
            <a:pPr marL="173284" indent="-173284">
              <a:spcBef>
                <a:spcPts val="1561"/>
              </a:spcBef>
              <a:buFont typeface="Arial" panose="020B0604020202020204" pitchFamily="34" charset="0"/>
              <a:buChar char="•"/>
            </a:pPr>
            <a:r>
              <a:rPr lang="en-GB" dirty="0"/>
              <a:t>Need to design our services around the needs of users and not organisational silos</a:t>
            </a:r>
          </a:p>
          <a:p>
            <a:pPr marL="173284" indent="-173284">
              <a:spcBef>
                <a:spcPts val="1561"/>
              </a:spcBef>
              <a:buFont typeface="Arial" panose="020B0604020202020204" pitchFamily="34" charset="0"/>
              <a:buChar char="•"/>
            </a:pPr>
            <a:r>
              <a:rPr lang="en-GB" dirty="0"/>
              <a:t>Need to be able to deliver a consistent, joined-up and efficient set of services, right across the University</a:t>
            </a:r>
          </a:p>
        </p:txBody>
      </p:sp>
      <p:sp>
        <p:nvSpPr>
          <p:cNvPr id="15" name="Rectangle 14"/>
          <p:cNvSpPr/>
          <p:nvPr/>
        </p:nvSpPr>
        <p:spPr bwMode="gray">
          <a:xfrm>
            <a:off x="1086747" y="1760664"/>
            <a:ext cx="7635076" cy="3957747"/>
          </a:xfrm>
          <a:prstGeom prst="rect">
            <a:avLst/>
          </a:prstGeom>
          <a:noFill/>
          <a:ln w="19050" algn="ctr">
            <a:solidFill>
              <a:srgbClr val="B70D50"/>
            </a:solidFill>
            <a:miter lim="800000"/>
            <a:headEnd/>
            <a:tailEnd/>
          </a:ln>
        </p:spPr>
        <p:txBody>
          <a:bodyPr wrap="square" lIns="89849" tIns="89849" rIns="89849" bIns="89849" rtlCol="0" anchor="ctr"/>
          <a:lstStyle/>
          <a:p>
            <a:pPr algn="ctr">
              <a:lnSpc>
                <a:spcPct val="106000"/>
              </a:lnSpc>
              <a:spcBef>
                <a:spcPts val="1561"/>
              </a:spcBef>
            </a:pPr>
            <a:endParaRPr lang="en-GB" sz="1600" b="1" dirty="0">
              <a:solidFill>
                <a:schemeClr val="bg1"/>
              </a:solidFill>
            </a:endParaRPr>
          </a:p>
        </p:txBody>
      </p:sp>
    </p:spTree>
    <p:extLst>
      <p:ext uri="{BB962C8B-B14F-4D97-AF65-F5344CB8AC3E}">
        <p14:creationId xmlns:p14="http://schemas.microsoft.com/office/powerpoint/2010/main" val="67771010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92" y="548681"/>
            <a:ext cx="8554838" cy="334099"/>
          </a:xfrm>
        </p:spPr>
        <p:txBody>
          <a:bodyPr vert="horz" lIns="0" tIns="0" rIns="0" bIns="0" rtlCol="0" anchor="t" anchorCtr="0">
            <a:noAutofit/>
          </a:bodyPr>
          <a:lstStyle/>
          <a:p>
            <a:r>
              <a:rPr lang="en-GB" dirty="0"/>
              <a:t>Operating model design principles</a:t>
            </a:r>
          </a:p>
        </p:txBody>
      </p:sp>
      <p:graphicFrame>
        <p:nvGraphicFramePr>
          <p:cNvPr id="28" name="Table 27"/>
          <p:cNvGraphicFramePr>
            <a:graphicFrameLocks noGrp="1"/>
          </p:cNvGraphicFramePr>
          <p:nvPr>
            <p:extLst>
              <p:ext uri="{D42A27DB-BD31-4B8C-83A1-F6EECF244321}">
                <p14:modId xmlns:p14="http://schemas.microsoft.com/office/powerpoint/2010/main" val="1240990204"/>
              </p:ext>
            </p:extLst>
          </p:nvPr>
        </p:nvGraphicFramePr>
        <p:xfrm>
          <a:off x="662524" y="1556792"/>
          <a:ext cx="8736971" cy="4690988"/>
        </p:xfrm>
        <a:graphic>
          <a:graphicData uri="http://schemas.openxmlformats.org/drawingml/2006/table">
            <a:tbl>
              <a:tblPr firstRow="1" bandRow="1">
                <a:tableStyleId>{5C22544A-7EE6-4342-B048-85BDC9FD1C3A}</a:tableStyleId>
              </a:tblPr>
              <a:tblGrid>
                <a:gridCol w="1872208">
                  <a:extLst>
                    <a:ext uri="{9D8B030D-6E8A-4147-A177-3AD203B41FA5}">
                      <a16:colId xmlns="" xmlns:a16="http://schemas.microsoft.com/office/drawing/2014/main" val="20001"/>
                    </a:ext>
                  </a:extLst>
                </a:gridCol>
                <a:gridCol w="6864763">
                  <a:extLst>
                    <a:ext uri="{9D8B030D-6E8A-4147-A177-3AD203B41FA5}">
                      <a16:colId xmlns="" xmlns:a16="http://schemas.microsoft.com/office/drawing/2014/main" val="20002"/>
                    </a:ext>
                  </a:extLst>
                </a:gridCol>
              </a:tblGrid>
              <a:tr h="1083924">
                <a:tc>
                  <a:txBody>
                    <a:bodyPr/>
                    <a:lstStyle/>
                    <a:p>
                      <a:r>
                        <a:rPr lang="en-GB" sz="1500" b="1" baseline="0" dirty="0" smtClean="0">
                          <a:solidFill>
                            <a:srgbClr val="B70D50"/>
                          </a:solidFill>
                        </a:rPr>
                        <a:t>Ambitious</a:t>
                      </a:r>
                      <a:endParaRPr lang="en-GB" sz="1500" b="1" dirty="0">
                        <a:solidFill>
                          <a:schemeClr val="tx1"/>
                        </a:solidFill>
                      </a:endParaRPr>
                    </a:p>
                  </a:txBody>
                  <a:tcPr marL="94347" marR="36000" marT="36000" marB="36000" anchor="ctr">
                    <a:lnL w="12700" cap="flat" cmpd="sng" algn="ctr">
                      <a:noFill/>
                      <a:prstDash val="solid"/>
                      <a:round/>
                      <a:headEnd type="none" w="med" len="med"/>
                      <a:tailEnd type="none" w="med" len="med"/>
                    </a:lnL>
                    <a:lnR w="12700" cap="flat" cmpd="sng" algn="ctr">
                      <a:solidFill>
                        <a:srgbClr val="B70D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70D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b="0" baseline="0" dirty="0" smtClean="0">
                          <a:solidFill>
                            <a:schemeClr val="tx1"/>
                          </a:solidFill>
                        </a:rPr>
                        <a:t>The University must be ambitious for its people, its services, and its service users, if it is to deliver the service excellence expected of the world's leading applied University. </a:t>
                      </a:r>
                    </a:p>
                  </a:txBody>
                  <a:tcPr marL="94347" marR="36000" marT="36000" marB="36000" anchor="ctr">
                    <a:lnL w="12700" cap="flat" cmpd="sng" algn="ctr">
                      <a:solidFill>
                        <a:srgbClr val="B70D5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70D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732077">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n-GB" sz="1500" b="1" dirty="0" smtClean="0">
                          <a:solidFill>
                            <a:srgbClr val="B70D50"/>
                          </a:solidFill>
                        </a:rPr>
                        <a:t>User-centric </a:t>
                      </a:r>
                      <a:endParaRPr lang="en-GB" sz="1500" b="1" dirty="0">
                        <a:solidFill>
                          <a:srgbClr val="B70D50"/>
                        </a:solidFill>
                      </a:endParaRPr>
                    </a:p>
                  </a:txBody>
                  <a:tcPr marL="94347" marR="36000" marT="36000" marB="36000" anchor="ctr">
                    <a:lnL w="12700" cap="flat" cmpd="sng" algn="ctr">
                      <a:noFill/>
                      <a:prstDash val="solid"/>
                      <a:round/>
                      <a:headEnd type="none" w="med" len="med"/>
                      <a:tailEnd type="none" w="med" len="med"/>
                    </a:lnL>
                    <a:lnR w="12700" cap="flat" cmpd="sng" algn="ctr">
                      <a:solidFill>
                        <a:srgbClr val="B70D50"/>
                      </a:solidFill>
                      <a:prstDash val="solid"/>
                      <a:round/>
                      <a:headEnd type="none" w="med" len="med"/>
                      <a:tailEnd type="none" w="med" len="med"/>
                    </a:lnR>
                    <a:lnT w="12700" cap="flat" cmpd="sng" algn="ctr">
                      <a:solidFill>
                        <a:srgbClr val="B70D50"/>
                      </a:solidFill>
                      <a:prstDash val="solid"/>
                      <a:round/>
                      <a:headEnd type="none" w="med" len="med"/>
                      <a:tailEnd type="none" w="med" len="med"/>
                    </a:lnT>
                    <a:lnB w="12700" cap="flat" cmpd="sng" algn="ctr">
                      <a:solidFill>
                        <a:srgbClr val="B70D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tx1"/>
                          </a:solidFill>
                        </a:rPr>
                        <a:t>Solutions that</a:t>
                      </a:r>
                      <a:r>
                        <a:rPr lang="en-GB" sz="1400" b="0" baseline="0" dirty="0" smtClean="0">
                          <a:solidFill>
                            <a:schemeClr val="tx1"/>
                          </a:solidFill>
                        </a:rPr>
                        <a:t> support the academic mission of the University and </a:t>
                      </a:r>
                      <a:r>
                        <a:rPr lang="en-GB" sz="1400" b="0" dirty="0" smtClean="0">
                          <a:solidFill>
                            <a:schemeClr val="tx1"/>
                          </a:solidFill>
                        </a:rPr>
                        <a:t>meet the</a:t>
                      </a:r>
                      <a:r>
                        <a:rPr lang="en-GB" sz="1400" b="0" baseline="0" dirty="0" smtClean="0">
                          <a:solidFill>
                            <a:schemeClr val="tx1"/>
                          </a:solidFill>
                        </a:rPr>
                        <a:t> </a:t>
                      </a:r>
                      <a:r>
                        <a:rPr lang="en-GB" sz="1400" b="0" dirty="0" smtClean="0">
                          <a:solidFill>
                            <a:schemeClr val="tx1"/>
                          </a:solidFill>
                        </a:rPr>
                        <a:t>needs of tomorrow's students,</a:t>
                      </a:r>
                      <a:r>
                        <a:rPr lang="en-GB" sz="1400" b="0" baseline="0" dirty="0" smtClean="0">
                          <a:solidFill>
                            <a:schemeClr val="tx1"/>
                          </a:solidFill>
                        </a:rPr>
                        <a:t> staff and external partners</a:t>
                      </a:r>
                      <a:r>
                        <a:rPr lang="en-GB" sz="1400" b="0" dirty="0" smtClean="0">
                          <a:solidFill>
                            <a:schemeClr val="tx1"/>
                          </a:solidFill>
                        </a:rPr>
                        <a:t>.</a:t>
                      </a:r>
                      <a:r>
                        <a:rPr lang="en-GB" sz="1400" b="0" baseline="0" dirty="0" smtClean="0">
                          <a:solidFill>
                            <a:schemeClr val="tx1"/>
                          </a:solidFill>
                        </a:rPr>
                        <a:t> </a:t>
                      </a:r>
                      <a:endParaRPr lang="en-GB" sz="1400" b="0" kern="1200" baseline="0" dirty="0" smtClean="0">
                        <a:solidFill>
                          <a:schemeClr val="tx1"/>
                        </a:solidFill>
                        <a:latin typeface="+mn-lt"/>
                        <a:ea typeface="+mn-ea"/>
                        <a:cs typeface="+mn-cs"/>
                      </a:endParaRPr>
                    </a:p>
                  </a:txBody>
                  <a:tcPr marL="94347" marR="36000" marT="36000" marB="36000" anchor="ctr">
                    <a:lnL w="12700" cap="flat" cmpd="sng" algn="ctr">
                      <a:solidFill>
                        <a:srgbClr val="B70D5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70D50"/>
                      </a:solidFill>
                      <a:prstDash val="solid"/>
                      <a:round/>
                      <a:headEnd type="none" w="med" len="med"/>
                      <a:tailEnd type="none" w="med" len="med"/>
                    </a:lnT>
                    <a:lnB w="12700" cap="flat" cmpd="sng" algn="ctr">
                      <a:solidFill>
                        <a:srgbClr val="B70D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974164">
                <a:tc>
                  <a:txBody>
                    <a:bodyPr/>
                    <a:lstStyle/>
                    <a:p>
                      <a:r>
                        <a:rPr lang="en-GB" sz="1500" b="1" dirty="0" smtClean="0">
                          <a:solidFill>
                            <a:srgbClr val="B70D50"/>
                          </a:solidFill>
                        </a:rPr>
                        <a:t>One University,</a:t>
                      </a:r>
                      <a:r>
                        <a:rPr lang="en-GB" sz="1500" b="1" baseline="0" dirty="0" smtClean="0">
                          <a:solidFill>
                            <a:srgbClr val="B70D50"/>
                          </a:solidFill>
                        </a:rPr>
                        <a:t> </a:t>
                      </a:r>
                    </a:p>
                    <a:p>
                      <a:r>
                        <a:rPr lang="en-GB" sz="1500" b="1" baseline="0" dirty="0" smtClean="0">
                          <a:solidFill>
                            <a:srgbClr val="B70D50"/>
                          </a:solidFill>
                        </a:rPr>
                        <a:t>one </a:t>
                      </a:r>
                      <a:r>
                        <a:rPr lang="en-GB" sz="1500" b="1" dirty="0" smtClean="0">
                          <a:solidFill>
                            <a:srgbClr val="B70D50"/>
                          </a:solidFill>
                        </a:rPr>
                        <a:t>model</a:t>
                      </a:r>
                      <a:endParaRPr lang="en-GB" sz="1500" b="1" dirty="0">
                        <a:solidFill>
                          <a:srgbClr val="B70D50"/>
                        </a:solidFill>
                      </a:endParaRPr>
                    </a:p>
                  </a:txBody>
                  <a:tcPr marL="94347" marR="36000" marT="36000" marB="36000" anchor="ctr">
                    <a:lnL w="12700" cap="flat" cmpd="sng" algn="ctr">
                      <a:noFill/>
                      <a:prstDash val="solid"/>
                      <a:round/>
                      <a:headEnd type="none" w="med" len="med"/>
                      <a:tailEnd type="none" w="med" len="med"/>
                    </a:lnL>
                    <a:lnR w="12700" cap="flat" cmpd="sng" algn="ctr">
                      <a:solidFill>
                        <a:srgbClr val="B70D50"/>
                      </a:solidFill>
                      <a:prstDash val="solid"/>
                      <a:round/>
                      <a:headEnd type="none" w="med" len="med"/>
                      <a:tailEnd type="none" w="med" len="med"/>
                    </a:lnR>
                    <a:lnT w="12700" cap="flat" cmpd="sng" algn="ctr">
                      <a:solidFill>
                        <a:srgbClr val="B70D50"/>
                      </a:solidFill>
                      <a:prstDash val="solid"/>
                      <a:round/>
                      <a:headEnd type="none" w="med" len="med"/>
                      <a:tailEnd type="none" w="med" len="med"/>
                    </a:lnT>
                    <a:lnB w="12700" cap="flat" cmpd="sng" algn="ctr">
                      <a:solidFill>
                        <a:srgbClr val="B70D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baseline="0" dirty="0" smtClean="0">
                          <a:solidFill>
                            <a:schemeClr val="tx1"/>
                          </a:solidFill>
                        </a:rPr>
                        <a:t>The University will create a single model within which services connect together as parts of a coherent end-to-end design, creating a consistent and logical experience for students, staff and external partners. </a:t>
                      </a:r>
                    </a:p>
                  </a:txBody>
                  <a:tcPr marL="94347" marR="36000" marT="36000" marB="36000" anchor="ctr">
                    <a:lnL w="12700" cap="flat" cmpd="sng" algn="ctr">
                      <a:solidFill>
                        <a:srgbClr val="B70D5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70D50"/>
                      </a:solidFill>
                      <a:prstDash val="solid"/>
                      <a:round/>
                      <a:headEnd type="none" w="med" len="med"/>
                      <a:tailEnd type="none" w="med" len="med"/>
                    </a:lnT>
                    <a:lnB w="12700" cap="flat" cmpd="sng" algn="ctr">
                      <a:solidFill>
                        <a:srgbClr val="B70D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853463">
                <a:tc>
                  <a:txBody>
                    <a:bodyPr/>
                    <a:lstStyle/>
                    <a:p>
                      <a:r>
                        <a:rPr lang="en-GB" sz="1500" b="1" dirty="0" smtClean="0">
                          <a:solidFill>
                            <a:srgbClr val="B70D50"/>
                          </a:solidFill>
                        </a:rPr>
                        <a:t>Proportionate and appropriate</a:t>
                      </a:r>
                      <a:endParaRPr lang="en-GB" sz="1500" b="1" dirty="0">
                        <a:solidFill>
                          <a:srgbClr val="B70D50"/>
                        </a:solidFill>
                      </a:endParaRPr>
                    </a:p>
                  </a:txBody>
                  <a:tcPr marL="94347" marR="36000" marT="36000" marB="36000" anchor="ctr">
                    <a:lnL w="12700" cap="flat" cmpd="sng" algn="ctr">
                      <a:noFill/>
                      <a:prstDash val="solid"/>
                      <a:round/>
                      <a:headEnd type="none" w="med" len="med"/>
                      <a:tailEnd type="none" w="med" len="med"/>
                    </a:lnL>
                    <a:lnR w="12700" cap="flat" cmpd="sng" algn="ctr">
                      <a:solidFill>
                        <a:srgbClr val="B70D50"/>
                      </a:solidFill>
                      <a:prstDash val="solid"/>
                      <a:round/>
                      <a:headEnd type="none" w="med" len="med"/>
                      <a:tailEnd type="none" w="med" len="med"/>
                    </a:lnR>
                    <a:lnT w="12700" cap="flat" cmpd="sng" algn="ctr">
                      <a:solidFill>
                        <a:srgbClr val="B70D50"/>
                      </a:solidFill>
                      <a:prstDash val="solid"/>
                      <a:round/>
                      <a:headEnd type="none" w="med" len="med"/>
                      <a:tailEnd type="none" w="med" len="med"/>
                    </a:lnT>
                    <a:lnB w="12700" cap="flat" cmpd="sng" algn="ctr">
                      <a:solidFill>
                        <a:srgbClr val="B70D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90571" rtl="0" eaLnBrk="1" fontAlgn="auto" latinLnBrk="0" hangingPunct="1">
                        <a:lnSpc>
                          <a:spcPct val="100000"/>
                        </a:lnSpc>
                        <a:spcBef>
                          <a:spcPts val="0"/>
                        </a:spcBef>
                        <a:spcAft>
                          <a:spcPts val="0"/>
                        </a:spcAft>
                        <a:buClrTx/>
                        <a:buSzTx/>
                        <a:buFontTx/>
                        <a:buNone/>
                        <a:tabLst/>
                        <a:defRPr/>
                      </a:pPr>
                      <a:r>
                        <a:rPr lang="en-GB" sz="1400" b="0" baseline="0" dirty="0" smtClean="0">
                          <a:solidFill>
                            <a:schemeClr val="tx1"/>
                          </a:solidFill>
                        </a:rPr>
                        <a:t>Each function will be designed to deliver the quality and impact that is appropriate and proportionate to the service </a:t>
                      </a:r>
                      <a:r>
                        <a:rPr lang="en-GB" sz="1400" b="0" kern="1200" baseline="0" dirty="0" smtClean="0">
                          <a:solidFill>
                            <a:schemeClr val="tx1"/>
                          </a:solidFill>
                          <a:latin typeface="+mn-lt"/>
                          <a:ea typeface="+mn-ea"/>
                          <a:cs typeface="+mn-cs"/>
                        </a:rPr>
                        <a:t>area.</a:t>
                      </a:r>
                    </a:p>
                  </a:txBody>
                  <a:tcPr marL="94347" marR="36000" marT="36000" marB="36000" anchor="ctr">
                    <a:lnL w="12700" cap="flat" cmpd="sng" algn="ctr">
                      <a:solidFill>
                        <a:srgbClr val="B70D5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70D50"/>
                      </a:solidFill>
                      <a:prstDash val="solid"/>
                      <a:round/>
                      <a:headEnd type="none" w="med" len="med"/>
                      <a:tailEnd type="none" w="med" len="med"/>
                    </a:lnT>
                    <a:lnB w="12700" cap="flat" cmpd="sng" algn="ctr">
                      <a:solidFill>
                        <a:srgbClr val="B70D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1047360">
                <a:tc>
                  <a:txBody>
                    <a:bodyPr/>
                    <a:lstStyle/>
                    <a:p>
                      <a:r>
                        <a:rPr lang="en-GB" sz="1500" b="1" baseline="0" dirty="0" smtClean="0">
                          <a:solidFill>
                            <a:srgbClr val="B70D50"/>
                          </a:solidFill>
                        </a:rPr>
                        <a:t>Agile, trusting and performance focused</a:t>
                      </a:r>
                      <a:endParaRPr lang="en-GB" sz="1500" b="1" dirty="0">
                        <a:solidFill>
                          <a:srgbClr val="B70D50"/>
                        </a:solidFill>
                      </a:endParaRPr>
                    </a:p>
                  </a:txBody>
                  <a:tcPr marL="94347" marR="36000" marT="36000" marB="36000" anchor="ctr">
                    <a:lnL w="12700" cap="flat" cmpd="sng" algn="ctr">
                      <a:noFill/>
                      <a:prstDash val="solid"/>
                      <a:round/>
                      <a:headEnd type="none" w="med" len="med"/>
                      <a:tailEnd type="none" w="med" len="med"/>
                    </a:lnL>
                    <a:lnR w="12700" cap="flat" cmpd="sng" algn="ctr">
                      <a:solidFill>
                        <a:srgbClr val="B70D50"/>
                      </a:solidFill>
                      <a:prstDash val="solid"/>
                      <a:round/>
                      <a:headEnd type="none" w="med" len="med"/>
                      <a:tailEnd type="none" w="med" len="med"/>
                    </a:lnR>
                    <a:lnT w="12700" cap="flat" cmpd="sng" algn="ctr">
                      <a:solidFill>
                        <a:srgbClr val="B70D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90571" rtl="0" eaLnBrk="1" fontAlgn="auto" latinLnBrk="0" hangingPunct="1">
                        <a:lnSpc>
                          <a:spcPct val="100000"/>
                        </a:lnSpc>
                        <a:spcBef>
                          <a:spcPts val="0"/>
                        </a:spcBef>
                        <a:spcAft>
                          <a:spcPts val="0"/>
                        </a:spcAft>
                        <a:buClrTx/>
                        <a:buSzTx/>
                        <a:buFontTx/>
                        <a:buNone/>
                        <a:tabLst/>
                        <a:defRPr/>
                      </a:pPr>
                      <a:r>
                        <a:rPr lang="en-GB" sz="1400" b="0" baseline="0" dirty="0" smtClean="0">
                          <a:solidFill>
                            <a:schemeClr val="tx1"/>
                          </a:solidFill>
                        </a:rPr>
                        <a:t>An agile and responsive culture will be created through a combination of clear organisational design and enhanced professional development, careers paths and a culture of trust and empowerment. </a:t>
                      </a:r>
                    </a:p>
                  </a:txBody>
                  <a:tcPr marL="94347" marR="36000" marT="36000" marB="36000" anchor="ctr">
                    <a:lnL w="12700" cap="flat" cmpd="sng" algn="ctr">
                      <a:solidFill>
                        <a:srgbClr val="B70D5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70D5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94047397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bwMode="gray">
          <a:xfrm>
            <a:off x="585063" y="1501256"/>
            <a:ext cx="3878805" cy="4454262"/>
          </a:xfrm>
          <a:prstGeom prst="rect">
            <a:avLst/>
          </a:prstGeom>
          <a:noFill/>
          <a:ln w="19050" algn="ctr">
            <a:solidFill>
              <a:srgbClr val="00B3BF"/>
            </a:solidFill>
            <a:miter lim="800000"/>
            <a:headEnd/>
            <a:tailEnd/>
          </a:ln>
        </p:spPr>
        <p:txBody>
          <a:bodyPr wrap="square" lIns="93123" tIns="93123" rIns="93123" bIns="93123" rtlCol="0" anchor="t"/>
          <a:lstStyle/>
          <a:p>
            <a:r>
              <a:rPr lang="en-GB" sz="1400" b="1" dirty="0"/>
              <a:t>Phase 1 </a:t>
            </a:r>
            <a:r>
              <a:rPr lang="en-GB" sz="1400" dirty="0"/>
              <a:t>May 2017 - August 2017</a:t>
            </a:r>
          </a:p>
          <a:p>
            <a:endParaRPr lang="en-GB" sz="1400" dirty="0"/>
          </a:p>
          <a:p>
            <a:pPr marL="222988" indent="-222988">
              <a:buFont typeface="Arial" panose="020B0604020202020204" pitchFamily="34" charset="0"/>
              <a:buChar char="•"/>
            </a:pPr>
            <a:r>
              <a:rPr lang="en-GB" sz="1400" dirty="0"/>
              <a:t>Current state assessment and case for change.</a:t>
            </a:r>
          </a:p>
          <a:p>
            <a:endParaRPr lang="en-GB" sz="1400" dirty="0"/>
          </a:p>
          <a:p>
            <a:r>
              <a:rPr lang="en-GB" sz="1400" b="1" dirty="0"/>
              <a:t>Phase 2 </a:t>
            </a:r>
            <a:r>
              <a:rPr lang="en-GB" sz="1400" dirty="0"/>
              <a:t>September 2017 - August 2019</a:t>
            </a:r>
          </a:p>
          <a:p>
            <a:endParaRPr lang="en-GB" sz="1400" dirty="0"/>
          </a:p>
          <a:p>
            <a:pPr marL="222988" indent="-222988">
              <a:buFont typeface="Arial" panose="020B0604020202020204" pitchFamily="34" charset="0"/>
              <a:buChar char="•"/>
            </a:pPr>
            <a:r>
              <a:rPr lang="en-GB" sz="1400" dirty="0"/>
              <a:t>Delivery of organisation change through thematic projects</a:t>
            </a:r>
          </a:p>
          <a:p>
            <a:pPr marL="222988" indent="-222988">
              <a:buFont typeface="Arial" panose="020B0604020202020204" pitchFamily="34" charset="0"/>
              <a:buChar char="•"/>
            </a:pPr>
            <a:endParaRPr lang="en-GB" sz="1400" dirty="0"/>
          </a:p>
          <a:p>
            <a:pPr marL="222988" indent="-222988">
              <a:buFont typeface="Arial" panose="020B0604020202020204" pitchFamily="34" charset="0"/>
              <a:buChar char="•"/>
            </a:pPr>
            <a:r>
              <a:rPr lang="en-GB" sz="1400" dirty="0"/>
              <a:t>First group of projects focused on key student and external-facing functions.</a:t>
            </a:r>
          </a:p>
          <a:p>
            <a:endParaRPr lang="en-GB" sz="1400" dirty="0"/>
          </a:p>
          <a:p>
            <a:pPr marL="222988" indent="-222988">
              <a:buFont typeface="Arial" panose="020B0604020202020204" pitchFamily="34" charset="0"/>
              <a:buChar char="•"/>
            </a:pPr>
            <a:r>
              <a:rPr lang="en-GB" sz="1400" dirty="0"/>
              <a:t>Corporate  Services to be reviewed once the  student and external-facing model is designed </a:t>
            </a:r>
          </a:p>
          <a:p>
            <a:endParaRPr lang="en-GB" sz="1400" b="1" dirty="0"/>
          </a:p>
        </p:txBody>
      </p:sp>
      <p:sp>
        <p:nvSpPr>
          <p:cNvPr id="186" name="TextBox 185"/>
          <p:cNvSpPr txBox="1"/>
          <p:nvPr/>
        </p:nvSpPr>
        <p:spPr>
          <a:xfrm>
            <a:off x="5169874" y="6134707"/>
            <a:ext cx="3664196" cy="246221"/>
          </a:xfrm>
          <a:prstGeom prst="rect">
            <a:avLst/>
          </a:prstGeom>
          <a:noFill/>
        </p:spPr>
        <p:txBody>
          <a:bodyPr wrap="square" lIns="0" tIns="0" rIns="0" bIns="0" rtlCol="0">
            <a:spAutoFit/>
          </a:bodyPr>
          <a:lstStyle/>
          <a:p>
            <a:pPr defTabSz="1675285"/>
            <a:r>
              <a:rPr lang="en-GB" sz="1600" dirty="0">
                <a:latin typeface="Verdana" panose="020B0604030504040204" pitchFamily="34" charset="0"/>
                <a:ea typeface="Verdana" panose="020B0604030504040204" pitchFamily="34" charset="0"/>
                <a:cs typeface="Verdana" panose="020B0604030504040204" pitchFamily="34" charset="0"/>
              </a:rPr>
              <a:t>PSOM Phase 2 - High level plan</a:t>
            </a:r>
          </a:p>
        </p:txBody>
      </p:sp>
      <p:graphicFrame>
        <p:nvGraphicFramePr>
          <p:cNvPr id="187" name="Table 186"/>
          <p:cNvGraphicFramePr>
            <a:graphicFrameLocks noGrp="1"/>
          </p:cNvGraphicFramePr>
          <p:nvPr>
            <p:extLst>
              <p:ext uri="{D42A27DB-BD31-4B8C-83A1-F6EECF244321}">
                <p14:modId xmlns:p14="http://schemas.microsoft.com/office/powerpoint/2010/main" val="3613326150"/>
              </p:ext>
            </p:extLst>
          </p:nvPr>
        </p:nvGraphicFramePr>
        <p:xfrm>
          <a:off x="4684793" y="1855130"/>
          <a:ext cx="4442299" cy="4099956"/>
        </p:xfrm>
        <a:graphic>
          <a:graphicData uri="http://schemas.openxmlformats.org/drawingml/2006/table">
            <a:tbl>
              <a:tblPr firstRow="1" bandRow="1">
                <a:tableStyleId>{5C22544A-7EE6-4342-B048-85BDC9FD1C3A}</a:tableStyleId>
              </a:tblPr>
              <a:tblGrid>
                <a:gridCol w="957030">
                  <a:extLst>
                    <a:ext uri="{9D8B030D-6E8A-4147-A177-3AD203B41FA5}">
                      <a16:colId xmlns="" xmlns:a16="http://schemas.microsoft.com/office/drawing/2014/main" val="20000"/>
                    </a:ext>
                  </a:extLst>
                </a:gridCol>
                <a:gridCol w="287809">
                  <a:extLst>
                    <a:ext uri="{9D8B030D-6E8A-4147-A177-3AD203B41FA5}">
                      <a16:colId xmlns="" xmlns:a16="http://schemas.microsoft.com/office/drawing/2014/main" val="20001"/>
                    </a:ext>
                  </a:extLst>
                </a:gridCol>
                <a:gridCol w="287809">
                  <a:extLst>
                    <a:ext uri="{9D8B030D-6E8A-4147-A177-3AD203B41FA5}">
                      <a16:colId xmlns="" xmlns:a16="http://schemas.microsoft.com/office/drawing/2014/main" val="20002"/>
                    </a:ext>
                  </a:extLst>
                </a:gridCol>
                <a:gridCol w="287809">
                  <a:extLst>
                    <a:ext uri="{9D8B030D-6E8A-4147-A177-3AD203B41FA5}">
                      <a16:colId xmlns="" xmlns:a16="http://schemas.microsoft.com/office/drawing/2014/main" val="20004"/>
                    </a:ext>
                  </a:extLst>
                </a:gridCol>
                <a:gridCol w="314087">
                  <a:extLst>
                    <a:ext uri="{9D8B030D-6E8A-4147-A177-3AD203B41FA5}">
                      <a16:colId xmlns="" xmlns:a16="http://schemas.microsoft.com/office/drawing/2014/main" val="20005"/>
                    </a:ext>
                  </a:extLst>
                </a:gridCol>
                <a:gridCol w="314087">
                  <a:extLst>
                    <a:ext uri="{9D8B030D-6E8A-4147-A177-3AD203B41FA5}">
                      <a16:colId xmlns="" xmlns:a16="http://schemas.microsoft.com/office/drawing/2014/main" val="20006"/>
                    </a:ext>
                  </a:extLst>
                </a:gridCol>
                <a:gridCol w="314087">
                  <a:extLst>
                    <a:ext uri="{9D8B030D-6E8A-4147-A177-3AD203B41FA5}">
                      <a16:colId xmlns="" xmlns:a16="http://schemas.microsoft.com/office/drawing/2014/main" val="20007"/>
                    </a:ext>
                  </a:extLst>
                </a:gridCol>
                <a:gridCol w="314087">
                  <a:extLst>
                    <a:ext uri="{9D8B030D-6E8A-4147-A177-3AD203B41FA5}">
                      <a16:colId xmlns="" xmlns:a16="http://schemas.microsoft.com/office/drawing/2014/main" val="20008"/>
                    </a:ext>
                  </a:extLst>
                </a:gridCol>
                <a:gridCol w="273351">
                  <a:extLst>
                    <a:ext uri="{9D8B030D-6E8A-4147-A177-3AD203B41FA5}">
                      <a16:colId xmlns="" xmlns:a16="http://schemas.microsoft.com/office/drawing/2014/main" val="20009"/>
                    </a:ext>
                  </a:extLst>
                </a:gridCol>
                <a:gridCol w="295175">
                  <a:extLst>
                    <a:ext uri="{9D8B030D-6E8A-4147-A177-3AD203B41FA5}">
                      <a16:colId xmlns="" xmlns:a16="http://schemas.microsoft.com/office/drawing/2014/main" val="20010"/>
                    </a:ext>
                  </a:extLst>
                </a:gridCol>
                <a:gridCol w="265656">
                  <a:extLst>
                    <a:ext uri="{9D8B030D-6E8A-4147-A177-3AD203B41FA5}">
                      <a16:colId xmlns="" xmlns:a16="http://schemas.microsoft.com/office/drawing/2014/main" val="20011"/>
                    </a:ext>
                  </a:extLst>
                </a:gridCol>
                <a:gridCol w="275496">
                  <a:extLst>
                    <a:ext uri="{9D8B030D-6E8A-4147-A177-3AD203B41FA5}">
                      <a16:colId xmlns="" xmlns:a16="http://schemas.microsoft.com/office/drawing/2014/main" val="20012"/>
                    </a:ext>
                  </a:extLst>
                </a:gridCol>
                <a:gridCol w="255816">
                  <a:extLst>
                    <a:ext uri="{9D8B030D-6E8A-4147-A177-3AD203B41FA5}">
                      <a16:colId xmlns="" xmlns:a16="http://schemas.microsoft.com/office/drawing/2014/main" val="20013"/>
                    </a:ext>
                  </a:extLst>
                </a:gridCol>
              </a:tblGrid>
              <a:tr h="334855">
                <a:tc>
                  <a:txBody>
                    <a:bodyPr/>
                    <a:lstStyle/>
                    <a:p>
                      <a:pPr marL="0" algn="l" defTabSz="1288086" rtl="0" eaLnBrk="1" latinLnBrk="0" hangingPunct="1"/>
                      <a:endParaRPr lang="en-GB" sz="800" b="1" kern="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36000" marR="36000" marT="30145" marB="3014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1280160" rtl="0" eaLnBrk="1" latinLnBrk="0" hangingPunct="1"/>
                      <a:r>
                        <a:rPr lang="en-GB" sz="900" b="1" i="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Sept</a:t>
                      </a:r>
                      <a:r>
                        <a:rPr lang="en-GB" sz="900" b="1" i="0"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 Dec '17</a:t>
                      </a:r>
                      <a:endParaRPr lang="en-GB" sz="900" b="1" i="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0" marR="0" marT="30145" marB="30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hMerge="1">
                  <a:txBody>
                    <a:bodyPr/>
                    <a:lstStyle/>
                    <a:p>
                      <a:pPr marL="0" algn="ctr" defTabSz="1280160" rtl="0" eaLnBrk="1" latinLnBrk="0" hangingPunct="1"/>
                      <a:endParaRPr lang="en-GB" sz="700" b="1" i="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0" marR="0" marT="23425" marB="23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gridSpan="6">
                  <a:txBody>
                    <a:bodyPr/>
                    <a:lstStyle/>
                    <a:p>
                      <a:pPr marL="0" algn="ctr" defTabSz="1280160" rtl="0" eaLnBrk="1" latinLnBrk="0" hangingPunct="1"/>
                      <a:r>
                        <a:rPr lang="en-GB" sz="900" b="1" i="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Jan - Dec</a:t>
                      </a:r>
                      <a:r>
                        <a:rPr lang="en-GB" sz="900" b="1" i="0"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rPr>
                        <a:t> '18</a:t>
                      </a:r>
                      <a:endParaRPr lang="en-GB" sz="900" b="1" i="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0" marR="0" marT="30145" marB="30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hMerge="1">
                  <a:txBody>
                    <a:bodyPr/>
                    <a:lstStyle/>
                    <a:p>
                      <a:pPr marL="0" algn="ctr" defTabSz="1280160" rtl="0" eaLnBrk="1" latinLnBrk="0" hangingPunct="1"/>
                      <a:endParaRPr lang="en-GB" sz="500" b="1" i="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0" marR="0" marT="23425" marB="23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hMerge="1">
                  <a:txBody>
                    <a:bodyPr/>
                    <a:lstStyle/>
                    <a:p>
                      <a:pPr marL="0" algn="ctr" defTabSz="1280160" rtl="0" eaLnBrk="1" latinLnBrk="0" hangingPunct="1"/>
                      <a:endParaRPr lang="en-GB" sz="500" b="1" i="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0" marR="0" marT="23425" marB="23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hMerge="1">
                  <a:txBody>
                    <a:bodyPr/>
                    <a:lstStyle/>
                    <a:p>
                      <a:pPr marL="0" algn="ctr" defTabSz="1280160" rtl="0" eaLnBrk="1" latinLnBrk="0" hangingPunct="1"/>
                      <a:endParaRPr lang="en-GB" sz="500" b="1" i="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0" marR="0" marT="23425" marB="23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hMerge="1">
                  <a:txBody>
                    <a:bodyPr/>
                    <a:lstStyle/>
                    <a:p>
                      <a:pPr marL="0" algn="ctr" defTabSz="1280160" rtl="0" eaLnBrk="1" latinLnBrk="0" hangingPunct="1"/>
                      <a:endParaRPr lang="en-GB" sz="500" b="1" i="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0" marR="0" marT="23425" marB="23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hMerge="1">
                  <a:txBody>
                    <a:bodyPr/>
                    <a:lstStyle/>
                    <a:p>
                      <a:pPr marL="0" algn="ctr" defTabSz="1280160" rtl="0" eaLnBrk="1" latinLnBrk="0" hangingPunct="1"/>
                      <a:endParaRPr lang="en-GB" sz="500" b="1" i="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0" marR="0" marT="23425" marB="23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gridSpan="4">
                  <a:txBody>
                    <a:bodyPr/>
                    <a:lstStyle/>
                    <a:p>
                      <a:pPr marL="0" algn="ctr" defTabSz="1280160" rtl="0" eaLnBrk="1" latinLnBrk="0" hangingPunct="1"/>
                      <a:r>
                        <a:rPr lang="en-GB" sz="900" b="1" i="0" kern="1200" dirty="0" smtClean="0">
                          <a:solidFill>
                            <a:schemeClr val="dk1"/>
                          </a:solidFill>
                          <a:latin typeface="Verdana" panose="020B0604030504040204" pitchFamily="34" charset="0"/>
                          <a:ea typeface="Verdana" panose="020B0604030504040204" pitchFamily="34" charset="0"/>
                          <a:cs typeface="Verdana" panose="020B0604030504040204" pitchFamily="34" charset="0"/>
                        </a:rPr>
                        <a:t>Jan - Aug '</a:t>
                      </a:r>
                      <a:r>
                        <a:rPr lang="en-GB" sz="900" b="1" i="0" kern="1200" baseline="0" dirty="0" smtClean="0">
                          <a:solidFill>
                            <a:schemeClr val="dk1"/>
                          </a:solidFill>
                          <a:latin typeface="Verdana" panose="020B0604030504040204" pitchFamily="34" charset="0"/>
                          <a:ea typeface="Verdana" panose="020B0604030504040204" pitchFamily="34" charset="0"/>
                          <a:cs typeface="Verdana" panose="020B0604030504040204" pitchFamily="34" charset="0"/>
                        </a:rPr>
                        <a:t>19</a:t>
                      </a:r>
                      <a:endParaRPr lang="en-GB" sz="900" b="1" i="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0" marR="0" marT="30145" marB="30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hMerge="1">
                  <a:txBody>
                    <a:bodyPr/>
                    <a:lstStyle/>
                    <a:p>
                      <a:pPr marL="0" algn="ctr" defTabSz="1280160" rtl="0" eaLnBrk="1" latinLnBrk="0" hangingPunct="1"/>
                      <a:endParaRPr lang="en-GB" sz="500" b="1" i="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0" marR="0" marT="23425" marB="23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hMerge="1">
                  <a:txBody>
                    <a:bodyPr/>
                    <a:lstStyle/>
                    <a:p>
                      <a:endParaRPr lang="en-GB"/>
                    </a:p>
                  </a:txBody>
                  <a:tcPr/>
                </a:tc>
                <a:tc hMerge="1">
                  <a:txBody>
                    <a:bodyPr/>
                    <a:lstStyle/>
                    <a:p>
                      <a:pPr marL="0" algn="ctr" defTabSz="1280160" rtl="0" eaLnBrk="1" latinLnBrk="0" hangingPunct="1"/>
                      <a:endParaRPr lang="en-GB" sz="500" b="1" i="0" kern="1200" dirty="0">
                        <a:solidFill>
                          <a:schemeClr val="dk1"/>
                        </a:solidFill>
                        <a:latin typeface="Verdana" panose="020B0604030504040204" pitchFamily="34" charset="0"/>
                        <a:ea typeface="Verdana" panose="020B0604030504040204" pitchFamily="34" charset="0"/>
                        <a:cs typeface="Verdana" panose="020B0604030504040204" pitchFamily="34" charset="0"/>
                      </a:endParaRPr>
                    </a:p>
                  </a:txBody>
                  <a:tcPr marL="0" marR="0" marT="23425" marB="23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 xmlns:a16="http://schemas.microsoft.com/office/drawing/2014/main" val="10001"/>
                  </a:ext>
                </a:extLst>
              </a:tr>
              <a:tr h="763052">
                <a:tc>
                  <a:txBody>
                    <a:bodyPr/>
                    <a:lstStyle/>
                    <a:p>
                      <a:pPr marL="0" indent="0" algn="l" defTabSz="1288086" rtl="0" eaLnBrk="1" latinLnBrk="0" hangingPunct="1"/>
                      <a:r>
                        <a:rPr lang="en-GB" sz="900" b="1"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Student and Academic Services</a:t>
                      </a:r>
                      <a:endParaRPr lang="en-GB" sz="900" b="1"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36000" marR="36000" marT="30145" marB="30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0D50"/>
                    </a:solid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tx1"/>
                      </a:solidFill>
                      <a:prstDash val="solid"/>
                      <a:round/>
                      <a:headEnd type="none" w="med" len="med"/>
                      <a:tailEnd type="none" w="med" len="med"/>
                    </a:lnL>
                    <a:lnR w="12700" cap="flat" cmpd="sng" algn="ctr">
                      <a:solidFill>
                        <a:srgbClr val="86BC2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rgbClr val="86BC25"/>
                      </a:solidFill>
                      <a:prstDash val="solid"/>
                      <a:round/>
                      <a:headEnd type="none" w="med" len="med"/>
                      <a:tailEnd type="none" w="med" len="med"/>
                    </a:lnL>
                    <a:lnR w="12700" cap="flat" cmpd="sng" algn="ctr">
                      <a:solidFill>
                        <a:srgbClr val="86BC25"/>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rgbClr val="86BC2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extLst>
                  <a:ext uri="{0D108BD9-81ED-4DB2-BD59-A6C34878D82A}">
                    <a16:rowId xmlns="" xmlns:a16="http://schemas.microsoft.com/office/drawing/2014/main" val="10002"/>
                  </a:ext>
                </a:extLst>
              </a:tr>
              <a:tr h="763052">
                <a:tc>
                  <a:txBody>
                    <a:bodyPr/>
                    <a:lstStyle/>
                    <a:p>
                      <a:pPr marL="0" indent="0" algn="l" defTabSz="1288086" rtl="0" eaLnBrk="1" latinLnBrk="0" hangingPunct="1"/>
                      <a:r>
                        <a:rPr lang="en-GB" sz="900" b="1"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Business &amp; Outward</a:t>
                      </a:r>
                      <a:r>
                        <a:rPr lang="en-GB" sz="900" b="1" kern="12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Engagement</a:t>
                      </a:r>
                      <a:endParaRPr lang="en-GB" sz="900" b="1"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36000" marR="36000" marT="30145" marB="30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3BF"/>
                    </a:solid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tx1"/>
                      </a:solidFill>
                      <a:prstDash val="solid"/>
                      <a:round/>
                      <a:headEnd type="none" w="med" len="med"/>
                      <a:tailEnd type="none" w="med" len="med"/>
                    </a:lnL>
                    <a:lnR w="12700" cap="flat" cmpd="sng" algn="ctr">
                      <a:solidFill>
                        <a:srgbClr val="86BC25"/>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rgbClr val="86BC25"/>
                      </a:solidFill>
                      <a:prstDash val="solid"/>
                      <a:round/>
                      <a:headEnd type="none" w="med" len="med"/>
                      <a:tailEnd type="none" w="med" len="med"/>
                    </a:lnL>
                    <a:lnR w="12700" cap="flat" cmpd="sng" algn="ctr">
                      <a:solidFill>
                        <a:srgbClr val="86BC25"/>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rgbClr val="86BC2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extLst>
                  <a:ext uri="{0D108BD9-81ED-4DB2-BD59-A6C34878D82A}">
                    <a16:rowId xmlns="" xmlns:a16="http://schemas.microsoft.com/office/drawing/2014/main" val="10004"/>
                  </a:ext>
                </a:extLst>
              </a:tr>
              <a:tr h="763052">
                <a:tc>
                  <a:txBody>
                    <a:bodyPr/>
                    <a:lstStyle/>
                    <a:p>
                      <a:pPr marL="0" indent="0" algn="l" defTabSz="1288086" rtl="0" eaLnBrk="1" latinLnBrk="0" hangingPunct="1"/>
                      <a:r>
                        <a:rPr lang="en-GB" sz="900" b="1"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Strategic</a:t>
                      </a:r>
                      <a:r>
                        <a:rPr lang="en-GB" sz="900" b="1" kern="12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Insight and Data</a:t>
                      </a:r>
                      <a:endParaRPr lang="en-GB" sz="900" b="1"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36000" marR="36000" marT="30145" marB="30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7C06"/>
                    </a:solid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tx1"/>
                      </a:solidFill>
                      <a:prstDash val="solid"/>
                      <a:round/>
                      <a:headEnd type="none" w="med" len="med"/>
                      <a:tailEnd type="none" w="med" len="med"/>
                    </a:lnL>
                    <a:lnR w="12700" cap="flat" cmpd="sng" algn="ctr">
                      <a:solidFill>
                        <a:srgbClr val="86BC25"/>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rgbClr val="86BC25"/>
                      </a:solidFill>
                      <a:prstDash val="solid"/>
                      <a:round/>
                      <a:headEnd type="none" w="med" len="med"/>
                      <a:tailEnd type="none" w="med" len="med"/>
                    </a:lnL>
                    <a:lnR w="12700" cap="flat" cmpd="sng" algn="ctr">
                      <a:solidFill>
                        <a:srgbClr val="86BC25"/>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rgbClr val="86BC2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extLst>
                  <a:ext uri="{0D108BD9-81ED-4DB2-BD59-A6C34878D82A}">
                    <a16:rowId xmlns="" xmlns:a16="http://schemas.microsoft.com/office/drawing/2014/main" val="10005"/>
                  </a:ext>
                </a:extLst>
              </a:tr>
              <a:tr h="763052">
                <a:tc>
                  <a:txBody>
                    <a:bodyPr/>
                    <a:lstStyle/>
                    <a:p>
                      <a:pPr marL="0" marR="0" lvl="0" indent="0" algn="l" defTabSz="1288086" rtl="0" eaLnBrk="1" fontAlgn="auto" latinLnBrk="0" hangingPunct="1">
                        <a:lnSpc>
                          <a:spcPct val="100000"/>
                        </a:lnSpc>
                        <a:spcBef>
                          <a:spcPts val="0"/>
                        </a:spcBef>
                        <a:spcAft>
                          <a:spcPts val="0"/>
                        </a:spcAft>
                        <a:buClrTx/>
                        <a:buSzTx/>
                        <a:buFontTx/>
                        <a:buNone/>
                        <a:tabLst/>
                        <a:defRPr/>
                      </a:pPr>
                      <a:r>
                        <a:rPr lang="en-GB" sz="900" b="1"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Recruitment, Reputation</a:t>
                      </a:r>
                      <a:r>
                        <a:rPr lang="en-GB" sz="900" b="1" kern="12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and Outreach</a:t>
                      </a:r>
                      <a:endParaRPr lang="en-GB" sz="900" b="1"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36000" marR="36000" marT="30145" marB="30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7999B"/>
                    </a:solid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tx1"/>
                      </a:solidFill>
                      <a:prstDash val="solid"/>
                      <a:round/>
                      <a:headEnd type="none" w="med" len="med"/>
                      <a:tailEnd type="none" w="med" len="med"/>
                    </a:lnL>
                    <a:lnR w="12700" cap="flat" cmpd="sng" algn="ctr">
                      <a:solidFill>
                        <a:srgbClr val="86BC25"/>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rgbClr val="86BC25"/>
                      </a:solidFill>
                      <a:prstDash val="solid"/>
                      <a:round/>
                      <a:headEnd type="none" w="med" len="med"/>
                      <a:tailEnd type="none" w="med" len="med"/>
                    </a:lnL>
                    <a:lnR w="12700" cap="flat" cmpd="sng" algn="ctr">
                      <a:solidFill>
                        <a:srgbClr val="86BC25"/>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rgbClr val="86BC2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rgbClr val="86BC25"/>
                      </a:solidFill>
                      <a:prstDash val="solid"/>
                      <a:round/>
                      <a:headEnd type="none" w="med" len="med"/>
                      <a:tailEnd type="none" w="med" len="med"/>
                    </a:lnB>
                    <a:noFill/>
                  </a:tcPr>
                </a:tc>
                <a:extLst>
                  <a:ext uri="{0D108BD9-81ED-4DB2-BD59-A6C34878D82A}">
                    <a16:rowId xmlns="" xmlns:a16="http://schemas.microsoft.com/office/drawing/2014/main" val="10006"/>
                  </a:ext>
                </a:extLst>
              </a:tr>
              <a:tr h="712893">
                <a:tc>
                  <a:txBody>
                    <a:bodyPr/>
                    <a:lstStyle/>
                    <a:p>
                      <a:pPr marL="0" marR="0" lvl="0" indent="0" algn="l" defTabSz="1288086" rtl="0" eaLnBrk="1" fontAlgn="auto" latinLnBrk="0" hangingPunct="1">
                        <a:lnSpc>
                          <a:spcPct val="100000"/>
                        </a:lnSpc>
                        <a:spcBef>
                          <a:spcPts val="0"/>
                        </a:spcBef>
                        <a:spcAft>
                          <a:spcPts val="0"/>
                        </a:spcAft>
                        <a:buClrTx/>
                        <a:buSzTx/>
                        <a:buFontTx/>
                        <a:buNone/>
                        <a:tabLst/>
                        <a:defRPr/>
                      </a:pPr>
                      <a:r>
                        <a:rPr lang="en-GB" sz="900" b="1"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Corporate</a:t>
                      </a:r>
                      <a:r>
                        <a:rPr lang="en-GB" sz="900" b="1" kern="120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Services</a:t>
                      </a:r>
                      <a:endParaRPr lang="en-GB" sz="900" b="1"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1288086" rtl="0" eaLnBrk="1" fontAlgn="auto" latinLnBrk="0" hangingPunct="1">
                        <a:lnSpc>
                          <a:spcPct val="100000"/>
                        </a:lnSpc>
                        <a:spcBef>
                          <a:spcPts val="0"/>
                        </a:spcBef>
                        <a:spcAft>
                          <a:spcPts val="0"/>
                        </a:spcAft>
                        <a:buClrTx/>
                        <a:buSzTx/>
                        <a:buFontTx/>
                        <a:buNone/>
                        <a:tabLst/>
                        <a:defRPr/>
                      </a:pPr>
                      <a:endParaRPr lang="en-GB" sz="900" b="1" kern="12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36000" marR="36000" marT="30145" marB="30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tx1"/>
                      </a:solidFill>
                      <a:prstDash val="solid"/>
                      <a:round/>
                      <a:headEnd type="none" w="med" len="med"/>
                      <a:tailEnd type="none" w="med" len="med"/>
                    </a:lnL>
                    <a:lnR w="12700" cap="flat" cmpd="sng" algn="ctr">
                      <a:solidFill>
                        <a:srgbClr val="86BC25"/>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rgbClr val="86BC25"/>
                      </a:solidFill>
                      <a:prstDash val="solid"/>
                      <a:round/>
                      <a:headEnd type="none" w="med" len="med"/>
                      <a:tailEnd type="none" w="med" len="med"/>
                    </a:lnL>
                    <a:lnR w="12700" cap="flat" cmpd="sng" algn="ctr">
                      <a:solidFill>
                        <a:srgbClr val="86BC25"/>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rgbClr val="86BC25"/>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600" dirty="0">
                        <a:latin typeface="Verdana" panose="020B0604030504040204" pitchFamily="34" charset="0"/>
                        <a:ea typeface="Verdana" panose="020B0604030504040204" pitchFamily="34" charset="0"/>
                        <a:cs typeface="Verdana" panose="020B0604030504040204" pitchFamily="34" charset="0"/>
                      </a:endParaRPr>
                    </a:p>
                  </a:txBody>
                  <a:tcPr marL="66507" marR="66507" marT="30145" marB="30145">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6BC25"/>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sp>
        <p:nvSpPr>
          <p:cNvPr id="188" name="Pentagon 187"/>
          <p:cNvSpPr/>
          <p:nvPr/>
        </p:nvSpPr>
        <p:spPr bwMode="gray">
          <a:xfrm>
            <a:off x="5846328" y="2305865"/>
            <a:ext cx="2206567" cy="507998"/>
          </a:xfrm>
          <a:prstGeom prst="homePlate">
            <a:avLst/>
          </a:prstGeom>
          <a:solidFill>
            <a:schemeClr val="accent3">
              <a:lumMod val="40000"/>
              <a:lumOff val="60000"/>
            </a:schemeClr>
          </a:solidFill>
          <a:ln w="19050" algn="ctr">
            <a:noFill/>
            <a:miter lim="800000"/>
            <a:headEnd/>
            <a:tailEnd/>
          </a:ln>
        </p:spPr>
        <p:txBody>
          <a:bodyPr wrap="square" lIns="72364" tIns="72364" rIns="72364" bIns="72364" rtlCol="0" anchor="ctr"/>
          <a:lstStyle/>
          <a:p>
            <a:pPr algn="ctr"/>
            <a:r>
              <a:rPr lang="en-GB" sz="800" dirty="0"/>
              <a:t>Service Design </a:t>
            </a:r>
          </a:p>
          <a:p>
            <a:pPr algn="ctr"/>
            <a:r>
              <a:rPr lang="en-GB" sz="800" dirty="0"/>
              <a:t>and Delivery</a:t>
            </a:r>
          </a:p>
        </p:txBody>
      </p:sp>
      <p:sp>
        <p:nvSpPr>
          <p:cNvPr id="191" name="Pentagon 190"/>
          <p:cNvSpPr/>
          <p:nvPr/>
        </p:nvSpPr>
        <p:spPr bwMode="gray">
          <a:xfrm>
            <a:off x="7449715" y="5335213"/>
            <a:ext cx="1647787" cy="548264"/>
          </a:xfrm>
          <a:prstGeom prst="homePlate">
            <a:avLst/>
          </a:prstGeom>
          <a:solidFill>
            <a:schemeClr val="accent3">
              <a:lumMod val="40000"/>
              <a:lumOff val="60000"/>
            </a:schemeClr>
          </a:solidFill>
          <a:ln w="19050" algn="ctr">
            <a:noFill/>
            <a:miter lim="800000"/>
            <a:headEnd/>
            <a:tailEnd/>
          </a:ln>
        </p:spPr>
        <p:txBody>
          <a:bodyPr wrap="square" lIns="72364" tIns="72364" rIns="37710" bIns="72364" rtlCol="0" anchor="ctr"/>
          <a:lstStyle/>
          <a:p>
            <a:pPr algn="ctr"/>
            <a:r>
              <a:rPr lang="en-GB" sz="800" dirty="0"/>
              <a:t>Service Design </a:t>
            </a:r>
          </a:p>
          <a:p>
            <a:pPr algn="ctr"/>
            <a:r>
              <a:rPr lang="en-GB" sz="800" dirty="0"/>
              <a:t>and Delivery</a:t>
            </a:r>
          </a:p>
        </p:txBody>
      </p:sp>
      <p:sp>
        <p:nvSpPr>
          <p:cNvPr id="193" name="Pentagon 192"/>
          <p:cNvSpPr/>
          <p:nvPr/>
        </p:nvSpPr>
        <p:spPr bwMode="gray">
          <a:xfrm>
            <a:off x="6053545" y="3056587"/>
            <a:ext cx="1999351" cy="555392"/>
          </a:xfrm>
          <a:prstGeom prst="homePlate">
            <a:avLst/>
          </a:prstGeom>
          <a:solidFill>
            <a:schemeClr val="accent3">
              <a:lumMod val="40000"/>
              <a:lumOff val="60000"/>
            </a:schemeClr>
          </a:solidFill>
          <a:ln w="19050" algn="ctr">
            <a:noFill/>
            <a:miter lim="800000"/>
            <a:headEnd/>
            <a:tailEnd/>
          </a:ln>
        </p:spPr>
        <p:txBody>
          <a:bodyPr wrap="square" lIns="72364" tIns="72364" rIns="72364" bIns="72364" rtlCol="0" anchor="ctr"/>
          <a:lstStyle/>
          <a:p>
            <a:pPr algn="ctr"/>
            <a:r>
              <a:rPr lang="en-GB" sz="800" dirty="0"/>
              <a:t>Service Design </a:t>
            </a:r>
          </a:p>
          <a:p>
            <a:pPr algn="ctr"/>
            <a:r>
              <a:rPr lang="en-GB" sz="800" dirty="0"/>
              <a:t>and Delivery</a:t>
            </a:r>
          </a:p>
        </p:txBody>
      </p:sp>
      <p:sp>
        <p:nvSpPr>
          <p:cNvPr id="195" name="Pentagon 194"/>
          <p:cNvSpPr/>
          <p:nvPr/>
        </p:nvSpPr>
        <p:spPr bwMode="gray">
          <a:xfrm>
            <a:off x="6053546" y="3810668"/>
            <a:ext cx="2013819" cy="548264"/>
          </a:xfrm>
          <a:prstGeom prst="homePlate">
            <a:avLst/>
          </a:prstGeom>
          <a:solidFill>
            <a:schemeClr val="accent3">
              <a:lumMod val="40000"/>
              <a:lumOff val="60000"/>
            </a:schemeClr>
          </a:solidFill>
          <a:ln w="19050" algn="ctr">
            <a:noFill/>
            <a:miter lim="800000"/>
            <a:headEnd/>
            <a:tailEnd/>
          </a:ln>
        </p:spPr>
        <p:txBody>
          <a:bodyPr wrap="square" lIns="72364" tIns="72364" rIns="72364" bIns="72364" rtlCol="0" anchor="ctr"/>
          <a:lstStyle/>
          <a:p>
            <a:pPr algn="ctr"/>
            <a:r>
              <a:rPr lang="en-GB" sz="800" dirty="0"/>
              <a:t>Service Design </a:t>
            </a:r>
          </a:p>
          <a:p>
            <a:pPr algn="ctr"/>
            <a:r>
              <a:rPr lang="en-GB" sz="800" dirty="0"/>
              <a:t>and Delivery </a:t>
            </a:r>
          </a:p>
        </p:txBody>
      </p:sp>
      <p:sp>
        <p:nvSpPr>
          <p:cNvPr id="197" name="Pentagon 196"/>
          <p:cNvSpPr/>
          <p:nvPr/>
        </p:nvSpPr>
        <p:spPr bwMode="gray">
          <a:xfrm>
            <a:off x="7085044" y="4584765"/>
            <a:ext cx="1760693" cy="531356"/>
          </a:xfrm>
          <a:prstGeom prst="homePlate">
            <a:avLst/>
          </a:prstGeom>
          <a:solidFill>
            <a:schemeClr val="accent3">
              <a:lumMod val="40000"/>
              <a:lumOff val="60000"/>
            </a:schemeClr>
          </a:solidFill>
          <a:ln w="19050" algn="ctr">
            <a:noFill/>
            <a:miter lim="800000"/>
            <a:headEnd/>
            <a:tailEnd/>
          </a:ln>
        </p:spPr>
        <p:txBody>
          <a:bodyPr wrap="square" lIns="72364" tIns="72364" rIns="72364" bIns="72364" rtlCol="0" anchor="ctr"/>
          <a:lstStyle/>
          <a:p>
            <a:pPr algn="ctr"/>
            <a:r>
              <a:rPr lang="en-GB" sz="800" dirty="0"/>
              <a:t>Service Design </a:t>
            </a:r>
          </a:p>
          <a:p>
            <a:pPr algn="ctr"/>
            <a:r>
              <a:rPr lang="en-GB" sz="800" dirty="0"/>
              <a:t>and Delivery</a:t>
            </a:r>
          </a:p>
        </p:txBody>
      </p:sp>
      <p:sp>
        <p:nvSpPr>
          <p:cNvPr id="66" name="Title 1"/>
          <p:cNvSpPr txBox="1">
            <a:spLocks/>
          </p:cNvSpPr>
          <p:nvPr/>
        </p:nvSpPr>
        <p:spPr bwMode="gray">
          <a:xfrm>
            <a:off x="674892" y="548681"/>
            <a:ext cx="8554838" cy="334099"/>
          </a:xfrm>
          <a:prstGeom prst="rect">
            <a:avLst/>
          </a:prstGeom>
        </p:spPr>
        <p:txBody>
          <a:bodyPr vert="horz" lIns="0" tIns="0" rIns="0" bIns="0" rtlCol="0" anchor="t" anchorCtr="0">
            <a:noAutofit/>
          </a:bodyPr>
          <a:lstStyle>
            <a:lvl1pPr algn="l" defTabSz="988418" rtl="0" eaLnBrk="1" latinLnBrk="0" hangingPunct="1">
              <a:spcBef>
                <a:spcPct val="0"/>
              </a:spcBef>
              <a:buNone/>
              <a:defRPr sz="2000" kern="1200">
                <a:solidFill>
                  <a:srgbClr val="B70D50"/>
                </a:solidFill>
                <a:latin typeface="+mj-lt"/>
                <a:ea typeface="+mj-ea"/>
                <a:cs typeface="+mj-cs"/>
              </a:defRPr>
            </a:lvl1pPr>
          </a:lstStyle>
          <a:p>
            <a:r>
              <a:rPr lang="en-GB" dirty="0"/>
              <a:t>Programme Overview </a:t>
            </a:r>
          </a:p>
        </p:txBody>
      </p:sp>
      <p:grpSp>
        <p:nvGrpSpPr>
          <p:cNvPr id="67" name="Group 66"/>
          <p:cNvGrpSpPr/>
          <p:nvPr/>
        </p:nvGrpSpPr>
        <p:grpSpPr>
          <a:xfrm>
            <a:off x="7518400" y="251961"/>
            <a:ext cx="1579102" cy="1375240"/>
            <a:chOff x="3566662" y="4298322"/>
            <a:chExt cx="2576787" cy="2297723"/>
          </a:xfrm>
        </p:grpSpPr>
        <p:sp>
          <p:nvSpPr>
            <p:cNvPr id="68" name="Rectangle 67"/>
            <p:cNvSpPr/>
            <p:nvPr/>
          </p:nvSpPr>
          <p:spPr>
            <a:xfrm rot="18913742">
              <a:off x="4123203" y="5120014"/>
              <a:ext cx="646094" cy="646096"/>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69" name="Oval 68"/>
            <p:cNvSpPr/>
            <p:nvPr/>
          </p:nvSpPr>
          <p:spPr>
            <a:xfrm rot="18913742">
              <a:off x="3991006" y="4976153"/>
              <a:ext cx="228033" cy="22803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70" name="Rectangle 12"/>
            <p:cNvSpPr/>
            <p:nvPr/>
          </p:nvSpPr>
          <p:spPr>
            <a:xfrm rot="18913742">
              <a:off x="4129467" y="5137938"/>
              <a:ext cx="133224" cy="87978"/>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71" name="Oval 70"/>
            <p:cNvSpPr/>
            <p:nvPr/>
          </p:nvSpPr>
          <p:spPr>
            <a:xfrm rot="2713742">
              <a:off x="4220828" y="5439561"/>
              <a:ext cx="228034" cy="228033"/>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72" name="Rectangle 12"/>
            <p:cNvSpPr/>
            <p:nvPr/>
          </p:nvSpPr>
          <p:spPr>
            <a:xfrm rot="2713742">
              <a:off x="4180338" y="5596785"/>
              <a:ext cx="133223" cy="87976"/>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73" name="Oval 72"/>
            <p:cNvSpPr/>
            <p:nvPr/>
          </p:nvSpPr>
          <p:spPr>
            <a:xfrm rot="13513742" flipH="1">
              <a:off x="4443640" y="5218525"/>
              <a:ext cx="228034" cy="228033"/>
            </a:xfrm>
            <a:prstGeom prst="ellipse">
              <a:avLst/>
            </a:pr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74" name="Rectangle 12"/>
            <p:cNvSpPr/>
            <p:nvPr/>
          </p:nvSpPr>
          <p:spPr>
            <a:xfrm rot="13513742" flipH="1">
              <a:off x="4578941" y="5201359"/>
              <a:ext cx="133223" cy="87976"/>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75" name="Rectangle 74"/>
            <p:cNvSpPr/>
            <p:nvPr/>
          </p:nvSpPr>
          <p:spPr>
            <a:xfrm rot="2732396">
              <a:off x="4582131" y="4659451"/>
              <a:ext cx="646096" cy="646096"/>
            </a:xfrm>
            <a:prstGeom prst="rect">
              <a:avLst/>
            </a:prstGeom>
            <a:solidFill>
              <a:srgbClr val="B70D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grpSp>
          <p:nvGrpSpPr>
            <p:cNvPr id="76" name="Group 75"/>
            <p:cNvGrpSpPr/>
            <p:nvPr/>
          </p:nvGrpSpPr>
          <p:grpSpPr>
            <a:xfrm rot="2732396">
              <a:off x="5126509" y="4520596"/>
              <a:ext cx="228034" cy="282337"/>
              <a:chOff x="6419507" y="1454322"/>
              <a:chExt cx="432048" cy="534935"/>
            </a:xfrm>
            <a:solidFill>
              <a:srgbClr val="E87C06"/>
            </a:solidFill>
          </p:grpSpPr>
          <p:sp>
            <p:nvSpPr>
              <p:cNvPr id="120" name="Oval 119"/>
              <p:cNvSpPr/>
              <p:nvPr/>
            </p:nvSpPr>
            <p:spPr>
              <a:xfrm>
                <a:off x="6419507" y="1454322"/>
                <a:ext cx="432048" cy="432051"/>
              </a:xfrm>
              <a:prstGeom prst="ellipse">
                <a:avLst/>
              </a:prstGeom>
              <a:solidFill>
                <a:srgbClr val="B70D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121" name="Rectangle 12"/>
              <p:cNvSpPr/>
              <p:nvPr/>
            </p:nvSpPr>
            <p:spPr>
              <a:xfrm>
                <a:off x="6510358" y="1822571"/>
                <a:ext cx="252414" cy="166686"/>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B70D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grpSp>
        <p:grpSp>
          <p:nvGrpSpPr>
            <p:cNvPr id="77" name="Group 76"/>
            <p:cNvGrpSpPr/>
            <p:nvPr/>
          </p:nvGrpSpPr>
          <p:grpSpPr>
            <a:xfrm rot="2732396" flipV="1">
              <a:off x="4466108" y="5171023"/>
              <a:ext cx="228034" cy="282337"/>
              <a:chOff x="6420722" y="1454317"/>
              <a:chExt cx="432048" cy="534936"/>
            </a:xfrm>
            <a:solidFill>
              <a:srgbClr val="E87C06"/>
            </a:solidFill>
          </p:grpSpPr>
          <p:sp>
            <p:nvSpPr>
              <p:cNvPr id="118" name="Oval 117"/>
              <p:cNvSpPr/>
              <p:nvPr/>
            </p:nvSpPr>
            <p:spPr>
              <a:xfrm>
                <a:off x="6420722" y="1454317"/>
                <a:ext cx="432048" cy="432052"/>
              </a:xfrm>
              <a:prstGeom prst="ellipse">
                <a:avLst/>
              </a:prstGeom>
              <a:solidFill>
                <a:srgbClr val="B70D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119" name="Rectangle 12"/>
              <p:cNvSpPr/>
              <p:nvPr/>
            </p:nvSpPr>
            <p:spPr>
              <a:xfrm>
                <a:off x="6509508" y="1822567"/>
                <a:ext cx="252414" cy="166686"/>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B70D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grpSp>
        <p:grpSp>
          <p:nvGrpSpPr>
            <p:cNvPr id="78" name="Group 77"/>
            <p:cNvGrpSpPr/>
            <p:nvPr/>
          </p:nvGrpSpPr>
          <p:grpSpPr>
            <a:xfrm rot="8132396">
              <a:off x="4659908" y="4705485"/>
              <a:ext cx="228034" cy="287536"/>
              <a:chOff x="6420783" y="1455567"/>
              <a:chExt cx="432048" cy="544785"/>
            </a:xfrm>
            <a:solidFill>
              <a:schemeClr val="bg2"/>
            </a:solidFill>
          </p:grpSpPr>
          <p:sp>
            <p:nvSpPr>
              <p:cNvPr id="116" name="Oval 115"/>
              <p:cNvSpPr/>
              <p:nvPr/>
            </p:nvSpPr>
            <p:spPr>
              <a:xfrm>
                <a:off x="6420783" y="1455567"/>
                <a:ext cx="432048" cy="432049"/>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117" name="Rectangle 12"/>
              <p:cNvSpPr/>
              <p:nvPr/>
            </p:nvSpPr>
            <p:spPr>
              <a:xfrm>
                <a:off x="6509579" y="1833666"/>
                <a:ext cx="252411" cy="166686"/>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grpSp>
        <p:grpSp>
          <p:nvGrpSpPr>
            <p:cNvPr id="79" name="Group 78"/>
            <p:cNvGrpSpPr/>
            <p:nvPr/>
          </p:nvGrpSpPr>
          <p:grpSpPr>
            <a:xfrm rot="18932396" flipH="1">
              <a:off x="4920170" y="4972871"/>
              <a:ext cx="228034" cy="281286"/>
              <a:chOff x="6419520" y="1455507"/>
              <a:chExt cx="432048" cy="532944"/>
            </a:xfrm>
            <a:solidFill>
              <a:schemeClr val="bg2"/>
            </a:solidFill>
          </p:grpSpPr>
          <p:sp>
            <p:nvSpPr>
              <p:cNvPr id="114" name="Oval 113"/>
              <p:cNvSpPr/>
              <p:nvPr/>
            </p:nvSpPr>
            <p:spPr>
              <a:xfrm>
                <a:off x="6419520" y="1455507"/>
                <a:ext cx="432048" cy="43204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115" name="Rectangle 12"/>
              <p:cNvSpPr/>
              <p:nvPr/>
            </p:nvSpPr>
            <p:spPr>
              <a:xfrm>
                <a:off x="6510339" y="1821765"/>
                <a:ext cx="252411" cy="166686"/>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grpSp>
        <p:sp>
          <p:nvSpPr>
            <p:cNvPr id="80" name="Rectangle 79"/>
            <p:cNvSpPr/>
            <p:nvPr/>
          </p:nvSpPr>
          <p:spPr>
            <a:xfrm rot="8141066">
              <a:off x="5041944" y="5117949"/>
              <a:ext cx="646094" cy="646096"/>
            </a:xfrm>
            <a:prstGeom prst="rect">
              <a:avLst/>
            </a:prstGeom>
            <a:solidFill>
              <a:srgbClr val="00B3B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grpSp>
          <p:nvGrpSpPr>
            <p:cNvPr id="81" name="Group 80"/>
            <p:cNvGrpSpPr/>
            <p:nvPr/>
          </p:nvGrpSpPr>
          <p:grpSpPr>
            <a:xfrm rot="8141066">
              <a:off x="5568409" y="5632254"/>
              <a:ext cx="228034" cy="286687"/>
              <a:chOff x="6420773" y="1455556"/>
              <a:chExt cx="432048" cy="543177"/>
            </a:xfrm>
            <a:solidFill>
              <a:srgbClr val="00B3BF"/>
            </a:solidFill>
          </p:grpSpPr>
          <p:sp>
            <p:nvSpPr>
              <p:cNvPr id="112" name="Oval 111"/>
              <p:cNvSpPr/>
              <p:nvPr/>
            </p:nvSpPr>
            <p:spPr>
              <a:xfrm>
                <a:off x="6420773" y="1455556"/>
                <a:ext cx="432048" cy="432048"/>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113" name="Rectangle 12"/>
              <p:cNvSpPr/>
              <p:nvPr/>
            </p:nvSpPr>
            <p:spPr>
              <a:xfrm>
                <a:off x="6509598" y="1832047"/>
                <a:ext cx="252411" cy="166686"/>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grpSp>
        <p:grpSp>
          <p:nvGrpSpPr>
            <p:cNvPr id="82" name="Group 81"/>
            <p:cNvGrpSpPr/>
            <p:nvPr/>
          </p:nvGrpSpPr>
          <p:grpSpPr>
            <a:xfrm rot="8141066" flipV="1">
              <a:off x="4925977" y="4977450"/>
              <a:ext cx="228034" cy="281286"/>
              <a:chOff x="6419415" y="1464484"/>
              <a:chExt cx="432048" cy="532943"/>
            </a:xfrm>
            <a:solidFill>
              <a:srgbClr val="00B3BF"/>
            </a:solidFill>
          </p:grpSpPr>
          <p:sp>
            <p:nvSpPr>
              <p:cNvPr id="110" name="Oval 109"/>
              <p:cNvSpPr/>
              <p:nvPr/>
            </p:nvSpPr>
            <p:spPr>
              <a:xfrm>
                <a:off x="6419415" y="1464484"/>
                <a:ext cx="432048" cy="432048"/>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111" name="Rectangle 12"/>
              <p:cNvSpPr/>
              <p:nvPr/>
            </p:nvSpPr>
            <p:spPr>
              <a:xfrm>
                <a:off x="6510229" y="1830741"/>
                <a:ext cx="252411" cy="166686"/>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grpSp>
        <p:grpSp>
          <p:nvGrpSpPr>
            <p:cNvPr id="83" name="Group 82"/>
            <p:cNvGrpSpPr/>
            <p:nvPr/>
          </p:nvGrpSpPr>
          <p:grpSpPr>
            <a:xfrm rot="13541066">
              <a:off x="5382690" y="5171672"/>
              <a:ext cx="228034" cy="282334"/>
              <a:chOff x="6419495" y="1454320"/>
              <a:chExt cx="432048" cy="534931"/>
            </a:xfrm>
            <a:solidFill>
              <a:schemeClr val="bg2"/>
            </a:solidFill>
          </p:grpSpPr>
          <p:sp>
            <p:nvSpPr>
              <p:cNvPr id="108" name="Oval 107"/>
              <p:cNvSpPr/>
              <p:nvPr/>
            </p:nvSpPr>
            <p:spPr>
              <a:xfrm>
                <a:off x="6419495" y="1454320"/>
                <a:ext cx="432048" cy="432049"/>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109" name="Rectangle 12"/>
              <p:cNvSpPr/>
              <p:nvPr/>
            </p:nvSpPr>
            <p:spPr>
              <a:xfrm>
                <a:off x="6510348" y="1822565"/>
                <a:ext cx="252414" cy="166686"/>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grpSp>
        <p:grpSp>
          <p:nvGrpSpPr>
            <p:cNvPr id="84" name="Group 83"/>
            <p:cNvGrpSpPr/>
            <p:nvPr/>
          </p:nvGrpSpPr>
          <p:grpSpPr>
            <a:xfrm rot="2741066" flipH="1">
              <a:off x="5119258" y="5427987"/>
              <a:ext cx="228034" cy="282331"/>
              <a:chOff x="6420711" y="1454332"/>
              <a:chExt cx="432048" cy="534923"/>
            </a:xfrm>
            <a:solidFill>
              <a:schemeClr val="bg2"/>
            </a:solidFill>
          </p:grpSpPr>
          <p:sp>
            <p:nvSpPr>
              <p:cNvPr id="106" name="Oval 105"/>
              <p:cNvSpPr/>
              <p:nvPr/>
            </p:nvSpPr>
            <p:spPr>
              <a:xfrm>
                <a:off x="6420711" y="1454332"/>
                <a:ext cx="432048" cy="43204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107" name="Rectangle 12"/>
              <p:cNvSpPr/>
              <p:nvPr/>
            </p:nvSpPr>
            <p:spPr>
              <a:xfrm>
                <a:off x="6509495" y="1822569"/>
                <a:ext cx="252414" cy="166686"/>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grpSp>
        <p:sp>
          <p:nvSpPr>
            <p:cNvPr id="85" name="Rectangle 84"/>
            <p:cNvSpPr/>
            <p:nvPr/>
          </p:nvSpPr>
          <p:spPr>
            <a:xfrm rot="13491341">
              <a:off x="4585972" y="5576255"/>
              <a:ext cx="646094" cy="646096"/>
            </a:xfrm>
            <a:prstGeom prst="rect">
              <a:avLst/>
            </a:prstGeom>
            <a:solidFill>
              <a:srgbClr val="FFC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grpSp>
          <p:nvGrpSpPr>
            <p:cNvPr id="86" name="Group 85"/>
            <p:cNvGrpSpPr/>
            <p:nvPr/>
          </p:nvGrpSpPr>
          <p:grpSpPr>
            <a:xfrm rot="13491341">
              <a:off x="4465518" y="6078743"/>
              <a:ext cx="228034" cy="286674"/>
              <a:chOff x="6435601" y="1442712"/>
              <a:chExt cx="432048" cy="543151"/>
            </a:xfrm>
            <a:solidFill>
              <a:srgbClr val="7E7DC7"/>
            </a:solidFill>
          </p:grpSpPr>
          <p:sp>
            <p:nvSpPr>
              <p:cNvPr id="104" name="Oval 103"/>
              <p:cNvSpPr/>
              <p:nvPr/>
            </p:nvSpPr>
            <p:spPr>
              <a:xfrm>
                <a:off x="6435601" y="1442712"/>
                <a:ext cx="432048" cy="432048"/>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105" name="Rectangle 12"/>
              <p:cNvSpPr/>
              <p:nvPr/>
            </p:nvSpPr>
            <p:spPr>
              <a:xfrm>
                <a:off x="6526505" y="1819177"/>
                <a:ext cx="252411" cy="166686"/>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grpSp>
        <p:grpSp>
          <p:nvGrpSpPr>
            <p:cNvPr id="87" name="Group 86"/>
            <p:cNvGrpSpPr/>
            <p:nvPr/>
          </p:nvGrpSpPr>
          <p:grpSpPr>
            <a:xfrm rot="13491341" flipV="1">
              <a:off x="5115832" y="5433703"/>
              <a:ext cx="228034" cy="281278"/>
              <a:chOff x="6425798" y="1480003"/>
              <a:chExt cx="432048" cy="532930"/>
            </a:xfrm>
            <a:solidFill>
              <a:srgbClr val="7E7DC7"/>
            </a:solidFill>
          </p:grpSpPr>
          <p:sp>
            <p:nvSpPr>
              <p:cNvPr id="102" name="Oval 101"/>
              <p:cNvSpPr/>
              <p:nvPr/>
            </p:nvSpPr>
            <p:spPr>
              <a:xfrm>
                <a:off x="6425798" y="1480003"/>
                <a:ext cx="432048" cy="432049"/>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103" name="Rectangle 12"/>
              <p:cNvSpPr/>
              <p:nvPr/>
            </p:nvSpPr>
            <p:spPr>
              <a:xfrm>
                <a:off x="6514622" y="1846247"/>
                <a:ext cx="252411" cy="166686"/>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grpSp>
        <p:grpSp>
          <p:nvGrpSpPr>
            <p:cNvPr id="88" name="Group 87"/>
            <p:cNvGrpSpPr/>
            <p:nvPr/>
          </p:nvGrpSpPr>
          <p:grpSpPr>
            <a:xfrm rot="18891341">
              <a:off x="4936327" y="5888780"/>
              <a:ext cx="228034" cy="282342"/>
              <a:chOff x="6420708" y="1454323"/>
              <a:chExt cx="432048" cy="534946"/>
            </a:xfrm>
            <a:solidFill>
              <a:schemeClr val="bg2"/>
            </a:solidFill>
          </p:grpSpPr>
          <p:sp>
            <p:nvSpPr>
              <p:cNvPr id="100" name="Oval 99"/>
              <p:cNvSpPr/>
              <p:nvPr/>
            </p:nvSpPr>
            <p:spPr>
              <a:xfrm>
                <a:off x="6420708" y="1454323"/>
                <a:ext cx="432048" cy="432048"/>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101" name="Rectangle 12"/>
              <p:cNvSpPr/>
              <p:nvPr/>
            </p:nvSpPr>
            <p:spPr>
              <a:xfrm>
                <a:off x="6509489" y="1822583"/>
                <a:ext cx="252414" cy="166686"/>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grpSp>
        <p:grpSp>
          <p:nvGrpSpPr>
            <p:cNvPr id="89" name="Group 88"/>
            <p:cNvGrpSpPr/>
            <p:nvPr/>
          </p:nvGrpSpPr>
          <p:grpSpPr>
            <a:xfrm rot="8091341" flipH="1">
              <a:off x="4675326" y="5629997"/>
              <a:ext cx="228034" cy="282342"/>
              <a:chOff x="6419495" y="1454309"/>
              <a:chExt cx="432048" cy="534945"/>
            </a:xfrm>
            <a:solidFill>
              <a:schemeClr val="bg2"/>
            </a:solidFill>
          </p:grpSpPr>
          <p:sp>
            <p:nvSpPr>
              <p:cNvPr id="98" name="Oval 97"/>
              <p:cNvSpPr/>
              <p:nvPr/>
            </p:nvSpPr>
            <p:spPr>
              <a:xfrm>
                <a:off x="6419495" y="1454309"/>
                <a:ext cx="432048" cy="432048"/>
              </a:xfrm>
              <a:prstGeom prst="ellipse">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99" name="Rectangle 12"/>
              <p:cNvSpPr/>
              <p:nvPr/>
            </p:nvSpPr>
            <p:spPr>
              <a:xfrm>
                <a:off x="6510343" y="1822568"/>
                <a:ext cx="252414" cy="166686"/>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grpSp>
        <p:sp>
          <p:nvSpPr>
            <p:cNvPr id="90" name="Oval 89"/>
            <p:cNvSpPr/>
            <p:nvPr/>
          </p:nvSpPr>
          <p:spPr>
            <a:xfrm rot="18913742" flipV="1">
              <a:off x="4690572" y="5675988"/>
              <a:ext cx="228033" cy="22803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91" name="Rectangle 12"/>
            <p:cNvSpPr/>
            <p:nvPr/>
          </p:nvSpPr>
          <p:spPr>
            <a:xfrm rot="18913742" flipV="1">
              <a:off x="4639200" y="5650398"/>
              <a:ext cx="133224" cy="87976"/>
            </a:xfrm>
            <a:custGeom>
              <a:avLst/>
              <a:gdLst>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 name="connsiteX0" fmla="*/ 0 w 252413"/>
                <a:gd name="connsiteY0" fmla="*/ 0 h 166688"/>
                <a:gd name="connsiteX1" fmla="*/ 252413 w 252413"/>
                <a:gd name="connsiteY1" fmla="*/ 0 h 166688"/>
                <a:gd name="connsiteX2" fmla="*/ 252413 w 252413"/>
                <a:gd name="connsiteY2" fmla="*/ 166688 h 166688"/>
                <a:gd name="connsiteX3" fmla="*/ 0 w 252413"/>
                <a:gd name="connsiteY3" fmla="*/ 166688 h 166688"/>
                <a:gd name="connsiteX4" fmla="*/ 0 w 252413"/>
                <a:gd name="connsiteY4" fmla="*/ 0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13" h="166688">
                  <a:moveTo>
                    <a:pt x="0" y="0"/>
                  </a:moveTo>
                  <a:lnTo>
                    <a:pt x="252413" y="0"/>
                  </a:lnTo>
                  <a:cubicBezTo>
                    <a:pt x="195263" y="55563"/>
                    <a:pt x="216695" y="118268"/>
                    <a:pt x="252413" y="166688"/>
                  </a:cubicBezTo>
                  <a:lnTo>
                    <a:pt x="0" y="166688"/>
                  </a:lnTo>
                  <a:cubicBezTo>
                    <a:pt x="35719" y="113506"/>
                    <a:pt x="52388" y="62707"/>
                    <a:pt x="0" y="0"/>
                  </a:cubicBezTo>
                  <a:close/>
                </a:path>
              </a:pathLst>
            </a:cu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pPr algn="ctr"/>
              <a:endParaRPr lang="en-US" sz="1400" dirty="0">
                <a:solidFill>
                  <a:srgbClr val="44546A"/>
                </a:solidFill>
              </a:endParaRPr>
            </a:p>
          </p:txBody>
        </p:sp>
        <p:sp>
          <p:nvSpPr>
            <p:cNvPr id="92" name="Freeform 26"/>
            <p:cNvSpPr>
              <a:spLocks noEditPoints="1"/>
            </p:cNvSpPr>
            <p:nvPr/>
          </p:nvSpPr>
          <p:spPr bwMode="auto">
            <a:xfrm>
              <a:off x="4093932" y="4298322"/>
              <a:ext cx="466813" cy="433524"/>
            </a:xfrm>
            <a:custGeom>
              <a:avLst/>
              <a:gdLst>
                <a:gd name="T0" fmla="*/ 267 w 617"/>
                <a:gd name="T1" fmla="*/ 71 h 573"/>
                <a:gd name="T2" fmla="*/ 267 w 617"/>
                <a:gd name="T3" fmla="*/ 20 h 573"/>
                <a:gd name="T4" fmla="*/ 219 w 617"/>
                <a:gd name="T5" fmla="*/ 1 h 573"/>
                <a:gd name="T6" fmla="*/ 182 w 617"/>
                <a:gd name="T7" fmla="*/ 45 h 573"/>
                <a:gd name="T8" fmla="*/ 211 w 617"/>
                <a:gd name="T9" fmla="*/ 88 h 573"/>
                <a:gd name="T10" fmla="*/ 405 w 617"/>
                <a:gd name="T11" fmla="*/ 101 h 573"/>
                <a:gd name="T12" fmla="*/ 432 w 617"/>
                <a:gd name="T13" fmla="*/ 59 h 573"/>
                <a:gd name="T14" fmla="*/ 396 w 617"/>
                <a:gd name="T15" fmla="*/ 15 h 573"/>
                <a:gd name="T16" fmla="*/ 349 w 617"/>
                <a:gd name="T17" fmla="*/ 34 h 573"/>
                <a:gd name="T18" fmla="*/ 349 w 617"/>
                <a:gd name="T19" fmla="*/ 85 h 573"/>
                <a:gd name="T20" fmla="*/ 82 w 617"/>
                <a:gd name="T21" fmla="*/ 135 h 573"/>
                <a:gd name="T22" fmla="*/ 116 w 617"/>
                <a:gd name="T23" fmla="*/ 111 h 573"/>
                <a:gd name="T24" fmla="*/ 108 w 617"/>
                <a:gd name="T25" fmla="*/ 70 h 573"/>
                <a:gd name="T26" fmla="*/ 66 w 617"/>
                <a:gd name="T27" fmla="*/ 62 h 573"/>
                <a:gd name="T28" fmla="*/ 43 w 617"/>
                <a:gd name="T29" fmla="*/ 96 h 573"/>
                <a:gd name="T30" fmla="*/ 73 w 617"/>
                <a:gd name="T31" fmla="*/ 134 h 573"/>
                <a:gd name="T32" fmla="*/ 555 w 617"/>
                <a:gd name="T33" fmla="*/ 117 h 573"/>
                <a:gd name="T34" fmla="*/ 570 w 617"/>
                <a:gd name="T35" fmla="*/ 78 h 573"/>
                <a:gd name="T36" fmla="*/ 534 w 617"/>
                <a:gd name="T37" fmla="*/ 47 h 573"/>
                <a:gd name="T38" fmla="*/ 498 w 617"/>
                <a:gd name="T39" fmla="*/ 71 h 573"/>
                <a:gd name="T40" fmla="*/ 506 w 617"/>
                <a:gd name="T41" fmla="*/ 112 h 573"/>
                <a:gd name="T42" fmla="*/ 491 w 617"/>
                <a:gd name="T43" fmla="*/ 142 h 573"/>
                <a:gd name="T44" fmla="*/ 462 w 617"/>
                <a:gd name="T45" fmla="*/ 132 h 573"/>
                <a:gd name="T46" fmla="*/ 345 w 617"/>
                <a:gd name="T47" fmla="*/ 124 h 573"/>
                <a:gd name="T48" fmla="*/ 309 w 617"/>
                <a:gd name="T49" fmla="*/ 135 h 573"/>
                <a:gd name="T50" fmla="*/ 187 w 617"/>
                <a:gd name="T51" fmla="*/ 117 h 573"/>
                <a:gd name="T52" fmla="*/ 143 w 617"/>
                <a:gd name="T53" fmla="*/ 148 h 573"/>
                <a:gd name="T54" fmla="*/ 42 w 617"/>
                <a:gd name="T55" fmla="*/ 152 h 573"/>
                <a:gd name="T56" fmla="*/ 1 w 617"/>
                <a:gd name="T57" fmla="*/ 191 h 573"/>
                <a:gd name="T58" fmla="*/ 7 w 617"/>
                <a:gd name="T59" fmla="*/ 336 h 573"/>
                <a:gd name="T60" fmla="*/ 26 w 617"/>
                <a:gd name="T61" fmla="*/ 331 h 573"/>
                <a:gd name="T62" fmla="*/ 45 w 617"/>
                <a:gd name="T63" fmla="*/ 498 h 573"/>
                <a:gd name="T64" fmla="*/ 65 w 617"/>
                <a:gd name="T65" fmla="*/ 530 h 573"/>
                <a:gd name="T66" fmla="*/ 109 w 617"/>
                <a:gd name="T67" fmla="*/ 525 h 573"/>
                <a:gd name="T68" fmla="*/ 120 w 617"/>
                <a:gd name="T69" fmla="*/ 193 h 573"/>
                <a:gd name="T70" fmla="*/ 143 w 617"/>
                <a:gd name="T71" fmla="*/ 336 h 573"/>
                <a:gd name="T72" fmla="*/ 162 w 617"/>
                <a:gd name="T73" fmla="*/ 333 h 573"/>
                <a:gd name="T74" fmla="*/ 181 w 617"/>
                <a:gd name="T75" fmla="*/ 528 h 573"/>
                <a:gd name="T76" fmla="*/ 205 w 617"/>
                <a:gd name="T77" fmla="*/ 571 h 573"/>
                <a:gd name="T78" fmla="*/ 263 w 617"/>
                <a:gd name="T79" fmla="*/ 568 h 573"/>
                <a:gd name="T80" fmla="*/ 279 w 617"/>
                <a:gd name="T81" fmla="*/ 340 h 573"/>
                <a:gd name="T82" fmla="*/ 296 w 617"/>
                <a:gd name="T83" fmla="*/ 330 h 573"/>
                <a:gd name="T84" fmla="*/ 312 w 617"/>
                <a:gd name="T85" fmla="*/ 337 h 573"/>
                <a:gd name="T86" fmla="*/ 320 w 617"/>
                <a:gd name="T87" fmla="*/ 178 h 573"/>
                <a:gd name="T88" fmla="*/ 346 w 617"/>
                <a:gd name="T89" fmla="*/ 554 h 573"/>
                <a:gd name="T90" fmla="*/ 406 w 617"/>
                <a:gd name="T91" fmla="*/ 569 h 573"/>
                <a:gd name="T92" fmla="*/ 436 w 617"/>
                <a:gd name="T93" fmla="*/ 533 h 573"/>
                <a:gd name="T94" fmla="*/ 455 w 617"/>
                <a:gd name="T95" fmla="*/ 178 h 573"/>
                <a:gd name="T96" fmla="*/ 464 w 617"/>
                <a:gd name="T97" fmla="*/ 337 h 573"/>
                <a:gd name="T98" fmla="*/ 481 w 617"/>
                <a:gd name="T99" fmla="*/ 324 h 573"/>
                <a:gd name="T100" fmla="*/ 499 w 617"/>
                <a:gd name="T101" fmla="*/ 483 h 573"/>
                <a:gd name="T102" fmla="*/ 516 w 617"/>
                <a:gd name="T103" fmla="*/ 520 h 573"/>
                <a:gd name="T104" fmla="*/ 565 w 617"/>
                <a:gd name="T105" fmla="*/ 513 h 573"/>
                <a:gd name="T106" fmla="*/ 573 w 617"/>
                <a:gd name="T107" fmla="*/ 193 h 573"/>
                <a:gd name="T108" fmla="*/ 599 w 617"/>
                <a:gd name="T109" fmla="*/ 336 h 573"/>
                <a:gd name="T110" fmla="*/ 617 w 617"/>
                <a:gd name="T111" fmla="*/ 197 h 573"/>
                <a:gd name="T112" fmla="*/ 592 w 617"/>
                <a:gd name="T113" fmla="*/ 147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7" h="573">
                  <a:moveTo>
                    <a:pt x="228" y="91"/>
                  </a:moveTo>
                  <a:lnTo>
                    <a:pt x="228" y="91"/>
                  </a:lnTo>
                  <a:lnTo>
                    <a:pt x="237" y="90"/>
                  </a:lnTo>
                  <a:lnTo>
                    <a:pt x="246" y="88"/>
                  </a:lnTo>
                  <a:lnTo>
                    <a:pt x="254" y="83"/>
                  </a:lnTo>
                  <a:lnTo>
                    <a:pt x="260" y="78"/>
                  </a:lnTo>
                  <a:lnTo>
                    <a:pt x="267" y="71"/>
                  </a:lnTo>
                  <a:lnTo>
                    <a:pt x="271" y="64"/>
                  </a:lnTo>
                  <a:lnTo>
                    <a:pt x="273" y="54"/>
                  </a:lnTo>
                  <a:lnTo>
                    <a:pt x="274" y="45"/>
                  </a:lnTo>
                  <a:lnTo>
                    <a:pt x="274" y="45"/>
                  </a:lnTo>
                  <a:lnTo>
                    <a:pt x="273" y="36"/>
                  </a:lnTo>
                  <a:lnTo>
                    <a:pt x="271" y="28"/>
                  </a:lnTo>
                  <a:lnTo>
                    <a:pt x="267" y="20"/>
                  </a:lnTo>
                  <a:lnTo>
                    <a:pt x="260" y="13"/>
                  </a:lnTo>
                  <a:lnTo>
                    <a:pt x="254" y="8"/>
                  </a:lnTo>
                  <a:lnTo>
                    <a:pt x="246" y="4"/>
                  </a:lnTo>
                  <a:lnTo>
                    <a:pt x="237" y="1"/>
                  </a:lnTo>
                  <a:lnTo>
                    <a:pt x="228" y="0"/>
                  </a:lnTo>
                  <a:lnTo>
                    <a:pt x="228" y="0"/>
                  </a:lnTo>
                  <a:lnTo>
                    <a:pt x="219" y="1"/>
                  </a:lnTo>
                  <a:lnTo>
                    <a:pt x="211" y="4"/>
                  </a:lnTo>
                  <a:lnTo>
                    <a:pt x="203" y="8"/>
                  </a:lnTo>
                  <a:lnTo>
                    <a:pt x="196" y="13"/>
                  </a:lnTo>
                  <a:lnTo>
                    <a:pt x="190" y="20"/>
                  </a:lnTo>
                  <a:lnTo>
                    <a:pt x="186" y="28"/>
                  </a:lnTo>
                  <a:lnTo>
                    <a:pt x="183" y="36"/>
                  </a:lnTo>
                  <a:lnTo>
                    <a:pt x="182" y="45"/>
                  </a:lnTo>
                  <a:lnTo>
                    <a:pt x="182" y="45"/>
                  </a:lnTo>
                  <a:lnTo>
                    <a:pt x="183" y="54"/>
                  </a:lnTo>
                  <a:lnTo>
                    <a:pt x="186" y="64"/>
                  </a:lnTo>
                  <a:lnTo>
                    <a:pt x="190" y="71"/>
                  </a:lnTo>
                  <a:lnTo>
                    <a:pt x="196" y="78"/>
                  </a:lnTo>
                  <a:lnTo>
                    <a:pt x="203" y="83"/>
                  </a:lnTo>
                  <a:lnTo>
                    <a:pt x="211" y="88"/>
                  </a:lnTo>
                  <a:lnTo>
                    <a:pt x="219" y="90"/>
                  </a:lnTo>
                  <a:lnTo>
                    <a:pt x="228" y="91"/>
                  </a:lnTo>
                  <a:lnTo>
                    <a:pt x="228" y="91"/>
                  </a:lnTo>
                  <a:close/>
                  <a:moveTo>
                    <a:pt x="386" y="105"/>
                  </a:moveTo>
                  <a:lnTo>
                    <a:pt x="386" y="105"/>
                  </a:lnTo>
                  <a:lnTo>
                    <a:pt x="396" y="104"/>
                  </a:lnTo>
                  <a:lnTo>
                    <a:pt x="405" y="101"/>
                  </a:lnTo>
                  <a:lnTo>
                    <a:pt x="412" y="97"/>
                  </a:lnTo>
                  <a:lnTo>
                    <a:pt x="419" y="92"/>
                  </a:lnTo>
                  <a:lnTo>
                    <a:pt x="424" y="85"/>
                  </a:lnTo>
                  <a:lnTo>
                    <a:pt x="429" y="78"/>
                  </a:lnTo>
                  <a:lnTo>
                    <a:pt x="431" y="69"/>
                  </a:lnTo>
                  <a:lnTo>
                    <a:pt x="432" y="59"/>
                  </a:lnTo>
                  <a:lnTo>
                    <a:pt x="432" y="59"/>
                  </a:lnTo>
                  <a:lnTo>
                    <a:pt x="431" y="50"/>
                  </a:lnTo>
                  <a:lnTo>
                    <a:pt x="429" y="41"/>
                  </a:lnTo>
                  <a:lnTo>
                    <a:pt x="424" y="34"/>
                  </a:lnTo>
                  <a:lnTo>
                    <a:pt x="419" y="27"/>
                  </a:lnTo>
                  <a:lnTo>
                    <a:pt x="412" y="22"/>
                  </a:lnTo>
                  <a:lnTo>
                    <a:pt x="405" y="18"/>
                  </a:lnTo>
                  <a:lnTo>
                    <a:pt x="396" y="15"/>
                  </a:lnTo>
                  <a:lnTo>
                    <a:pt x="386" y="14"/>
                  </a:lnTo>
                  <a:lnTo>
                    <a:pt x="386" y="14"/>
                  </a:lnTo>
                  <a:lnTo>
                    <a:pt x="377" y="15"/>
                  </a:lnTo>
                  <a:lnTo>
                    <a:pt x="369" y="18"/>
                  </a:lnTo>
                  <a:lnTo>
                    <a:pt x="361" y="22"/>
                  </a:lnTo>
                  <a:lnTo>
                    <a:pt x="354" y="27"/>
                  </a:lnTo>
                  <a:lnTo>
                    <a:pt x="349" y="34"/>
                  </a:lnTo>
                  <a:lnTo>
                    <a:pt x="345" y="41"/>
                  </a:lnTo>
                  <a:lnTo>
                    <a:pt x="342" y="50"/>
                  </a:lnTo>
                  <a:lnTo>
                    <a:pt x="341" y="59"/>
                  </a:lnTo>
                  <a:lnTo>
                    <a:pt x="341" y="59"/>
                  </a:lnTo>
                  <a:lnTo>
                    <a:pt x="342" y="69"/>
                  </a:lnTo>
                  <a:lnTo>
                    <a:pt x="345" y="78"/>
                  </a:lnTo>
                  <a:lnTo>
                    <a:pt x="349" y="85"/>
                  </a:lnTo>
                  <a:lnTo>
                    <a:pt x="354" y="92"/>
                  </a:lnTo>
                  <a:lnTo>
                    <a:pt x="361" y="97"/>
                  </a:lnTo>
                  <a:lnTo>
                    <a:pt x="369" y="101"/>
                  </a:lnTo>
                  <a:lnTo>
                    <a:pt x="377" y="104"/>
                  </a:lnTo>
                  <a:lnTo>
                    <a:pt x="386" y="105"/>
                  </a:lnTo>
                  <a:lnTo>
                    <a:pt x="386" y="105"/>
                  </a:lnTo>
                  <a:close/>
                  <a:moveTo>
                    <a:pt x="82" y="135"/>
                  </a:moveTo>
                  <a:lnTo>
                    <a:pt x="82" y="135"/>
                  </a:lnTo>
                  <a:lnTo>
                    <a:pt x="89" y="134"/>
                  </a:lnTo>
                  <a:lnTo>
                    <a:pt x="96" y="132"/>
                  </a:lnTo>
                  <a:lnTo>
                    <a:pt x="102" y="128"/>
                  </a:lnTo>
                  <a:lnTo>
                    <a:pt x="108" y="124"/>
                  </a:lnTo>
                  <a:lnTo>
                    <a:pt x="113" y="117"/>
                  </a:lnTo>
                  <a:lnTo>
                    <a:pt x="116" y="111"/>
                  </a:lnTo>
                  <a:lnTo>
                    <a:pt x="118" y="104"/>
                  </a:lnTo>
                  <a:lnTo>
                    <a:pt x="119" y="96"/>
                  </a:lnTo>
                  <a:lnTo>
                    <a:pt x="119" y="96"/>
                  </a:lnTo>
                  <a:lnTo>
                    <a:pt x="118" y="89"/>
                  </a:lnTo>
                  <a:lnTo>
                    <a:pt x="116" y="82"/>
                  </a:lnTo>
                  <a:lnTo>
                    <a:pt x="113" y="75"/>
                  </a:lnTo>
                  <a:lnTo>
                    <a:pt x="108" y="70"/>
                  </a:lnTo>
                  <a:lnTo>
                    <a:pt x="102" y="65"/>
                  </a:lnTo>
                  <a:lnTo>
                    <a:pt x="96" y="62"/>
                  </a:lnTo>
                  <a:lnTo>
                    <a:pt x="89" y="59"/>
                  </a:lnTo>
                  <a:lnTo>
                    <a:pt x="82" y="58"/>
                  </a:lnTo>
                  <a:lnTo>
                    <a:pt x="82" y="58"/>
                  </a:lnTo>
                  <a:lnTo>
                    <a:pt x="73" y="59"/>
                  </a:lnTo>
                  <a:lnTo>
                    <a:pt x="66" y="62"/>
                  </a:lnTo>
                  <a:lnTo>
                    <a:pt x="60" y="65"/>
                  </a:lnTo>
                  <a:lnTo>
                    <a:pt x="54" y="70"/>
                  </a:lnTo>
                  <a:lnTo>
                    <a:pt x="50" y="75"/>
                  </a:lnTo>
                  <a:lnTo>
                    <a:pt x="46" y="82"/>
                  </a:lnTo>
                  <a:lnTo>
                    <a:pt x="44" y="89"/>
                  </a:lnTo>
                  <a:lnTo>
                    <a:pt x="43" y="96"/>
                  </a:lnTo>
                  <a:lnTo>
                    <a:pt x="43" y="96"/>
                  </a:lnTo>
                  <a:lnTo>
                    <a:pt x="44" y="104"/>
                  </a:lnTo>
                  <a:lnTo>
                    <a:pt x="46" y="111"/>
                  </a:lnTo>
                  <a:lnTo>
                    <a:pt x="50" y="117"/>
                  </a:lnTo>
                  <a:lnTo>
                    <a:pt x="54" y="124"/>
                  </a:lnTo>
                  <a:lnTo>
                    <a:pt x="60" y="128"/>
                  </a:lnTo>
                  <a:lnTo>
                    <a:pt x="66" y="132"/>
                  </a:lnTo>
                  <a:lnTo>
                    <a:pt x="73" y="134"/>
                  </a:lnTo>
                  <a:lnTo>
                    <a:pt x="82" y="135"/>
                  </a:lnTo>
                  <a:lnTo>
                    <a:pt x="82" y="135"/>
                  </a:lnTo>
                  <a:close/>
                  <a:moveTo>
                    <a:pt x="534" y="124"/>
                  </a:moveTo>
                  <a:lnTo>
                    <a:pt x="534" y="124"/>
                  </a:lnTo>
                  <a:lnTo>
                    <a:pt x="541" y="122"/>
                  </a:lnTo>
                  <a:lnTo>
                    <a:pt x="548" y="120"/>
                  </a:lnTo>
                  <a:lnTo>
                    <a:pt x="555" y="117"/>
                  </a:lnTo>
                  <a:lnTo>
                    <a:pt x="560" y="112"/>
                  </a:lnTo>
                  <a:lnTo>
                    <a:pt x="565" y="106"/>
                  </a:lnTo>
                  <a:lnTo>
                    <a:pt x="568" y="100"/>
                  </a:lnTo>
                  <a:lnTo>
                    <a:pt x="570" y="93"/>
                  </a:lnTo>
                  <a:lnTo>
                    <a:pt x="571" y="86"/>
                  </a:lnTo>
                  <a:lnTo>
                    <a:pt x="571" y="86"/>
                  </a:lnTo>
                  <a:lnTo>
                    <a:pt x="570" y="78"/>
                  </a:lnTo>
                  <a:lnTo>
                    <a:pt x="568" y="71"/>
                  </a:lnTo>
                  <a:lnTo>
                    <a:pt x="565" y="65"/>
                  </a:lnTo>
                  <a:lnTo>
                    <a:pt x="560" y="58"/>
                  </a:lnTo>
                  <a:lnTo>
                    <a:pt x="555" y="54"/>
                  </a:lnTo>
                  <a:lnTo>
                    <a:pt x="548" y="50"/>
                  </a:lnTo>
                  <a:lnTo>
                    <a:pt x="541" y="48"/>
                  </a:lnTo>
                  <a:lnTo>
                    <a:pt x="534" y="47"/>
                  </a:lnTo>
                  <a:lnTo>
                    <a:pt x="534" y="47"/>
                  </a:lnTo>
                  <a:lnTo>
                    <a:pt x="526" y="48"/>
                  </a:lnTo>
                  <a:lnTo>
                    <a:pt x="519" y="50"/>
                  </a:lnTo>
                  <a:lnTo>
                    <a:pt x="513" y="54"/>
                  </a:lnTo>
                  <a:lnTo>
                    <a:pt x="506" y="58"/>
                  </a:lnTo>
                  <a:lnTo>
                    <a:pt x="502" y="65"/>
                  </a:lnTo>
                  <a:lnTo>
                    <a:pt x="498" y="71"/>
                  </a:lnTo>
                  <a:lnTo>
                    <a:pt x="496" y="78"/>
                  </a:lnTo>
                  <a:lnTo>
                    <a:pt x="496" y="86"/>
                  </a:lnTo>
                  <a:lnTo>
                    <a:pt x="496" y="86"/>
                  </a:lnTo>
                  <a:lnTo>
                    <a:pt x="496" y="93"/>
                  </a:lnTo>
                  <a:lnTo>
                    <a:pt x="498" y="100"/>
                  </a:lnTo>
                  <a:lnTo>
                    <a:pt x="502" y="106"/>
                  </a:lnTo>
                  <a:lnTo>
                    <a:pt x="506" y="112"/>
                  </a:lnTo>
                  <a:lnTo>
                    <a:pt x="513" y="117"/>
                  </a:lnTo>
                  <a:lnTo>
                    <a:pt x="519" y="120"/>
                  </a:lnTo>
                  <a:lnTo>
                    <a:pt x="526" y="122"/>
                  </a:lnTo>
                  <a:lnTo>
                    <a:pt x="534" y="124"/>
                  </a:lnTo>
                  <a:lnTo>
                    <a:pt x="534" y="124"/>
                  </a:lnTo>
                  <a:close/>
                  <a:moveTo>
                    <a:pt x="576" y="142"/>
                  </a:moveTo>
                  <a:lnTo>
                    <a:pt x="491" y="142"/>
                  </a:lnTo>
                  <a:lnTo>
                    <a:pt x="491" y="142"/>
                  </a:lnTo>
                  <a:lnTo>
                    <a:pt x="483" y="143"/>
                  </a:lnTo>
                  <a:lnTo>
                    <a:pt x="475" y="146"/>
                  </a:lnTo>
                  <a:lnTo>
                    <a:pt x="475" y="146"/>
                  </a:lnTo>
                  <a:lnTo>
                    <a:pt x="471" y="140"/>
                  </a:lnTo>
                  <a:lnTo>
                    <a:pt x="467" y="135"/>
                  </a:lnTo>
                  <a:lnTo>
                    <a:pt x="462" y="132"/>
                  </a:lnTo>
                  <a:lnTo>
                    <a:pt x="457" y="129"/>
                  </a:lnTo>
                  <a:lnTo>
                    <a:pt x="451" y="126"/>
                  </a:lnTo>
                  <a:lnTo>
                    <a:pt x="444" y="125"/>
                  </a:lnTo>
                  <a:lnTo>
                    <a:pt x="438" y="124"/>
                  </a:lnTo>
                  <a:lnTo>
                    <a:pt x="431" y="124"/>
                  </a:lnTo>
                  <a:lnTo>
                    <a:pt x="345" y="124"/>
                  </a:lnTo>
                  <a:lnTo>
                    <a:pt x="345" y="124"/>
                  </a:lnTo>
                  <a:lnTo>
                    <a:pt x="335" y="124"/>
                  </a:lnTo>
                  <a:lnTo>
                    <a:pt x="326" y="126"/>
                  </a:lnTo>
                  <a:lnTo>
                    <a:pt x="320" y="127"/>
                  </a:lnTo>
                  <a:lnTo>
                    <a:pt x="316" y="129"/>
                  </a:lnTo>
                  <a:lnTo>
                    <a:pt x="312" y="132"/>
                  </a:lnTo>
                  <a:lnTo>
                    <a:pt x="309" y="135"/>
                  </a:lnTo>
                  <a:lnTo>
                    <a:pt x="309" y="135"/>
                  </a:lnTo>
                  <a:lnTo>
                    <a:pt x="301" y="128"/>
                  </a:lnTo>
                  <a:lnTo>
                    <a:pt x="293" y="121"/>
                  </a:lnTo>
                  <a:lnTo>
                    <a:pt x="284" y="118"/>
                  </a:lnTo>
                  <a:lnTo>
                    <a:pt x="279" y="117"/>
                  </a:lnTo>
                  <a:lnTo>
                    <a:pt x="273" y="117"/>
                  </a:lnTo>
                  <a:lnTo>
                    <a:pt x="187" y="117"/>
                  </a:lnTo>
                  <a:lnTo>
                    <a:pt x="187" y="117"/>
                  </a:lnTo>
                  <a:lnTo>
                    <a:pt x="179" y="117"/>
                  </a:lnTo>
                  <a:lnTo>
                    <a:pt x="171" y="119"/>
                  </a:lnTo>
                  <a:lnTo>
                    <a:pt x="164" y="124"/>
                  </a:lnTo>
                  <a:lnTo>
                    <a:pt x="158" y="128"/>
                  </a:lnTo>
                  <a:lnTo>
                    <a:pt x="152" y="134"/>
                  </a:lnTo>
                  <a:lnTo>
                    <a:pt x="147" y="141"/>
                  </a:lnTo>
                  <a:lnTo>
                    <a:pt x="143" y="148"/>
                  </a:lnTo>
                  <a:lnTo>
                    <a:pt x="140" y="156"/>
                  </a:lnTo>
                  <a:lnTo>
                    <a:pt x="140" y="156"/>
                  </a:lnTo>
                  <a:lnTo>
                    <a:pt x="134" y="154"/>
                  </a:lnTo>
                  <a:lnTo>
                    <a:pt x="126" y="153"/>
                  </a:lnTo>
                  <a:lnTo>
                    <a:pt x="113" y="152"/>
                  </a:lnTo>
                  <a:lnTo>
                    <a:pt x="42" y="152"/>
                  </a:lnTo>
                  <a:lnTo>
                    <a:pt x="42" y="152"/>
                  </a:lnTo>
                  <a:lnTo>
                    <a:pt x="34" y="153"/>
                  </a:lnTo>
                  <a:lnTo>
                    <a:pt x="26" y="156"/>
                  </a:lnTo>
                  <a:lnTo>
                    <a:pt x="19" y="160"/>
                  </a:lnTo>
                  <a:lnTo>
                    <a:pt x="13" y="166"/>
                  </a:lnTo>
                  <a:lnTo>
                    <a:pt x="7" y="173"/>
                  </a:lnTo>
                  <a:lnTo>
                    <a:pt x="3" y="181"/>
                  </a:lnTo>
                  <a:lnTo>
                    <a:pt x="1" y="191"/>
                  </a:lnTo>
                  <a:lnTo>
                    <a:pt x="0" y="201"/>
                  </a:lnTo>
                  <a:lnTo>
                    <a:pt x="0" y="319"/>
                  </a:lnTo>
                  <a:lnTo>
                    <a:pt x="0" y="319"/>
                  </a:lnTo>
                  <a:lnTo>
                    <a:pt x="0" y="326"/>
                  </a:lnTo>
                  <a:lnTo>
                    <a:pt x="2" y="331"/>
                  </a:lnTo>
                  <a:lnTo>
                    <a:pt x="4" y="334"/>
                  </a:lnTo>
                  <a:lnTo>
                    <a:pt x="7" y="336"/>
                  </a:lnTo>
                  <a:lnTo>
                    <a:pt x="10" y="337"/>
                  </a:lnTo>
                  <a:lnTo>
                    <a:pt x="15" y="337"/>
                  </a:lnTo>
                  <a:lnTo>
                    <a:pt x="15" y="337"/>
                  </a:lnTo>
                  <a:lnTo>
                    <a:pt x="19" y="337"/>
                  </a:lnTo>
                  <a:lnTo>
                    <a:pt x="22" y="336"/>
                  </a:lnTo>
                  <a:lnTo>
                    <a:pt x="24" y="334"/>
                  </a:lnTo>
                  <a:lnTo>
                    <a:pt x="26" y="331"/>
                  </a:lnTo>
                  <a:lnTo>
                    <a:pt x="28" y="325"/>
                  </a:lnTo>
                  <a:lnTo>
                    <a:pt x="28" y="319"/>
                  </a:lnTo>
                  <a:lnTo>
                    <a:pt x="28" y="319"/>
                  </a:lnTo>
                  <a:lnTo>
                    <a:pt x="29" y="193"/>
                  </a:lnTo>
                  <a:lnTo>
                    <a:pt x="46" y="193"/>
                  </a:lnTo>
                  <a:lnTo>
                    <a:pt x="46" y="193"/>
                  </a:lnTo>
                  <a:lnTo>
                    <a:pt x="45" y="498"/>
                  </a:lnTo>
                  <a:lnTo>
                    <a:pt x="45" y="498"/>
                  </a:lnTo>
                  <a:lnTo>
                    <a:pt x="46" y="509"/>
                  </a:lnTo>
                  <a:lnTo>
                    <a:pt x="48" y="517"/>
                  </a:lnTo>
                  <a:lnTo>
                    <a:pt x="52" y="522"/>
                  </a:lnTo>
                  <a:lnTo>
                    <a:pt x="56" y="526"/>
                  </a:lnTo>
                  <a:lnTo>
                    <a:pt x="60" y="528"/>
                  </a:lnTo>
                  <a:lnTo>
                    <a:pt x="65" y="530"/>
                  </a:lnTo>
                  <a:lnTo>
                    <a:pt x="75" y="530"/>
                  </a:lnTo>
                  <a:lnTo>
                    <a:pt x="93" y="530"/>
                  </a:lnTo>
                  <a:lnTo>
                    <a:pt x="93" y="530"/>
                  </a:lnTo>
                  <a:lnTo>
                    <a:pt x="97" y="530"/>
                  </a:lnTo>
                  <a:lnTo>
                    <a:pt x="101" y="530"/>
                  </a:lnTo>
                  <a:lnTo>
                    <a:pt x="105" y="528"/>
                  </a:lnTo>
                  <a:lnTo>
                    <a:pt x="109" y="525"/>
                  </a:lnTo>
                  <a:lnTo>
                    <a:pt x="113" y="521"/>
                  </a:lnTo>
                  <a:lnTo>
                    <a:pt x="116" y="515"/>
                  </a:lnTo>
                  <a:lnTo>
                    <a:pt x="118" y="506"/>
                  </a:lnTo>
                  <a:lnTo>
                    <a:pt x="119" y="493"/>
                  </a:lnTo>
                  <a:lnTo>
                    <a:pt x="119" y="493"/>
                  </a:lnTo>
                  <a:lnTo>
                    <a:pt x="120" y="337"/>
                  </a:lnTo>
                  <a:lnTo>
                    <a:pt x="120" y="193"/>
                  </a:lnTo>
                  <a:lnTo>
                    <a:pt x="138" y="193"/>
                  </a:lnTo>
                  <a:lnTo>
                    <a:pt x="138" y="322"/>
                  </a:lnTo>
                  <a:lnTo>
                    <a:pt x="138" y="322"/>
                  </a:lnTo>
                  <a:lnTo>
                    <a:pt x="139" y="330"/>
                  </a:lnTo>
                  <a:lnTo>
                    <a:pt x="140" y="333"/>
                  </a:lnTo>
                  <a:lnTo>
                    <a:pt x="141" y="335"/>
                  </a:lnTo>
                  <a:lnTo>
                    <a:pt x="143" y="336"/>
                  </a:lnTo>
                  <a:lnTo>
                    <a:pt x="146" y="337"/>
                  </a:lnTo>
                  <a:lnTo>
                    <a:pt x="151" y="337"/>
                  </a:lnTo>
                  <a:lnTo>
                    <a:pt x="151" y="337"/>
                  </a:lnTo>
                  <a:lnTo>
                    <a:pt x="155" y="337"/>
                  </a:lnTo>
                  <a:lnTo>
                    <a:pt x="157" y="336"/>
                  </a:lnTo>
                  <a:lnTo>
                    <a:pt x="160" y="335"/>
                  </a:lnTo>
                  <a:lnTo>
                    <a:pt x="162" y="333"/>
                  </a:lnTo>
                  <a:lnTo>
                    <a:pt x="164" y="328"/>
                  </a:lnTo>
                  <a:lnTo>
                    <a:pt x="165" y="321"/>
                  </a:lnTo>
                  <a:lnTo>
                    <a:pt x="165" y="321"/>
                  </a:lnTo>
                  <a:lnTo>
                    <a:pt x="164" y="171"/>
                  </a:lnTo>
                  <a:lnTo>
                    <a:pt x="181" y="171"/>
                  </a:lnTo>
                  <a:lnTo>
                    <a:pt x="181" y="171"/>
                  </a:lnTo>
                  <a:lnTo>
                    <a:pt x="181" y="528"/>
                  </a:lnTo>
                  <a:lnTo>
                    <a:pt x="181" y="528"/>
                  </a:lnTo>
                  <a:lnTo>
                    <a:pt x="182" y="541"/>
                  </a:lnTo>
                  <a:lnTo>
                    <a:pt x="185" y="551"/>
                  </a:lnTo>
                  <a:lnTo>
                    <a:pt x="189" y="558"/>
                  </a:lnTo>
                  <a:lnTo>
                    <a:pt x="193" y="565"/>
                  </a:lnTo>
                  <a:lnTo>
                    <a:pt x="198" y="569"/>
                  </a:lnTo>
                  <a:lnTo>
                    <a:pt x="205" y="571"/>
                  </a:lnTo>
                  <a:lnTo>
                    <a:pt x="210" y="573"/>
                  </a:lnTo>
                  <a:lnTo>
                    <a:pt x="215" y="573"/>
                  </a:lnTo>
                  <a:lnTo>
                    <a:pt x="248" y="573"/>
                  </a:lnTo>
                  <a:lnTo>
                    <a:pt x="248" y="573"/>
                  </a:lnTo>
                  <a:lnTo>
                    <a:pt x="252" y="573"/>
                  </a:lnTo>
                  <a:lnTo>
                    <a:pt x="257" y="571"/>
                  </a:lnTo>
                  <a:lnTo>
                    <a:pt x="263" y="568"/>
                  </a:lnTo>
                  <a:lnTo>
                    <a:pt x="268" y="563"/>
                  </a:lnTo>
                  <a:lnTo>
                    <a:pt x="272" y="557"/>
                  </a:lnTo>
                  <a:lnTo>
                    <a:pt x="275" y="548"/>
                  </a:lnTo>
                  <a:lnTo>
                    <a:pt x="278" y="537"/>
                  </a:lnTo>
                  <a:lnTo>
                    <a:pt x="279" y="523"/>
                  </a:lnTo>
                  <a:lnTo>
                    <a:pt x="279" y="523"/>
                  </a:lnTo>
                  <a:lnTo>
                    <a:pt x="279" y="340"/>
                  </a:lnTo>
                  <a:lnTo>
                    <a:pt x="278" y="171"/>
                  </a:lnTo>
                  <a:lnTo>
                    <a:pt x="295" y="171"/>
                  </a:lnTo>
                  <a:lnTo>
                    <a:pt x="295" y="171"/>
                  </a:lnTo>
                  <a:lnTo>
                    <a:pt x="295" y="317"/>
                  </a:lnTo>
                  <a:lnTo>
                    <a:pt x="295" y="317"/>
                  </a:lnTo>
                  <a:lnTo>
                    <a:pt x="296" y="326"/>
                  </a:lnTo>
                  <a:lnTo>
                    <a:pt x="296" y="330"/>
                  </a:lnTo>
                  <a:lnTo>
                    <a:pt x="298" y="333"/>
                  </a:lnTo>
                  <a:lnTo>
                    <a:pt x="299" y="335"/>
                  </a:lnTo>
                  <a:lnTo>
                    <a:pt x="302" y="336"/>
                  </a:lnTo>
                  <a:lnTo>
                    <a:pt x="305" y="337"/>
                  </a:lnTo>
                  <a:lnTo>
                    <a:pt x="309" y="337"/>
                  </a:lnTo>
                  <a:lnTo>
                    <a:pt x="309" y="337"/>
                  </a:lnTo>
                  <a:lnTo>
                    <a:pt x="312" y="337"/>
                  </a:lnTo>
                  <a:lnTo>
                    <a:pt x="314" y="336"/>
                  </a:lnTo>
                  <a:lnTo>
                    <a:pt x="316" y="334"/>
                  </a:lnTo>
                  <a:lnTo>
                    <a:pt x="318" y="332"/>
                  </a:lnTo>
                  <a:lnTo>
                    <a:pt x="319" y="326"/>
                  </a:lnTo>
                  <a:lnTo>
                    <a:pt x="320" y="318"/>
                  </a:lnTo>
                  <a:lnTo>
                    <a:pt x="320" y="318"/>
                  </a:lnTo>
                  <a:lnTo>
                    <a:pt x="320" y="178"/>
                  </a:lnTo>
                  <a:lnTo>
                    <a:pt x="337" y="178"/>
                  </a:lnTo>
                  <a:lnTo>
                    <a:pt x="337" y="178"/>
                  </a:lnTo>
                  <a:lnTo>
                    <a:pt x="338" y="524"/>
                  </a:lnTo>
                  <a:lnTo>
                    <a:pt x="338" y="524"/>
                  </a:lnTo>
                  <a:lnTo>
                    <a:pt x="340" y="537"/>
                  </a:lnTo>
                  <a:lnTo>
                    <a:pt x="342" y="547"/>
                  </a:lnTo>
                  <a:lnTo>
                    <a:pt x="346" y="554"/>
                  </a:lnTo>
                  <a:lnTo>
                    <a:pt x="351" y="560"/>
                  </a:lnTo>
                  <a:lnTo>
                    <a:pt x="357" y="565"/>
                  </a:lnTo>
                  <a:lnTo>
                    <a:pt x="362" y="567"/>
                  </a:lnTo>
                  <a:lnTo>
                    <a:pt x="368" y="569"/>
                  </a:lnTo>
                  <a:lnTo>
                    <a:pt x="373" y="569"/>
                  </a:lnTo>
                  <a:lnTo>
                    <a:pt x="406" y="569"/>
                  </a:lnTo>
                  <a:lnTo>
                    <a:pt x="406" y="569"/>
                  </a:lnTo>
                  <a:lnTo>
                    <a:pt x="411" y="569"/>
                  </a:lnTo>
                  <a:lnTo>
                    <a:pt x="416" y="567"/>
                  </a:lnTo>
                  <a:lnTo>
                    <a:pt x="421" y="563"/>
                  </a:lnTo>
                  <a:lnTo>
                    <a:pt x="426" y="559"/>
                  </a:lnTo>
                  <a:lnTo>
                    <a:pt x="430" y="553"/>
                  </a:lnTo>
                  <a:lnTo>
                    <a:pt x="433" y="544"/>
                  </a:lnTo>
                  <a:lnTo>
                    <a:pt x="436" y="533"/>
                  </a:lnTo>
                  <a:lnTo>
                    <a:pt x="437" y="519"/>
                  </a:lnTo>
                  <a:lnTo>
                    <a:pt x="437" y="519"/>
                  </a:lnTo>
                  <a:lnTo>
                    <a:pt x="438" y="457"/>
                  </a:lnTo>
                  <a:lnTo>
                    <a:pt x="438" y="341"/>
                  </a:lnTo>
                  <a:lnTo>
                    <a:pt x="437" y="178"/>
                  </a:lnTo>
                  <a:lnTo>
                    <a:pt x="455" y="178"/>
                  </a:lnTo>
                  <a:lnTo>
                    <a:pt x="455" y="178"/>
                  </a:lnTo>
                  <a:lnTo>
                    <a:pt x="455" y="318"/>
                  </a:lnTo>
                  <a:lnTo>
                    <a:pt x="455" y="318"/>
                  </a:lnTo>
                  <a:lnTo>
                    <a:pt x="456" y="325"/>
                  </a:lnTo>
                  <a:lnTo>
                    <a:pt x="458" y="332"/>
                  </a:lnTo>
                  <a:lnTo>
                    <a:pt x="459" y="334"/>
                  </a:lnTo>
                  <a:lnTo>
                    <a:pt x="461" y="336"/>
                  </a:lnTo>
                  <a:lnTo>
                    <a:pt x="464" y="337"/>
                  </a:lnTo>
                  <a:lnTo>
                    <a:pt x="467" y="337"/>
                  </a:lnTo>
                  <a:lnTo>
                    <a:pt x="467" y="337"/>
                  </a:lnTo>
                  <a:lnTo>
                    <a:pt x="473" y="337"/>
                  </a:lnTo>
                  <a:lnTo>
                    <a:pt x="476" y="336"/>
                  </a:lnTo>
                  <a:lnTo>
                    <a:pt x="478" y="334"/>
                  </a:lnTo>
                  <a:lnTo>
                    <a:pt x="480" y="330"/>
                  </a:lnTo>
                  <a:lnTo>
                    <a:pt x="481" y="324"/>
                  </a:lnTo>
                  <a:lnTo>
                    <a:pt x="481" y="324"/>
                  </a:lnTo>
                  <a:lnTo>
                    <a:pt x="482" y="264"/>
                  </a:lnTo>
                  <a:lnTo>
                    <a:pt x="482" y="193"/>
                  </a:lnTo>
                  <a:lnTo>
                    <a:pt x="499" y="193"/>
                  </a:lnTo>
                  <a:lnTo>
                    <a:pt x="499" y="193"/>
                  </a:lnTo>
                  <a:lnTo>
                    <a:pt x="499" y="483"/>
                  </a:lnTo>
                  <a:lnTo>
                    <a:pt x="499" y="483"/>
                  </a:lnTo>
                  <a:lnTo>
                    <a:pt x="499" y="493"/>
                  </a:lnTo>
                  <a:lnTo>
                    <a:pt x="501" y="502"/>
                  </a:lnTo>
                  <a:lnTo>
                    <a:pt x="503" y="509"/>
                  </a:lnTo>
                  <a:lnTo>
                    <a:pt x="505" y="513"/>
                  </a:lnTo>
                  <a:lnTo>
                    <a:pt x="508" y="517"/>
                  </a:lnTo>
                  <a:lnTo>
                    <a:pt x="513" y="519"/>
                  </a:lnTo>
                  <a:lnTo>
                    <a:pt x="516" y="520"/>
                  </a:lnTo>
                  <a:lnTo>
                    <a:pt x="520" y="520"/>
                  </a:lnTo>
                  <a:lnTo>
                    <a:pt x="551" y="520"/>
                  </a:lnTo>
                  <a:lnTo>
                    <a:pt x="551" y="520"/>
                  </a:lnTo>
                  <a:lnTo>
                    <a:pt x="555" y="520"/>
                  </a:lnTo>
                  <a:lnTo>
                    <a:pt x="559" y="519"/>
                  </a:lnTo>
                  <a:lnTo>
                    <a:pt x="562" y="516"/>
                  </a:lnTo>
                  <a:lnTo>
                    <a:pt x="565" y="513"/>
                  </a:lnTo>
                  <a:lnTo>
                    <a:pt x="568" y="507"/>
                  </a:lnTo>
                  <a:lnTo>
                    <a:pt x="571" y="499"/>
                  </a:lnTo>
                  <a:lnTo>
                    <a:pt x="572" y="490"/>
                  </a:lnTo>
                  <a:lnTo>
                    <a:pt x="573" y="478"/>
                  </a:lnTo>
                  <a:lnTo>
                    <a:pt x="573" y="478"/>
                  </a:lnTo>
                  <a:lnTo>
                    <a:pt x="573" y="329"/>
                  </a:lnTo>
                  <a:lnTo>
                    <a:pt x="573" y="193"/>
                  </a:lnTo>
                  <a:lnTo>
                    <a:pt x="591" y="193"/>
                  </a:lnTo>
                  <a:lnTo>
                    <a:pt x="591" y="193"/>
                  </a:lnTo>
                  <a:lnTo>
                    <a:pt x="591" y="322"/>
                  </a:lnTo>
                  <a:lnTo>
                    <a:pt x="591" y="322"/>
                  </a:lnTo>
                  <a:lnTo>
                    <a:pt x="592" y="328"/>
                  </a:lnTo>
                  <a:lnTo>
                    <a:pt x="595" y="333"/>
                  </a:lnTo>
                  <a:lnTo>
                    <a:pt x="599" y="336"/>
                  </a:lnTo>
                  <a:lnTo>
                    <a:pt x="604" y="337"/>
                  </a:lnTo>
                  <a:lnTo>
                    <a:pt x="604" y="337"/>
                  </a:lnTo>
                  <a:lnTo>
                    <a:pt x="610" y="336"/>
                  </a:lnTo>
                  <a:lnTo>
                    <a:pt x="614" y="333"/>
                  </a:lnTo>
                  <a:lnTo>
                    <a:pt x="616" y="329"/>
                  </a:lnTo>
                  <a:lnTo>
                    <a:pt x="617" y="323"/>
                  </a:lnTo>
                  <a:lnTo>
                    <a:pt x="617" y="197"/>
                  </a:lnTo>
                  <a:lnTo>
                    <a:pt x="617" y="197"/>
                  </a:lnTo>
                  <a:lnTo>
                    <a:pt x="616" y="187"/>
                  </a:lnTo>
                  <a:lnTo>
                    <a:pt x="614" y="176"/>
                  </a:lnTo>
                  <a:lnTo>
                    <a:pt x="610" y="167"/>
                  </a:lnTo>
                  <a:lnTo>
                    <a:pt x="605" y="159"/>
                  </a:lnTo>
                  <a:lnTo>
                    <a:pt x="599" y="152"/>
                  </a:lnTo>
                  <a:lnTo>
                    <a:pt x="592" y="147"/>
                  </a:lnTo>
                  <a:lnTo>
                    <a:pt x="584" y="143"/>
                  </a:lnTo>
                  <a:lnTo>
                    <a:pt x="580" y="142"/>
                  </a:lnTo>
                  <a:lnTo>
                    <a:pt x="576" y="142"/>
                  </a:lnTo>
                  <a:lnTo>
                    <a:pt x="576" y="142"/>
                  </a:lnTo>
                  <a:close/>
                </a:path>
              </a:pathLst>
            </a:custGeom>
            <a:solidFill>
              <a:srgbClr val="B70D50"/>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3" name="Freeform 45"/>
            <p:cNvSpPr>
              <a:spLocks noEditPoints="1"/>
            </p:cNvSpPr>
            <p:nvPr/>
          </p:nvSpPr>
          <p:spPr bwMode="auto">
            <a:xfrm>
              <a:off x="5748906" y="4793082"/>
              <a:ext cx="394543" cy="394544"/>
            </a:xfrm>
            <a:custGeom>
              <a:avLst/>
              <a:gdLst>
                <a:gd name="T0" fmla="*/ 248 w 898"/>
                <a:gd name="T1" fmla="*/ 302 h 898"/>
                <a:gd name="T2" fmla="*/ 358 w 898"/>
                <a:gd name="T3" fmla="*/ 200 h 898"/>
                <a:gd name="T4" fmla="*/ 360 w 898"/>
                <a:gd name="T5" fmla="*/ 148 h 898"/>
                <a:gd name="T6" fmla="*/ 214 w 898"/>
                <a:gd name="T7" fmla="*/ 66 h 898"/>
                <a:gd name="T8" fmla="*/ 88 w 898"/>
                <a:gd name="T9" fmla="*/ 184 h 898"/>
                <a:gd name="T10" fmla="*/ 178 w 898"/>
                <a:gd name="T11" fmla="*/ 308 h 898"/>
                <a:gd name="T12" fmla="*/ 220 w 898"/>
                <a:gd name="T13" fmla="*/ 298 h 898"/>
                <a:gd name="T14" fmla="*/ 132 w 898"/>
                <a:gd name="T15" fmla="*/ 356 h 898"/>
                <a:gd name="T16" fmla="*/ 48 w 898"/>
                <a:gd name="T17" fmla="*/ 248 h 898"/>
                <a:gd name="T18" fmla="*/ 8 w 898"/>
                <a:gd name="T19" fmla="*/ 370 h 898"/>
                <a:gd name="T20" fmla="*/ 2 w 898"/>
                <a:gd name="T21" fmla="*/ 480 h 898"/>
                <a:gd name="T22" fmla="*/ 38 w 898"/>
                <a:gd name="T23" fmla="*/ 626 h 898"/>
                <a:gd name="T24" fmla="*/ 78 w 898"/>
                <a:gd name="T25" fmla="*/ 618 h 898"/>
                <a:gd name="T26" fmla="*/ 144 w 898"/>
                <a:gd name="T27" fmla="*/ 452 h 898"/>
                <a:gd name="T28" fmla="*/ 124 w 898"/>
                <a:gd name="T29" fmla="*/ 394 h 898"/>
                <a:gd name="T30" fmla="*/ 502 w 898"/>
                <a:gd name="T31" fmla="*/ 98 h 898"/>
                <a:gd name="T32" fmla="*/ 634 w 898"/>
                <a:gd name="T33" fmla="*/ 68 h 898"/>
                <a:gd name="T34" fmla="*/ 596 w 898"/>
                <a:gd name="T35" fmla="*/ 24 h 898"/>
                <a:gd name="T36" fmla="*/ 450 w 898"/>
                <a:gd name="T37" fmla="*/ 0 h 898"/>
                <a:gd name="T38" fmla="*/ 292 w 898"/>
                <a:gd name="T39" fmla="*/ 28 h 898"/>
                <a:gd name="T40" fmla="*/ 404 w 898"/>
                <a:gd name="T41" fmla="*/ 96 h 898"/>
                <a:gd name="T42" fmla="*/ 452 w 898"/>
                <a:gd name="T43" fmla="*/ 82 h 898"/>
                <a:gd name="T44" fmla="*/ 620 w 898"/>
                <a:gd name="T45" fmla="*/ 500 h 898"/>
                <a:gd name="T46" fmla="*/ 566 w 898"/>
                <a:gd name="T47" fmla="*/ 376 h 898"/>
                <a:gd name="T48" fmla="*/ 488 w 898"/>
                <a:gd name="T49" fmla="*/ 266 h 898"/>
                <a:gd name="T50" fmla="*/ 422 w 898"/>
                <a:gd name="T51" fmla="*/ 268 h 898"/>
                <a:gd name="T52" fmla="*/ 346 w 898"/>
                <a:gd name="T53" fmla="*/ 298 h 898"/>
                <a:gd name="T54" fmla="*/ 310 w 898"/>
                <a:gd name="T55" fmla="*/ 368 h 898"/>
                <a:gd name="T56" fmla="*/ 310 w 898"/>
                <a:gd name="T57" fmla="*/ 422 h 898"/>
                <a:gd name="T58" fmla="*/ 444 w 898"/>
                <a:gd name="T59" fmla="*/ 492 h 898"/>
                <a:gd name="T60" fmla="*/ 594 w 898"/>
                <a:gd name="T61" fmla="*/ 532 h 898"/>
                <a:gd name="T62" fmla="*/ 718 w 898"/>
                <a:gd name="T63" fmla="*/ 764 h 898"/>
                <a:gd name="T64" fmla="*/ 792 w 898"/>
                <a:gd name="T65" fmla="*/ 740 h 898"/>
                <a:gd name="T66" fmla="*/ 878 w 898"/>
                <a:gd name="T67" fmla="*/ 586 h 898"/>
                <a:gd name="T68" fmla="*/ 762 w 898"/>
                <a:gd name="T69" fmla="*/ 622 h 898"/>
                <a:gd name="T70" fmla="*/ 572 w 898"/>
                <a:gd name="T71" fmla="*/ 596 h 898"/>
                <a:gd name="T72" fmla="*/ 412 w 898"/>
                <a:gd name="T73" fmla="*/ 552 h 898"/>
                <a:gd name="T74" fmla="*/ 268 w 898"/>
                <a:gd name="T75" fmla="*/ 476 h 898"/>
                <a:gd name="T76" fmla="*/ 220 w 898"/>
                <a:gd name="T77" fmla="*/ 490 h 898"/>
                <a:gd name="T78" fmla="*/ 158 w 898"/>
                <a:gd name="T79" fmla="*/ 582 h 898"/>
                <a:gd name="T80" fmla="*/ 122 w 898"/>
                <a:gd name="T81" fmla="*/ 756 h 898"/>
                <a:gd name="T82" fmla="*/ 192 w 898"/>
                <a:gd name="T83" fmla="*/ 816 h 898"/>
                <a:gd name="T84" fmla="*/ 274 w 898"/>
                <a:gd name="T85" fmla="*/ 862 h 898"/>
                <a:gd name="T86" fmla="*/ 444 w 898"/>
                <a:gd name="T87" fmla="*/ 678 h 898"/>
                <a:gd name="T88" fmla="*/ 752 w 898"/>
                <a:gd name="T89" fmla="*/ 116 h 898"/>
                <a:gd name="T90" fmla="*/ 546 w 898"/>
                <a:gd name="T91" fmla="*/ 168 h 898"/>
                <a:gd name="T92" fmla="*/ 544 w 898"/>
                <a:gd name="T93" fmla="*/ 200 h 898"/>
                <a:gd name="T94" fmla="*/ 582 w 898"/>
                <a:gd name="T95" fmla="*/ 278 h 898"/>
                <a:gd name="T96" fmla="*/ 670 w 898"/>
                <a:gd name="T97" fmla="*/ 442 h 898"/>
                <a:gd name="T98" fmla="*/ 722 w 898"/>
                <a:gd name="T99" fmla="*/ 488 h 898"/>
                <a:gd name="T100" fmla="*/ 768 w 898"/>
                <a:gd name="T101" fmla="*/ 536 h 898"/>
                <a:gd name="T102" fmla="*/ 894 w 898"/>
                <a:gd name="T103" fmla="*/ 512 h 898"/>
                <a:gd name="T104" fmla="*/ 898 w 898"/>
                <a:gd name="T105" fmla="*/ 424 h 898"/>
                <a:gd name="T106" fmla="*/ 876 w 898"/>
                <a:gd name="T107" fmla="*/ 308 h 898"/>
                <a:gd name="T108" fmla="*/ 812 w 898"/>
                <a:gd name="T109" fmla="*/ 184 h 898"/>
                <a:gd name="T110" fmla="*/ 620 w 898"/>
                <a:gd name="T111" fmla="*/ 648 h 898"/>
                <a:gd name="T112" fmla="*/ 430 w 898"/>
                <a:gd name="T113" fmla="*/ 780 h 898"/>
                <a:gd name="T114" fmla="*/ 368 w 898"/>
                <a:gd name="T115" fmla="*/ 890 h 898"/>
                <a:gd name="T116" fmla="*/ 476 w 898"/>
                <a:gd name="T117" fmla="*/ 898 h 898"/>
                <a:gd name="T118" fmla="*/ 594 w 898"/>
                <a:gd name="T119" fmla="*/ 874 h 898"/>
                <a:gd name="T120" fmla="*/ 650 w 898"/>
                <a:gd name="T121" fmla="*/ 788 h 898"/>
                <a:gd name="T122" fmla="*/ 652 w 898"/>
                <a:gd name="T123" fmla="*/ 66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8" h="898">
                  <a:moveTo>
                    <a:pt x="220" y="298"/>
                  </a:moveTo>
                  <a:lnTo>
                    <a:pt x="220" y="298"/>
                  </a:lnTo>
                  <a:lnTo>
                    <a:pt x="234" y="300"/>
                  </a:lnTo>
                  <a:lnTo>
                    <a:pt x="248" y="302"/>
                  </a:lnTo>
                  <a:lnTo>
                    <a:pt x="248" y="302"/>
                  </a:lnTo>
                  <a:lnTo>
                    <a:pt x="274" y="274"/>
                  </a:lnTo>
                  <a:lnTo>
                    <a:pt x="300" y="248"/>
                  </a:lnTo>
                  <a:lnTo>
                    <a:pt x="328" y="224"/>
                  </a:lnTo>
                  <a:lnTo>
                    <a:pt x="358" y="200"/>
                  </a:lnTo>
                  <a:lnTo>
                    <a:pt x="358" y="200"/>
                  </a:lnTo>
                  <a:lnTo>
                    <a:pt x="356" y="190"/>
                  </a:lnTo>
                  <a:lnTo>
                    <a:pt x="356" y="178"/>
                  </a:lnTo>
                  <a:lnTo>
                    <a:pt x="356" y="178"/>
                  </a:lnTo>
                  <a:lnTo>
                    <a:pt x="358" y="162"/>
                  </a:lnTo>
                  <a:lnTo>
                    <a:pt x="360" y="148"/>
                  </a:lnTo>
                  <a:lnTo>
                    <a:pt x="360" y="148"/>
                  </a:lnTo>
                  <a:lnTo>
                    <a:pt x="326" y="124"/>
                  </a:lnTo>
                  <a:lnTo>
                    <a:pt x="290" y="104"/>
                  </a:lnTo>
                  <a:lnTo>
                    <a:pt x="252" y="84"/>
                  </a:lnTo>
                  <a:lnTo>
                    <a:pt x="214" y="66"/>
                  </a:lnTo>
                  <a:lnTo>
                    <a:pt x="214" y="66"/>
                  </a:lnTo>
                  <a:lnTo>
                    <a:pt x="178" y="92"/>
                  </a:lnTo>
                  <a:lnTo>
                    <a:pt x="146" y="118"/>
                  </a:lnTo>
                  <a:lnTo>
                    <a:pt x="116" y="150"/>
                  </a:lnTo>
                  <a:lnTo>
                    <a:pt x="88" y="184"/>
                  </a:lnTo>
                  <a:lnTo>
                    <a:pt x="88" y="184"/>
                  </a:lnTo>
                  <a:lnTo>
                    <a:pt x="108" y="216"/>
                  </a:lnTo>
                  <a:lnTo>
                    <a:pt x="130" y="248"/>
                  </a:lnTo>
                  <a:lnTo>
                    <a:pt x="152" y="278"/>
                  </a:lnTo>
                  <a:lnTo>
                    <a:pt x="178" y="308"/>
                  </a:lnTo>
                  <a:lnTo>
                    <a:pt x="178" y="308"/>
                  </a:lnTo>
                  <a:lnTo>
                    <a:pt x="198" y="300"/>
                  </a:lnTo>
                  <a:lnTo>
                    <a:pt x="208" y="298"/>
                  </a:lnTo>
                  <a:lnTo>
                    <a:pt x="220" y="298"/>
                  </a:lnTo>
                  <a:lnTo>
                    <a:pt x="220" y="298"/>
                  </a:lnTo>
                  <a:close/>
                  <a:moveTo>
                    <a:pt x="124" y="394"/>
                  </a:moveTo>
                  <a:lnTo>
                    <a:pt x="124" y="394"/>
                  </a:lnTo>
                  <a:lnTo>
                    <a:pt x="126" y="374"/>
                  </a:lnTo>
                  <a:lnTo>
                    <a:pt x="132" y="356"/>
                  </a:lnTo>
                  <a:lnTo>
                    <a:pt x="132" y="356"/>
                  </a:lnTo>
                  <a:lnTo>
                    <a:pt x="108" y="330"/>
                  </a:lnTo>
                  <a:lnTo>
                    <a:pt x="88" y="304"/>
                  </a:lnTo>
                  <a:lnTo>
                    <a:pt x="68" y="276"/>
                  </a:lnTo>
                  <a:lnTo>
                    <a:pt x="48" y="248"/>
                  </a:lnTo>
                  <a:lnTo>
                    <a:pt x="48" y="248"/>
                  </a:lnTo>
                  <a:lnTo>
                    <a:pt x="38" y="270"/>
                  </a:lnTo>
                  <a:lnTo>
                    <a:pt x="28" y="294"/>
                  </a:lnTo>
                  <a:lnTo>
                    <a:pt x="20" y="318"/>
                  </a:lnTo>
                  <a:lnTo>
                    <a:pt x="14" y="344"/>
                  </a:lnTo>
                  <a:lnTo>
                    <a:pt x="8" y="370"/>
                  </a:lnTo>
                  <a:lnTo>
                    <a:pt x="4" y="396"/>
                  </a:lnTo>
                  <a:lnTo>
                    <a:pt x="2" y="422"/>
                  </a:lnTo>
                  <a:lnTo>
                    <a:pt x="0" y="448"/>
                  </a:lnTo>
                  <a:lnTo>
                    <a:pt x="0" y="448"/>
                  </a:lnTo>
                  <a:lnTo>
                    <a:pt x="2" y="480"/>
                  </a:lnTo>
                  <a:lnTo>
                    <a:pt x="6" y="510"/>
                  </a:lnTo>
                  <a:lnTo>
                    <a:pt x="10" y="540"/>
                  </a:lnTo>
                  <a:lnTo>
                    <a:pt x="18" y="570"/>
                  </a:lnTo>
                  <a:lnTo>
                    <a:pt x="26" y="598"/>
                  </a:lnTo>
                  <a:lnTo>
                    <a:pt x="38" y="626"/>
                  </a:lnTo>
                  <a:lnTo>
                    <a:pt x="50" y="652"/>
                  </a:lnTo>
                  <a:lnTo>
                    <a:pt x="64" y="678"/>
                  </a:lnTo>
                  <a:lnTo>
                    <a:pt x="64" y="678"/>
                  </a:lnTo>
                  <a:lnTo>
                    <a:pt x="70" y="648"/>
                  </a:lnTo>
                  <a:lnTo>
                    <a:pt x="78" y="618"/>
                  </a:lnTo>
                  <a:lnTo>
                    <a:pt x="86" y="590"/>
                  </a:lnTo>
                  <a:lnTo>
                    <a:pt x="94" y="562"/>
                  </a:lnTo>
                  <a:lnTo>
                    <a:pt x="116" y="506"/>
                  </a:lnTo>
                  <a:lnTo>
                    <a:pt x="144" y="452"/>
                  </a:lnTo>
                  <a:lnTo>
                    <a:pt x="144" y="452"/>
                  </a:lnTo>
                  <a:lnTo>
                    <a:pt x="134" y="438"/>
                  </a:lnTo>
                  <a:lnTo>
                    <a:pt x="128" y="424"/>
                  </a:lnTo>
                  <a:lnTo>
                    <a:pt x="124" y="410"/>
                  </a:lnTo>
                  <a:lnTo>
                    <a:pt x="124" y="394"/>
                  </a:lnTo>
                  <a:lnTo>
                    <a:pt x="124" y="394"/>
                  </a:lnTo>
                  <a:close/>
                  <a:moveTo>
                    <a:pt x="452" y="82"/>
                  </a:moveTo>
                  <a:lnTo>
                    <a:pt x="452" y="82"/>
                  </a:lnTo>
                  <a:lnTo>
                    <a:pt x="470" y="84"/>
                  </a:lnTo>
                  <a:lnTo>
                    <a:pt x="488" y="90"/>
                  </a:lnTo>
                  <a:lnTo>
                    <a:pt x="502" y="98"/>
                  </a:lnTo>
                  <a:lnTo>
                    <a:pt x="516" y="108"/>
                  </a:lnTo>
                  <a:lnTo>
                    <a:pt x="516" y="108"/>
                  </a:lnTo>
                  <a:lnTo>
                    <a:pt x="554" y="94"/>
                  </a:lnTo>
                  <a:lnTo>
                    <a:pt x="594" y="80"/>
                  </a:lnTo>
                  <a:lnTo>
                    <a:pt x="634" y="68"/>
                  </a:lnTo>
                  <a:lnTo>
                    <a:pt x="674" y="60"/>
                  </a:lnTo>
                  <a:lnTo>
                    <a:pt x="674" y="60"/>
                  </a:lnTo>
                  <a:lnTo>
                    <a:pt x="648" y="46"/>
                  </a:lnTo>
                  <a:lnTo>
                    <a:pt x="622" y="34"/>
                  </a:lnTo>
                  <a:lnTo>
                    <a:pt x="596" y="24"/>
                  </a:lnTo>
                  <a:lnTo>
                    <a:pt x="568" y="16"/>
                  </a:lnTo>
                  <a:lnTo>
                    <a:pt x="540" y="8"/>
                  </a:lnTo>
                  <a:lnTo>
                    <a:pt x="510" y="4"/>
                  </a:lnTo>
                  <a:lnTo>
                    <a:pt x="480" y="0"/>
                  </a:lnTo>
                  <a:lnTo>
                    <a:pt x="450" y="0"/>
                  </a:lnTo>
                  <a:lnTo>
                    <a:pt x="450" y="0"/>
                  </a:lnTo>
                  <a:lnTo>
                    <a:pt x="408" y="2"/>
                  </a:lnTo>
                  <a:lnTo>
                    <a:pt x="368" y="8"/>
                  </a:lnTo>
                  <a:lnTo>
                    <a:pt x="330" y="16"/>
                  </a:lnTo>
                  <a:lnTo>
                    <a:pt x="292" y="28"/>
                  </a:lnTo>
                  <a:lnTo>
                    <a:pt x="292" y="28"/>
                  </a:lnTo>
                  <a:lnTo>
                    <a:pt x="320" y="44"/>
                  </a:lnTo>
                  <a:lnTo>
                    <a:pt x="348" y="60"/>
                  </a:lnTo>
                  <a:lnTo>
                    <a:pt x="376" y="78"/>
                  </a:lnTo>
                  <a:lnTo>
                    <a:pt x="404" y="96"/>
                  </a:lnTo>
                  <a:lnTo>
                    <a:pt x="404" y="96"/>
                  </a:lnTo>
                  <a:lnTo>
                    <a:pt x="414" y="90"/>
                  </a:lnTo>
                  <a:lnTo>
                    <a:pt x="426" y="86"/>
                  </a:lnTo>
                  <a:lnTo>
                    <a:pt x="438" y="84"/>
                  </a:lnTo>
                  <a:lnTo>
                    <a:pt x="452" y="82"/>
                  </a:lnTo>
                  <a:lnTo>
                    <a:pt x="452" y="82"/>
                  </a:lnTo>
                  <a:close/>
                  <a:moveTo>
                    <a:pt x="594" y="532"/>
                  </a:moveTo>
                  <a:lnTo>
                    <a:pt x="594" y="532"/>
                  </a:lnTo>
                  <a:lnTo>
                    <a:pt x="606" y="514"/>
                  </a:lnTo>
                  <a:lnTo>
                    <a:pt x="620" y="500"/>
                  </a:lnTo>
                  <a:lnTo>
                    <a:pt x="620" y="500"/>
                  </a:lnTo>
                  <a:lnTo>
                    <a:pt x="608" y="468"/>
                  </a:lnTo>
                  <a:lnTo>
                    <a:pt x="596" y="436"/>
                  </a:lnTo>
                  <a:lnTo>
                    <a:pt x="580" y="406"/>
                  </a:lnTo>
                  <a:lnTo>
                    <a:pt x="566" y="376"/>
                  </a:lnTo>
                  <a:lnTo>
                    <a:pt x="548" y="348"/>
                  </a:lnTo>
                  <a:lnTo>
                    <a:pt x="530" y="320"/>
                  </a:lnTo>
                  <a:lnTo>
                    <a:pt x="510" y="292"/>
                  </a:lnTo>
                  <a:lnTo>
                    <a:pt x="488" y="266"/>
                  </a:lnTo>
                  <a:lnTo>
                    <a:pt x="488" y="266"/>
                  </a:lnTo>
                  <a:lnTo>
                    <a:pt x="470" y="272"/>
                  </a:lnTo>
                  <a:lnTo>
                    <a:pt x="452" y="274"/>
                  </a:lnTo>
                  <a:lnTo>
                    <a:pt x="452" y="274"/>
                  </a:lnTo>
                  <a:lnTo>
                    <a:pt x="436" y="272"/>
                  </a:lnTo>
                  <a:lnTo>
                    <a:pt x="422" y="268"/>
                  </a:lnTo>
                  <a:lnTo>
                    <a:pt x="408" y="264"/>
                  </a:lnTo>
                  <a:lnTo>
                    <a:pt x="396" y="256"/>
                  </a:lnTo>
                  <a:lnTo>
                    <a:pt x="396" y="256"/>
                  </a:lnTo>
                  <a:lnTo>
                    <a:pt x="370" y="276"/>
                  </a:lnTo>
                  <a:lnTo>
                    <a:pt x="346" y="298"/>
                  </a:lnTo>
                  <a:lnTo>
                    <a:pt x="322" y="320"/>
                  </a:lnTo>
                  <a:lnTo>
                    <a:pt x="300" y="344"/>
                  </a:lnTo>
                  <a:lnTo>
                    <a:pt x="300" y="344"/>
                  </a:lnTo>
                  <a:lnTo>
                    <a:pt x="306" y="356"/>
                  </a:lnTo>
                  <a:lnTo>
                    <a:pt x="310" y="368"/>
                  </a:lnTo>
                  <a:lnTo>
                    <a:pt x="314" y="380"/>
                  </a:lnTo>
                  <a:lnTo>
                    <a:pt x="314" y="394"/>
                  </a:lnTo>
                  <a:lnTo>
                    <a:pt x="314" y="394"/>
                  </a:lnTo>
                  <a:lnTo>
                    <a:pt x="314" y="408"/>
                  </a:lnTo>
                  <a:lnTo>
                    <a:pt x="310" y="422"/>
                  </a:lnTo>
                  <a:lnTo>
                    <a:pt x="310" y="422"/>
                  </a:lnTo>
                  <a:lnTo>
                    <a:pt x="342" y="442"/>
                  </a:lnTo>
                  <a:lnTo>
                    <a:pt x="376" y="462"/>
                  </a:lnTo>
                  <a:lnTo>
                    <a:pt x="410" y="478"/>
                  </a:lnTo>
                  <a:lnTo>
                    <a:pt x="444" y="492"/>
                  </a:lnTo>
                  <a:lnTo>
                    <a:pt x="480" y="506"/>
                  </a:lnTo>
                  <a:lnTo>
                    <a:pt x="518" y="516"/>
                  </a:lnTo>
                  <a:lnTo>
                    <a:pt x="556" y="526"/>
                  </a:lnTo>
                  <a:lnTo>
                    <a:pt x="594" y="532"/>
                  </a:lnTo>
                  <a:lnTo>
                    <a:pt x="594" y="532"/>
                  </a:lnTo>
                  <a:close/>
                  <a:moveTo>
                    <a:pt x="718" y="662"/>
                  </a:moveTo>
                  <a:lnTo>
                    <a:pt x="718" y="662"/>
                  </a:lnTo>
                  <a:lnTo>
                    <a:pt x="720" y="716"/>
                  </a:lnTo>
                  <a:lnTo>
                    <a:pt x="720" y="716"/>
                  </a:lnTo>
                  <a:lnTo>
                    <a:pt x="718" y="764"/>
                  </a:lnTo>
                  <a:lnTo>
                    <a:pt x="714" y="812"/>
                  </a:lnTo>
                  <a:lnTo>
                    <a:pt x="714" y="812"/>
                  </a:lnTo>
                  <a:lnTo>
                    <a:pt x="742" y="790"/>
                  </a:lnTo>
                  <a:lnTo>
                    <a:pt x="768" y="766"/>
                  </a:lnTo>
                  <a:lnTo>
                    <a:pt x="792" y="740"/>
                  </a:lnTo>
                  <a:lnTo>
                    <a:pt x="814" y="712"/>
                  </a:lnTo>
                  <a:lnTo>
                    <a:pt x="834" y="682"/>
                  </a:lnTo>
                  <a:lnTo>
                    <a:pt x="850" y="652"/>
                  </a:lnTo>
                  <a:lnTo>
                    <a:pt x="866" y="620"/>
                  </a:lnTo>
                  <a:lnTo>
                    <a:pt x="878" y="586"/>
                  </a:lnTo>
                  <a:lnTo>
                    <a:pt x="878" y="586"/>
                  </a:lnTo>
                  <a:lnTo>
                    <a:pt x="826" y="596"/>
                  </a:lnTo>
                  <a:lnTo>
                    <a:pt x="772" y="604"/>
                  </a:lnTo>
                  <a:lnTo>
                    <a:pt x="772" y="604"/>
                  </a:lnTo>
                  <a:lnTo>
                    <a:pt x="762" y="622"/>
                  </a:lnTo>
                  <a:lnTo>
                    <a:pt x="750" y="638"/>
                  </a:lnTo>
                  <a:lnTo>
                    <a:pt x="736" y="652"/>
                  </a:lnTo>
                  <a:lnTo>
                    <a:pt x="718" y="662"/>
                  </a:lnTo>
                  <a:lnTo>
                    <a:pt x="718" y="662"/>
                  </a:lnTo>
                  <a:close/>
                  <a:moveTo>
                    <a:pt x="572" y="596"/>
                  </a:moveTo>
                  <a:lnTo>
                    <a:pt x="572" y="596"/>
                  </a:lnTo>
                  <a:lnTo>
                    <a:pt x="530" y="588"/>
                  </a:lnTo>
                  <a:lnTo>
                    <a:pt x="490" y="578"/>
                  </a:lnTo>
                  <a:lnTo>
                    <a:pt x="450" y="566"/>
                  </a:lnTo>
                  <a:lnTo>
                    <a:pt x="412" y="552"/>
                  </a:lnTo>
                  <a:lnTo>
                    <a:pt x="374" y="536"/>
                  </a:lnTo>
                  <a:lnTo>
                    <a:pt x="338" y="518"/>
                  </a:lnTo>
                  <a:lnTo>
                    <a:pt x="304" y="498"/>
                  </a:lnTo>
                  <a:lnTo>
                    <a:pt x="268" y="476"/>
                  </a:lnTo>
                  <a:lnTo>
                    <a:pt x="268" y="476"/>
                  </a:lnTo>
                  <a:lnTo>
                    <a:pt x="258" y="482"/>
                  </a:lnTo>
                  <a:lnTo>
                    <a:pt x="246" y="486"/>
                  </a:lnTo>
                  <a:lnTo>
                    <a:pt x="232" y="488"/>
                  </a:lnTo>
                  <a:lnTo>
                    <a:pt x="220" y="490"/>
                  </a:lnTo>
                  <a:lnTo>
                    <a:pt x="220" y="490"/>
                  </a:lnTo>
                  <a:lnTo>
                    <a:pt x="200" y="488"/>
                  </a:lnTo>
                  <a:lnTo>
                    <a:pt x="200" y="488"/>
                  </a:lnTo>
                  <a:lnTo>
                    <a:pt x="184" y="518"/>
                  </a:lnTo>
                  <a:lnTo>
                    <a:pt x="170" y="550"/>
                  </a:lnTo>
                  <a:lnTo>
                    <a:pt x="158" y="582"/>
                  </a:lnTo>
                  <a:lnTo>
                    <a:pt x="148" y="616"/>
                  </a:lnTo>
                  <a:lnTo>
                    <a:pt x="138" y="650"/>
                  </a:lnTo>
                  <a:lnTo>
                    <a:pt x="132" y="684"/>
                  </a:lnTo>
                  <a:lnTo>
                    <a:pt x="126" y="720"/>
                  </a:lnTo>
                  <a:lnTo>
                    <a:pt x="122" y="756"/>
                  </a:lnTo>
                  <a:lnTo>
                    <a:pt x="122" y="756"/>
                  </a:lnTo>
                  <a:lnTo>
                    <a:pt x="138" y="772"/>
                  </a:lnTo>
                  <a:lnTo>
                    <a:pt x="156" y="788"/>
                  </a:lnTo>
                  <a:lnTo>
                    <a:pt x="174" y="802"/>
                  </a:lnTo>
                  <a:lnTo>
                    <a:pt x="192" y="816"/>
                  </a:lnTo>
                  <a:lnTo>
                    <a:pt x="212" y="830"/>
                  </a:lnTo>
                  <a:lnTo>
                    <a:pt x="232" y="842"/>
                  </a:lnTo>
                  <a:lnTo>
                    <a:pt x="254" y="852"/>
                  </a:lnTo>
                  <a:lnTo>
                    <a:pt x="274" y="862"/>
                  </a:lnTo>
                  <a:lnTo>
                    <a:pt x="274" y="862"/>
                  </a:lnTo>
                  <a:lnTo>
                    <a:pt x="304" y="822"/>
                  </a:lnTo>
                  <a:lnTo>
                    <a:pt x="334" y="782"/>
                  </a:lnTo>
                  <a:lnTo>
                    <a:pt x="368" y="746"/>
                  </a:lnTo>
                  <a:lnTo>
                    <a:pt x="404" y="710"/>
                  </a:lnTo>
                  <a:lnTo>
                    <a:pt x="444" y="678"/>
                  </a:lnTo>
                  <a:lnTo>
                    <a:pt x="484" y="648"/>
                  </a:lnTo>
                  <a:lnTo>
                    <a:pt x="528" y="622"/>
                  </a:lnTo>
                  <a:lnTo>
                    <a:pt x="572" y="596"/>
                  </a:lnTo>
                  <a:lnTo>
                    <a:pt x="572" y="596"/>
                  </a:lnTo>
                  <a:close/>
                  <a:moveTo>
                    <a:pt x="752" y="116"/>
                  </a:moveTo>
                  <a:lnTo>
                    <a:pt x="752" y="116"/>
                  </a:lnTo>
                  <a:lnTo>
                    <a:pt x="698" y="124"/>
                  </a:lnTo>
                  <a:lnTo>
                    <a:pt x="646" y="134"/>
                  </a:lnTo>
                  <a:lnTo>
                    <a:pt x="596" y="150"/>
                  </a:lnTo>
                  <a:lnTo>
                    <a:pt x="546" y="168"/>
                  </a:lnTo>
                  <a:lnTo>
                    <a:pt x="546" y="168"/>
                  </a:lnTo>
                  <a:lnTo>
                    <a:pt x="548" y="178"/>
                  </a:lnTo>
                  <a:lnTo>
                    <a:pt x="548" y="178"/>
                  </a:lnTo>
                  <a:lnTo>
                    <a:pt x="546" y="190"/>
                  </a:lnTo>
                  <a:lnTo>
                    <a:pt x="544" y="200"/>
                  </a:lnTo>
                  <a:lnTo>
                    <a:pt x="542" y="210"/>
                  </a:lnTo>
                  <a:lnTo>
                    <a:pt x="538" y="220"/>
                  </a:lnTo>
                  <a:lnTo>
                    <a:pt x="538" y="220"/>
                  </a:lnTo>
                  <a:lnTo>
                    <a:pt x="560" y="248"/>
                  </a:lnTo>
                  <a:lnTo>
                    <a:pt x="582" y="278"/>
                  </a:lnTo>
                  <a:lnTo>
                    <a:pt x="602" y="310"/>
                  </a:lnTo>
                  <a:lnTo>
                    <a:pt x="622" y="342"/>
                  </a:lnTo>
                  <a:lnTo>
                    <a:pt x="640" y="374"/>
                  </a:lnTo>
                  <a:lnTo>
                    <a:pt x="656" y="408"/>
                  </a:lnTo>
                  <a:lnTo>
                    <a:pt x="670" y="442"/>
                  </a:lnTo>
                  <a:lnTo>
                    <a:pt x="682" y="478"/>
                  </a:lnTo>
                  <a:lnTo>
                    <a:pt x="682" y="478"/>
                  </a:lnTo>
                  <a:lnTo>
                    <a:pt x="696" y="480"/>
                  </a:lnTo>
                  <a:lnTo>
                    <a:pt x="710" y="482"/>
                  </a:lnTo>
                  <a:lnTo>
                    <a:pt x="722" y="488"/>
                  </a:lnTo>
                  <a:lnTo>
                    <a:pt x="734" y="494"/>
                  </a:lnTo>
                  <a:lnTo>
                    <a:pt x="746" y="504"/>
                  </a:lnTo>
                  <a:lnTo>
                    <a:pt x="754" y="514"/>
                  </a:lnTo>
                  <a:lnTo>
                    <a:pt x="762" y="524"/>
                  </a:lnTo>
                  <a:lnTo>
                    <a:pt x="768" y="536"/>
                  </a:lnTo>
                  <a:lnTo>
                    <a:pt x="768" y="536"/>
                  </a:lnTo>
                  <a:lnTo>
                    <a:pt x="800" y="532"/>
                  </a:lnTo>
                  <a:lnTo>
                    <a:pt x="832" y="526"/>
                  </a:lnTo>
                  <a:lnTo>
                    <a:pt x="864" y="520"/>
                  </a:lnTo>
                  <a:lnTo>
                    <a:pt x="894" y="512"/>
                  </a:lnTo>
                  <a:lnTo>
                    <a:pt x="894" y="512"/>
                  </a:lnTo>
                  <a:lnTo>
                    <a:pt x="898" y="480"/>
                  </a:lnTo>
                  <a:lnTo>
                    <a:pt x="898" y="448"/>
                  </a:lnTo>
                  <a:lnTo>
                    <a:pt x="898" y="448"/>
                  </a:lnTo>
                  <a:lnTo>
                    <a:pt x="898" y="424"/>
                  </a:lnTo>
                  <a:lnTo>
                    <a:pt x="896" y="400"/>
                  </a:lnTo>
                  <a:lnTo>
                    <a:pt x="892" y="376"/>
                  </a:lnTo>
                  <a:lnTo>
                    <a:pt x="888" y="352"/>
                  </a:lnTo>
                  <a:lnTo>
                    <a:pt x="882" y="330"/>
                  </a:lnTo>
                  <a:lnTo>
                    <a:pt x="876" y="308"/>
                  </a:lnTo>
                  <a:lnTo>
                    <a:pt x="868" y="286"/>
                  </a:lnTo>
                  <a:lnTo>
                    <a:pt x="858" y="264"/>
                  </a:lnTo>
                  <a:lnTo>
                    <a:pt x="848" y="244"/>
                  </a:lnTo>
                  <a:lnTo>
                    <a:pt x="838" y="222"/>
                  </a:lnTo>
                  <a:lnTo>
                    <a:pt x="812" y="184"/>
                  </a:lnTo>
                  <a:lnTo>
                    <a:pt x="784" y="148"/>
                  </a:lnTo>
                  <a:lnTo>
                    <a:pt x="752" y="116"/>
                  </a:lnTo>
                  <a:lnTo>
                    <a:pt x="752" y="116"/>
                  </a:lnTo>
                  <a:close/>
                  <a:moveTo>
                    <a:pt x="620" y="648"/>
                  </a:moveTo>
                  <a:lnTo>
                    <a:pt x="620" y="648"/>
                  </a:lnTo>
                  <a:lnTo>
                    <a:pt x="578" y="668"/>
                  </a:lnTo>
                  <a:lnTo>
                    <a:pt x="538" y="692"/>
                  </a:lnTo>
                  <a:lnTo>
                    <a:pt x="500" y="720"/>
                  </a:lnTo>
                  <a:lnTo>
                    <a:pt x="464" y="748"/>
                  </a:lnTo>
                  <a:lnTo>
                    <a:pt x="430" y="780"/>
                  </a:lnTo>
                  <a:lnTo>
                    <a:pt x="398" y="812"/>
                  </a:lnTo>
                  <a:lnTo>
                    <a:pt x="368" y="848"/>
                  </a:lnTo>
                  <a:lnTo>
                    <a:pt x="340" y="884"/>
                  </a:lnTo>
                  <a:lnTo>
                    <a:pt x="340" y="884"/>
                  </a:lnTo>
                  <a:lnTo>
                    <a:pt x="368" y="890"/>
                  </a:lnTo>
                  <a:lnTo>
                    <a:pt x="394" y="894"/>
                  </a:lnTo>
                  <a:lnTo>
                    <a:pt x="422" y="898"/>
                  </a:lnTo>
                  <a:lnTo>
                    <a:pt x="450" y="898"/>
                  </a:lnTo>
                  <a:lnTo>
                    <a:pt x="450" y="898"/>
                  </a:lnTo>
                  <a:lnTo>
                    <a:pt x="476" y="898"/>
                  </a:lnTo>
                  <a:lnTo>
                    <a:pt x="500" y="896"/>
                  </a:lnTo>
                  <a:lnTo>
                    <a:pt x="524" y="892"/>
                  </a:lnTo>
                  <a:lnTo>
                    <a:pt x="548" y="888"/>
                  </a:lnTo>
                  <a:lnTo>
                    <a:pt x="572" y="882"/>
                  </a:lnTo>
                  <a:lnTo>
                    <a:pt x="594" y="874"/>
                  </a:lnTo>
                  <a:lnTo>
                    <a:pt x="618" y="866"/>
                  </a:lnTo>
                  <a:lnTo>
                    <a:pt x="640" y="856"/>
                  </a:lnTo>
                  <a:lnTo>
                    <a:pt x="640" y="856"/>
                  </a:lnTo>
                  <a:lnTo>
                    <a:pt x="646" y="822"/>
                  </a:lnTo>
                  <a:lnTo>
                    <a:pt x="650" y="788"/>
                  </a:lnTo>
                  <a:lnTo>
                    <a:pt x="652" y="752"/>
                  </a:lnTo>
                  <a:lnTo>
                    <a:pt x="654" y="716"/>
                  </a:lnTo>
                  <a:lnTo>
                    <a:pt x="654" y="716"/>
                  </a:lnTo>
                  <a:lnTo>
                    <a:pt x="652" y="664"/>
                  </a:lnTo>
                  <a:lnTo>
                    <a:pt x="652" y="664"/>
                  </a:lnTo>
                  <a:lnTo>
                    <a:pt x="634" y="658"/>
                  </a:lnTo>
                  <a:lnTo>
                    <a:pt x="620" y="648"/>
                  </a:lnTo>
                  <a:lnTo>
                    <a:pt x="620" y="648"/>
                  </a:lnTo>
                  <a:close/>
                </a:path>
              </a:pathLst>
            </a:custGeom>
            <a:solidFill>
              <a:srgbClr val="00B3BF"/>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4" name="Freeform 13"/>
            <p:cNvSpPr>
              <a:spLocks/>
            </p:cNvSpPr>
            <p:nvPr/>
          </p:nvSpPr>
          <p:spPr bwMode="auto">
            <a:xfrm>
              <a:off x="5096376" y="6273231"/>
              <a:ext cx="699264" cy="322814"/>
            </a:xfrm>
            <a:custGeom>
              <a:avLst/>
              <a:gdLst>
                <a:gd name="T0" fmla="*/ 736 w 1408"/>
                <a:gd name="T1" fmla="*/ 4 h 650"/>
                <a:gd name="T2" fmla="*/ 722 w 1408"/>
                <a:gd name="T3" fmla="*/ 2 h 650"/>
                <a:gd name="T4" fmla="*/ 692 w 1408"/>
                <a:gd name="T5" fmla="*/ 2 h 650"/>
                <a:gd name="T6" fmla="*/ 12 w 1408"/>
                <a:gd name="T7" fmla="*/ 236 h 650"/>
                <a:gd name="T8" fmla="*/ 4 w 1408"/>
                <a:gd name="T9" fmla="*/ 242 h 650"/>
                <a:gd name="T10" fmla="*/ 0 w 1408"/>
                <a:gd name="T11" fmla="*/ 248 h 650"/>
                <a:gd name="T12" fmla="*/ 4 w 1408"/>
                <a:gd name="T13" fmla="*/ 252 h 650"/>
                <a:gd name="T14" fmla="*/ 284 w 1408"/>
                <a:gd name="T15" fmla="*/ 350 h 650"/>
                <a:gd name="T16" fmla="*/ 284 w 1408"/>
                <a:gd name="T17" fmla="*/ 546 h 650"/>
                <a:gd name="T18" fmla="*/ 324 w 1408"/>
                <a:gd name="T19" fmla="*/ 534 h 650"/>
                <a:gd name="T20" fmla="*/ 376 w 1408"/>
                <a:gd name="T21" fmla="*/ 530 h 650"/>
                <a:gd name="T22" fmla="*/ 436 w 1408"/>
                <a:gd name="T23" fmla="*/ 534 h 650"/>
                <a:gd name="T24" fmla="*/ 502 w 1408"/>
                <a:gd name="T25" fmla="*/ 548 h 650"/>
                <a:gd name="T26" fmla="*/ 534 w 1408"/>
                <a:gd name="T27" fmla="*/ 556 h 650"/>
                <a:gd name="T28" fmla="*/ 590 w 1408"/>
                <a:gd name="T29" fmla="*/ 580 h 650"/>
                <a:gd name="T30" fmla="*/ 638 w 1408"/>
                <a:gd name="T31" fmla="*/ 606 h 650"/>
                <a:gd name="T32" fmla="*/ 674 w 1408"/>
                <a:gd name="T33" fmla="*/ 634 h 650"/>
                <a:gd name="T34" fmla="*/ 688 w 1408"/>
                <a:gd name="T35" fmla="*/ 650 h 650"/>
                <a:gd name="T36" fmla="*/ 708 w 1408"/>
                <a:gd name="T37" fmla="*/ 650 h 650"/>
                <a:gd name="T38" fmla="*/ 738 w 1408"/>
                <a:gd name="T39" fmla="*/ 620 h 650"/>
                <a:gd name="T40" fmla="*/ 780 w 1408"/>
                <a:gd name="T41" fmla="*/ 592 h 650"/>
                <a:gd name="T42" fmla="*/ 832 w 1408"/>
                <a:gd name="T43" fmla="*/ 568 h 650"/>
                <a:gd name="T44" fmla="*/ 894 w 1408"/>
                <a:gd name="T45" fmla="*/ 548 h 650"/>
                <a:gd name="T46" fmla="*/ 922 w 1408"/>
                <a:gd name="T47" fmla="*/ 540 h 650"/>
                <a:gd name="T48" fmla="*/ 978 w 1408"/>
                <a:gd name="T49" fmla="*/ 532 h 650"/>
                <a:gd name="T50" fmla="*/ 1030 w 1408"/>
                <a:gd name="T51" fmla="*/ 530 h 650"/>
                <a:gd name="T52" fmla="*/ 1074 w 1408"/>
                <a:gd name="T53" fmla="*/ 534 h 650"/>
                <a:gd name="T54" fmla="*/ 1094 w 1408"/>
                <a:gd name="T55" fmla="*/ 356 h 650"/>
                <a:gd name="T56" fmla="*/ 1212 w 1408"/>
                <a:gd name="T57" fmla="*/ 362 h 650"/>
                <a:gd name="T58" fmla="*/ 1202 w 1408"/>
                <a:gd name="T59" fmla="*/ 368 h 650"/>
                <a:gd name="T60" fmla="*/ 1190 w 1408"/>
                <a:gd name="T61" fmla="*/ 386 h 650"/>
                <a:gd name="T62" fmla="*/ 1188 w 1408"/>
                <a:gd name="T63" fmla="*/ 398 h 650"/>
                <a:gd name="T64" fmla="*/ 1190 w 1408"/>
                <a:gd name="T65" fmla="*/ 414 h 650"/>
                <a:gd name="T66" fmla="*/ 1200 w 1408"/>
                <a:gd name="T67" fmla="*/ 426 h 650"/>
                <a:gd name="T68" fmla="*/ 1282 w 1408"/>
                <a:gd name="T69" fmla="*/ 620 h 650"/>
                <a:gd name="T70" fmla="*/ 1248 w 1408"/>
                <a:gd name="T71" fmla="*/ 430 h 650"/>
                <a:gd name="T72" fmla="*/ 1260 w 1408"/>
                <a:gd name="T73" fmla="*/ 416 h 650"/>
                <a:gd name="T74" fmla="*/ 1264 w 1408"/>
                <a:gd name="T75" fmla="*/ 398 h 650"/>
                <a:gd name="T76" fmla="*/ 1262 w 1408"/>
                <a:gd name="T77" fmla="*/ 386 h 650"/>
                <a:gd name="T78" fmla="*/ 1250 w 1408"/>
                <a:gd name="T79" fmla="*/ 368 h 650"/>
                <a:gd name="T80" fmla="*/ 1240 w 1408"/>
                <a:gd name="T81" fmla="*/ 306 h 650"/>
                <a:gd name="T82" fmla="*/ 1396 w 1408"/>
                <a:gd name="T83" fmla="*/ 252 h 650"/>
                <a:gd name="T84" fmla="*/ 1406 w 1408"/>
                <a:gd name="T85" fmla="*/ 244 h 650"/>
                <a:gd name="T86" fmla="*/ 1406 w 1408"/>
                <a:gd name="T87" fmla="*/ 238 h 650"/>
                <a:gd name="T88" fmla="*/ 1396 w 1408"/>
                <a:gd name="T89" fmla="*/ 23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8" h="650">
                  <a:moveTo>
                    <a:pt x="1396" y="230"/>
                  </a:moveTo>
                  <a:lnTo>
                    <a:pt x="736" y="4"/>
                  </a:lnTo>
                  <a:lnTo>
                    <a:pt x="736" y="4"/>
                  </a:lnTo>
                  <a:lnTo>
                    <a:pt x="722" y="2"/>
                  </a:lnTo>
                  <a:lnTo>
                    <a:pt x="706" y="0"/>
                  </a:lnTo>
                  <a:lnTo>
                    <a:pt x="692" y="2"/>
                  </a:lnTo>
                  <a:lnTo>
                    <a:pt x="678" y="4"/>
                  </a:lnTo>
                  <a:lnTo>
                    <a:pt x="12" y="236"/>
                  </a:lnTo>
                  <a:lnTo>
                    <a:pt x="12" y="236"/>
                  </a:lnTo>
                  <a:lnTo>
                    <a:pt x="4" y="242"/>
                  </a:lnTo>
                  <a:lnTo>
                    <a:pt x="2" y="244"/>
                  </a:lnTo>
                  <a:lnTo>
                    <a:pt x="0" y="248"/>
                  </a:lnTo>
                  <a:lnTo>
                    <a:pt x="2" y="250"/>
                  </a:lnTo>
                  <a:lnTo>
                    <a:pt x="4" y="252"/>
                  </a:lnTo>
                  <a:lnTo>
                    <a:pt x="12" y="258"/>
                  </a:lnTo>
                  <a:lnTo>
                    <a:pt x="284" y="350"/>
                  </a:lnTo>
                  <a:lnTo>
                    <a:pt x="284" y="546"/>
                  </a:lnTo>
                  <a:lnTo>
                    <a:pt x="284" y="546"/>
                  </a:lnTo>
                  <a:lnTo>
                    <a:pt x="302" y="540"/>
                  </a:lnTo>
                  <a:lnTo>
                    <a:pt x="324" y="534"/>
                  </a:lnTo>
                  <a:lnTo>
                    <a:pt x="348" y="530"/>
                  </a:lnTo>
                  <a:lnTo>
                    <a:pt x="376" y="530"/>
                  </a:lnTo>
                  <a:lnTo>
                    <a:pt x="406" y="530"/>
                  </a:lnTo>
                  <a:lnTo>
                    <a:pt x="436" y="534"/>
                  </a:lnTo>
                  <a:lnTo>
                    <a:pt x="468" y="540"/>
                  </a:lnTo>
                  <a:lnTo>
                    <a:pt x="502" y="548"/>
                  </a:lnTo>
                  <a:lnTo>
                    <a:pt x="502" y="548"/>
                  </a:lnTo>
                  <a:lnTo>
                    <a:pt x="534" y="556"/>
                  </a:lnTo>
                  <a:lnTo>
                    <a:pt x="562" y="568"/>
                  </a:lnTo>
                  <a:lnTo>
                    <a:pt x="590" y="580"/>
                  </a:lnTo>
                  <a:lnTo>
                    <a:pt x="616" y="592"/>
                  </a:lnTo>
                  <a:lnTo>
                    <a:pt x="638" y="606"/>
                  </a:lnTo>
                  <a:lnTo>
                    <a:pt x="658" y="620"/>
                  </a:lnTo>
                  <a:lnTo>
                    <a:pt x="674" y="634"/>
                  </a:lnTo>
                  <a:lnTo>
                    <a:pt x="688" y="650"/>
                  </a:lnTo>
                  <a:lnTo>
                    <a:pt x="688" y="650"/>
                  </a:lnTo>
                  <a:lnTo>
                    <a:pt x="708" y="650"/>
                  </a:lnTo>
                  <a:lnTo>
                    <a:pt x="708" y="650"/>
                  </a:lnTo>
                  <a:lnTo>
                    <a:pt x="722" y="634"/>
                  </a:lnTo>
                  <a:lnTo>
                    <a:pt x="738" y="620"/>
                  </a:lnTo>
                  <a:lnTo>
                    <a:pt x="758" y="606"/>
                  </a:lnTo>
                  <a:lnTo>
                    <a:pt x="780" y="592"/>
                  </a:lnTo>
                  <a:lnTo>
                    <a:pt x="806" y="578"/>
                  </a:lnTo>
                  <a:lnTo>
                    <a:pt x="832" y="568"/>
                  </a:lnTo>
                  <a:lnTo>
                    <a:pt x="862" y="556"/>
                  </a:lnTo>
                  <a:lnTo>
                    <a:pt x="894" y="548"/>
                  </a:lnTo>
                  <a:lnTo>
                    <a:pt x="894" y="548"/>
                  </a:lnTo>
                  <a:lnTo>
                    <a:pt x="922" y="540"/>
                  </a:lnTo>
                  <a:lnTo>
                    <a:pt x="952" y="534"/>
                  </a:lnTo>
                  <a:lnTo>
                    <a:pt x="978" y="532"/>
                  </a:lnTo>
                  <a:lnTo>
                    <a:pt x="1006" y="530"/>
                  </a:lnTo>
                  <a:lnTo>
                    <a:pt x="1030" y="530"/>
                  </a:lnTo>
                  <a:lnTo>
                    <a:pt x="1054" y="532"/>
                  </a:lnTo>
                  <a:lnTo>
                    <a:pt x="1074" y="534"/>
                  </a:lnTo>
                  <a:lnTo>
                    <a:pt x="1094" y="540"/>
                  </a:lnTo>
                  <a:lnTo>
                    <a:pt x="1094" y="356"/>
                  </a:lnTo>
                  <a:lnTo>
                    <a:pt x="1212" y="316"/>
                  </a:lnTo>
                  <a:lnTo>
                    <a:pt x="1212" y="362"/>
                  </a:lnTo>
                  <a:lnTo>
                    <a:pt x="1212" y="362"/>
                  </a:lnTo>
                  <a:lnTo>
                    <a:pt x="1202" y="368"/>
                  </a:lnTo>
                  <a:lnTo>
                    <a:pt x="1194" y="376"/>
                  </a:lnTo>
                  <a:lnTo>
                    <a:pt x="1190" y="386"/>
                  </a:lnTo>
                  <a:lnTo>
                    <a:pt x="1188" y="398"/>
                  </a:lnTo>
                  <a:lnTo>
                    <a:pt x="1188" y="398"/>
                  </a:lnTo>
                  <a:lnTo>
                    <a:pt x="1188" y="406"/>
                  </a:lnTo>
                  <a:lnTo>
                    <a:pt x="1190" y="414"/>
                  </a:lnTo>
                  <a:lnTo>
                    <a:pt x="1194" y="420"/>
                  </a:lnTo>
                  <a:lnTo>
                    <a:pt x="1200" y="426"/>
                  </a:lnTo>
                  <a:lnTo>
                    <a:pt x="1168" y="620"/>
                  </a:lnTo>
                  <a:lnTo>
                    <a:pt x="1282" y="620"/>
                  </a:lnTo>
                  <a:lnTo>
                    <a:pt x="1248" y="430"/>
                  </a:lnTo>
                  <a:lnTo>
                    <a:pt x="1248" y="430"/>
                  </a:lnTo>
                  <a:lnTo>
                    <a:pt x="1254" y="424"/>
                  </a:lnTo>
                  <a:lnTo>
                    <a:pt x="1260" y="416"/>
                  </a:lnTo>
                  <a:lnTo>
                    <a:pt x="1264" y="408"/>
                  </a:lnTo>
                  <a:lnTo>
                    <a:pt x="1264" y="398"/>
                  </a:lnTo>
                  <a:lnTo>
                    <a:pt x="1264" y="398"/>
                  </a:lnTo>
                  <a:lnTo>
                    <a:pt x="1262" y="386"/>
                  </a:lnTo>
                  <a:lnTo>
                    <a:pt x="1258" y="376"/>
                  </a:lnTo>
                  <a:lnTo>
                    <a:pt x="1250" y="368"/>
                  </a:lnTo>
                  <a:lnTo>
                    <a:pt x="1240" y="362"/>
                  </a:lnTo>
                  <a:lnTo>
                    <a:pt x="1240" y="306"/>
                  </a:lnTo>
                  <a:lnTo>
                    <a:pt x="1396" y="252"/>
                  </a:lnTo>
                  <a:lnTo>
                    <a:pt x="1396" y="252"/>
                  </a:lnTo>
                  <a:lnTo>
                    <a:pt x="1404" y="246"/>
                  </a:lnTo>
                  <a:lnTo>
                    <a:pt x="1406" y="244"/>
                  </a:lnTo>
                  <a:lnTo>
                    <a:pt x="1408" y="240"/>
                  </a:lnTo>
                  <a:lnTo>
                    <a:pt x="1406" y="238"/>
                  </a:lnTo>
                  <a:lnTo>
                    <a:pt x="1404" y="236"/>
                  </a:lnTo>
                  <a:lnTo>
                    <a:pt x="1396" y="230"/>
                  </a:lnTo>
                  <a:lnTo>
                    <a:pt x="1396" y="23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nvGrpSpPr>
            <p:cNvPr id="95" name="Group 94"/>
            <p:cNvGrpSpPr/>
            <p:nvPr/>
          </p:nvGrpSpPr>
          <p:grpSpPr>
            <a:xfrm>
              <a:off x="3566662" y="5711854"/>
              <a:ext cx="456468" cy="561377"/>
              <a:chOff x="2296781" y="4301806"/>
              <a:chExt cx="526713" cy="647767"/>
            </a:xfrm>
            <a:solidFill>
              <a:srgbClr val="7E7DC7"/>
            </a:solidFill>
          </p:grpSpPr>
          <p:sp>
            <p:nvSpPr>
              <p:cNvPr id="96" name="Freeform 95"/>
              <p:cNvSpPr>
                <a:spLocks noEditPoints="1"/>
              </p:cNvSpPr>
              <p:nvPr/>
            </p:nvSpPr>
            <p:spPr bwMode="auto">
              <a:xfrm>
                <a:off x="2296781" y="4513521"/>
                <a:ext cx="443966" cy="436052"/>
              </a:xfrm>
              <a:custGeom>
                <a:avLst/>
                <a:gdLst>
                  <a:gd name="T0" fmla="*/ 1028 w 1122"/>
                  <a:gd name="T1" fmla="*/ 528 h 1102"/>
                  <a:gd name="T2" fmla="*/ 976 w 1122"/>
                  <a:gd name="T3" fmla="*/ 464 h 1102"/>
                  <a:gd name="T4" fmla="*/ 964 w 1122"/>
                  <a:gd name="T5" fmla="*/ 380 h 1102"/>
                  <a:gd name="T6" fmla="*/ 1000 w 1122"/>
                  <a:gd name="T7" fmla="*/ 304 h 1102"/>
                  <a:gd name="T8" fmla="*/ 916 w 1122"/>
                  <a:gd name="T9" fmla="*/ 200 h 1102"/>
                  <a:gd name="T10" fmla="*/ 838 w 1122"/>
                  <a:gd name="T11" fmla="*/ 212 h 1102"/>
                  <a:gd name="T12" fmla="*/ 766 w 1122"/>
                  <a:gd name="T13" fmla="*/ 186 h 1102"/>
                  <a:gd name="T14" fmla="*/ 714 w 1122"/>
                  <a:gd name="T15" fmla="*/ 130 h 1102"/>
                  <a:gd name="T16" fmla="*/ 694 w 1122"/>
                  <a:gd name="T17" fmla="*/ 64 h 1102"/>
                  <a:gd name="T18" fmla="*/ 560 w 1122"/>
                  <a:gd name="T19" fmla="*/ 56 h 1102"/>
                  <a:gd name="T20" fmla="*/ 528 w 1122"/>
                  <a:gd name="T21" fmla="*/ 108 h 1102"/>
                  <a:gd name="T22" fmla="*/ 474 w 1122"/>
                  <a:gd name="T23" fmla="*/ 144 h 1102"/>
                  <a:gd name="T24" fmla="*/ 358 w 1122"/>
                  <a:gd name="T25" fmla="*/ 146 h 1102"/>
                  <a:gd name="T26" fmla="*/ 268 w 1122"/>
                  <a:gd name="T27" fmla="*/ 80 h 1102"/>
                  <a:gd name="T28" fmla="*/ 212 w 1122"/>
                  <a:gd name="T29" fmla="*/ 218 h 1102"/>
                  <a:gd name="T30" fmla="*/ 214 w 1122"/>
                  <a:gd name="T31" fmla="*/ 296 h 1102"/>
                  <a:gd name="T32" fmla="*/ 182 w 1122"/>
                  <a:gd name="T33" fmla="*/ 364 h 1102"/>
                  <a:gd name="T34" fmla="*/ 120 w 1122"/>
                  <a:gd name="T35" fmla="*/ 410 h 1102"/>
                  <a:gd name="T36" fmla="*/ 16 w 1122"/>
                  <a:gd name="T37" fmla="*/ 422 h 1102"/>
                  <a:gd name="T38" fmla="*/ 78 w 1122"/>
                  <a:gd name="T39" fmla="*/ 562 h 1102"/>
                  <a:gd name="T40" fmla="*/ 138 w 1122"/>
                  <a:gd name="T41" fmla="*/ 622 h 1102"/>
                  <a:gd name="T42" fmla="*/ 160 w 1122"/>
                  <a:gd name="T43" fmla="*/ 704 h 1102"/>
                  <a:gd name="T44" fmla="*/ 118 w 1122"/>
                  <a:gd name="T45" fmla="*/ 804 h 1102"/>
                  <a:gd name="T46" fmla="*/ 196 w 1122"/>
                  <a:gd name="T47" fmla="*/ 906 h 1102"/>
                  <a:gd name="T48" fmla="*/ 254 w 1122"/>
                  <a:gd name="T49" fmla="*/ 888 h 1102"/>
                  <a:gd name="T50" fmla="*/ 332 w 1122"/>
                  <a:gd name="T51" fmla="*/ 900 h 1102"/>
                  <a:gd name="T52" fmla="*/ 394 w 1122"/>
                  <a:gd name="T53" fmla="*/ 944 h 1102"/>
                  <a:gd name="T54" fmla="*/ 424 w 1122"/>
                  <a:gd name="T55" fmla="*/ 1000 h 1102"/>
                  <a:gd name="T56" fmla="*/ 432 w 1122"/>
                  <a:gd name="T57" fmla="*/ 1086 h 1102"/>
                  <a:gd name="T58" fmla="*/ 572 w 1122"/>
                  <a:gd name="T59" fmla="*/ 1026 h 1102"/>
                  <a:gd name="T60" fmla="*/ 634 w 1122"/>
                  <a:gd name="T61" fmla="*/ 966 h 1102"/>
                  <a:gd name="T62" fmla="*/ 718 w 1122"/>
                  <a:gd name="T63" fmla="*/ 946 h 1102"/>
                  <a:gd name="T64" fmla="*/ 818 w 1122"/>
                  <a:gd name="T65" fmla="*/ 984 h 1102"/>
                  <a:gd name="T66" fmla="*/ 918 w 1122"/>
                  <a:gd name="T67" fmla="*/ 898 h 1102"/>
                  <a:gd name="T68" fmla="*/ 906 w 1122"/>
                  <a:gd name="T69" fmla="*/ 822 h 1102"/>
                  <a:gd name="T70" fmla="*/ 932 w 1122"/>
                  <a:gd name="T71" fmla="*/ 750 h 1102"/>
                  <a:gd name="T72" fmla="*/ 990 w 1122"/>
                  <a:gd name="T73" fmla="*/ 698 h 1102"/>
                  <a:gd name="T74" fmla="*/ 1060 w 1122"/>
                  <a:gd name="T75" fmla="*/ 680 h 1102"/>
                  <a:gd name="T76" fmla="*/ 750 w 1122"/>
                  <a:gd name="T77" fmla="*/ 576 h 1102"/>
                  <a:gd name="T78" fmla="*/ 716 w 1122"/>
                  <a:gd name="T79" fmla="*/ 662 h 1102"/>
                  <a:gd name="T80" fmla="*/ 646 w 1122"/>
                  <a:gd name="T81" fmla="*/ 718 h 1102"/>
                  <a:gd name="T82" fmla="*/ 556 w 1122"/>
                  <a:gd name="T83" fmla="*/ 738 h 1102"/>
                  <a:gd name="T84" fmla="*/ 480 w 1122"/>
                  <a:gd name="T85" fmla="*/ 720 h 1102"/>
                  <a:gd name="T86" fmla="*/ 410 w 1122"/>
                  <a:gd name="T87" fmla="*/ 664 h 1102"/>
                  <a:gd name="T88" fmla="*/ 374 w 1122"/>
                  <a:gd name="T89" fmla="*/ 582 h 1102"/>
                  <a:gd name="T90" fmla="*/ 376 w 1122"/>
                  <a:gd name="T91" fmla="*/ 506 h 1102"/>
                  <a:gd name="T92" fmla="*/ 418 w 1122"/>
                  <a:gd name="T93" fmla="*/ 426 h 1102"/>
                  <a:gd name="T94" fmla="*/ 494 w 1122"/>
                  <a:gd name="T95" fmla="*/ 376 h 1102"/>
                  <a:gd name="T96" fmla="*/ 586 w 1122"/>
                  <a:gd name="T97" fmla="*/ 364 h 1102"/>
                  <a:gd name="T98" fmla="*/ 658 w 1122"/>
                  <a:gd name="T99" fmla="*/ 388 h 1102"/>
                  <a:gd name="T100" fmla="*/ 724 w 1122"/>
                  <a:gd name="T101" fmla="*/ 452 h 1102"/>
                  <a:gd name="T102" fmla="*/ 752 w 1122"/>
                  <a:gd name="T103" fmla="*/ 538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2" h="1102">
                    <a:moveTo>
                      <a:pt x="1072" y="552"/>
                    </a:moveTo>
                    <a:lnTo>
                      <a:pt x="1072" y="552"/>
                    </a:lnTo>
                    <a:lnTo>
                      <a:pt x="1056" y="546"/>
                    </a:lnTo>
                    <a:lnTo>
                      <a:pt x="1042" y="538"/>
                    </a:lnTo>
                    <a:lnTo>
                      <a:pt x="1028" y="528"/>
                    </a:lnTo>
                    <a:lnTo>
                      <a:pt x="1014" y="518"/>
                    </a:lnTo>
                    <a:lnTo>
                      <a:pt x="1004" y="506"/>
                    </a:lnTo>
                    <a:lnTo>
                      <a:pt x="992" y="494"/>
                    </a:lnTo>
                    <a:lnTo>
                      <a:pt x="984" y="480"/>
                    </a:lnTo>
                    <a:lnTo>
                      <a:pt x="976" y="464"/>
                    </a:lnTo>
                    <a:lnTo>
                      <a:pt x="976" y="464"/>
                    </a:lnTo>
                    <a:lnTo>
                      <a:pt x="968" y="444"/>
                    </a:lnTo>
                    <a:lnTo>
                      <a:pt x="964" y="422"/>
                    </a:lnTo>
                    <a:lnTo>
                      <a:pt x="964" y="402"/>
                    </a:lnTo>
                    <a:lnTo>
                      <a:pt x="964" y="380"/>
                    </a:lnTo>
                    <a:lnTo>
                      <a:pt x="970" y="360"/>
                    </a:lnTo>
                    <a:lnTo>
                      <a:pt x="976" y="342"/>
                    </a:lnTo>
                    <a:lnTo>
                      <a:pt x="986" y="322"/>
                    </a:lnTo>
                    <a:lnTo>
                      <a:pt x="998" y="306"/>
                    </a:lnTo>
                    <a:lnTo>
                      <a:pt x="1000" y="304"/>
                    </a:lnTo>
                    <a:lnTo>
                      <a:pt x="1040" y="262"/>
                    </a:lnTo>
                    <a:lnTo>
                      <a:pt x="970" y="172"/>
                    </a:lnTo>
                    <a:lnTo>
                      <a:pt x="918" y="198"/>
                    </a:lnTo>
                    <a:lnTo>
                      <a:pt x="916" y="200"/>
                    </a:lnTo>
                    <a:lnTo>
                      <a:pt x="916" y="200"/>
                    </a:lnTo>
                    <a:lnTo>
                      <a:pt x="900" y="206"/>
                    </a:lnTo>
                    <a:lnTo>
                      <a:pt x="884" y="210"/>
                    </a:lnTo>
                    <a:lnTo>
                      <a:pt x="870" y="212"/>
                    </a:lnTo>
                    <a:lnTo>
                      <a:pt x="854" y="212"/>
                    </a:lnTo>
                    <a:lnTo>
                      <a:pt x="838" y="212"/>
                    </a:lnTo>
                    <a:lnTo>
                      <a:pt x="822" y="210"/>
                    </a:lnTo>
                    <a:lnTo>
                      <a:pt x="808" y="206"/>
                    </a:lnTo>
                    <a:lnTo>
                      <a:pt x="794" y="200"/>
                    </a:lnTo>
                    <a:lnTo>
                      <a:pt x="780" y="194"/>
                    </a:lnTo>
                    <a:lnTo>
                      <a:pt x="766" y="186"/>
                    </a:lnTo>
                    <a:lnTo>
                      <a:pt x="754" y="178"/>
                    </a:lnTo>
                    <a:lnTo>
                      <a:pt x="742" y="168"/>
                    </a:lnTo>
                    <a:lnTo>
                      <a:pt x="732" y="156"/>
                    </a:lnTo>
                    <a:lnTo>
                      <a:pt x="722" y="144"/>
                    </a:lnTo>
                    <a:lnTo>
                      <a:pt x="714" y="130"/>
                    </a:lnTo>
                    <a:lnTo>
                      <a:pt x="706" y="116"/>
                    </a:lnTo>
                    <a:lnTo>
                      <a:pt x="706" y="116"/>
                    </a:lnTo>
                    <a:lnTo>
                      <a:pt x="698" y="90"/>
                    </a:lnTo>
                    <a:lnTo>
                      <a:pt x="694" y="78"/>
                    </a:lnTo>
                    <a:lnTo>
                      <a:pt x="694" y="64"/>
                    </a:lnTo>
                    <a:lnTo>
                      <a:pt x="694" y="62"/>
                    </a:lnTo>
                    <a:lnTo>
                      <a:pt x="692" y="14"/>
                    </a:lnTo>
                    <a:lnTo>
                      <a:pt x="578" y="0"/>
                    </a:lnTo>
                    <a:lnTo>
                      <a:pt x="562" y="54"/>
                    </a:lnTo>
                    <a:lnTo>
                      <a:pt x="560" y="56"/>
                    </a:lnTo>
                    <a:lnTo>
                      <a:pt x="560" y="56"/>
                    </a:lnTo>
                    <a:lnTo>
                      <a:pt x="554" y="70"/>
                    </a:lnTo>
                    <a:lnTo>
                      <a:pt x="546" y="84"/>
                    </a:lnTo>
                    <a:lnTo>
                      <a:pt x="538" y="96"/>
                    </a:lnTo>
                    <a:lnTo>
                      <a:pt x="528" y="108"/>
                    </a:lnTo>
                    <a:lnTo>
                      <a:pt x="516" y="118"/>
                    </a:lnTo>
                    <a:lnTo>
                      <a:pt x="502" y="128"/>
                    </a:lnTo>
                    <a:lnTo>
                      <a:pt x="488" y="136"/>
                    </a:lnTo>
                    <a:lnTo>
                      <a:pt x="474" y="144"/>
                    </a:lnTo>
                    <a:lnTo>
                      <a:pt x="474" y="144"/>
                    </a:lnTo>
                    <a:lnTo>
                      <a:pt x="450" y="150"/>
                    </a:lnTo>
                    <a:lnTo>
                      <a:pt x="428" y="154"/>
                    </a:lnTo>
                    <a:lnTo>
                      <a:pt x="404" y="156"/>
                    </a:lnTo>
                    <a:lnTo>
                      <a:pt x="380" y="152"/>
                    </a:lnTo>
                    <a:lnTo>
                      <a:pt x="358" y="146"/>
                    </a:lnTo>
                    <a:lnTo>
                      <a:pt x="338" y="138"/>
                    </a:lnTo>
                    <a:lnTo>
                      <a:pt x="318" y="126"/>
                    </a:lnTo>
                    <a:lnTo>
                      <a:pt x="300" y="112"/>
                    </a:lnTo>
                    <a:lnTo>
                      <a:pt x="296" y="108"/>
                    </a:lnTo>
                    <a:lnTo>
                      <a:pt x="268" y="80"/>
                    </a:lnTo>
                    <a:lnTo>
                      <a:pt x="176" y="150"/>
                    </a:lnTo>
                    <a:lnTo>
                      <a:pt x="204" y="198"/>
                    </a:lnTo>
                    <a:lnTo>
                      <a:pt x="206" y="204"/>
                    </a:lnTo>
                    <a:lnTo>
                      <a:pt x="206" y="204"/>
                    </a:lnTo>
                    <a:lnTo>
                      <a:pt x="212" y="218"/>
                    </a:lnTo>
                    <a:lnTo>
                      <a:pt x="216" y="234"/>
                    </a:lnTo>
                    <a:lnTo>
                      <a:pt x="218" y="250"/>
                    </a:lnTo>
                    <a:lnTo>
                      <a:pt x="218" y="264"/>
                    </a:lnTo>
                    <a:lnTo>
                      <a:pt x="218" y="280"/>
                    </a:lnTo>
                    <a:lnTo>
                      <a:pt x="214" y="296"/>
                    </a:lnTo>
                    <a:lnTo>
                      <a:pt x="212" y="310"/>
                    </a:lnTo>
                    <a:lnTo>
                      <a:pt x="206" y="324"/>
                    </a:lnTo>
                    <a:lnTo>
                      <a:pt x="200" y="338"/>
                    </a:lnTo>
                    <a:lnTo>
                      <a:pt x="192" y="350"/>
                    </a:lnTo>
                    <a:lnTo>
                      <a:pt x="182" y="364"/>
                    </a:lnTo>
                    <a:lnTo>
                      <a:pt x="172" y="374"/>
                    </a:lnTo>
                    <a:lnTo>
                      <a:pt x="160" y="386"/>
                    </a:lnTo>
                    <a:lnTo>
                      <a:pt x="148" y="394"/>
                    </a:lnTo>
                    <a:lnTo>
                      <a:pt x="134" y="402"/>
                    </a:lnTo>
                    <a:lnTo>
                      <a:pt x="120" y="410"/>
                    </a:lnTo>
                    <a:lnTo>
                      <a:pt x="120" y="410"/>
                    </a:lnTo>
                    <a:lnTo>
                      <a:pt x="104" y="416"/>
                    </a:lnTo>
                    <a:lnTo>
                      <a:pt x="88" y="418"/>
                    </a:lnTo>
                    <a:lnTo>
                      <a:pt x="54" y="422"/>
                    </a:lnTo>
                    <a:lnTo>
                      <a:pt x="16" y="422"/>
                    </a:lnTo>
                    <a:lnTo>
                      <a:pt x="0" y="534"/>
                    </a:lnTo>
                    <a:lnTo>
                      <a:pt x="48" y="548"/>
                    </a:lnTo>
                    <a:lnTo>
                      <a:pt x="48" y="548"/>
                    </a:lnTo>
                    <a:lnTo>
                      <a:pt x="64" y="554"/>
                    </a:lnTo>
                    <a:lnTo>
                      <a:pt x="78" y="562"/>
                    </a:lnTo>
                    <a:lnTo>
                      <a:pt x="94" y="572"/>
                    </a:lnTo>
                    <a:lnTo>
                      <a:pt x="106" y="582"/>
                    </a:lnTo>
                    <a:lnTo>
                      <a:pt x="118" y="594"/>
                    </a:lnTo>
                    <a:lnTo>
                      <a:pt x="130" y="608"/>
                    </a:lnTo>
                    <a:lnTo>
                      <a:pt x="138" y="622"/>
                    </a:lnTo>
                    <a:lnTo>
                      <a:pt x="146" y="638"/>
                    </a:lnTo>
                    <a:lnTo>
                      <a:pt x="146" y="638"/>
                    </a:lnTo>
                    <a:lnTo>
                      <a:pt x="154" y="660"/>
                    </a:lnTo>
                    <a:lnTo>
                      <a:pt x="158" y="682"/>
                    </a:lnTo>
                    <a:lnTo>
                      <a:pt x="160" y="704"/>
                    </a:lnTo>
                    <a:lnTo>
                      <a:pt x="156" y="726"/>
                    </a:lnTo>
                    <a:lnTo>
                      <a:pt x="152" y="748"/>
                    </a:lnTo>
                    <a:lnTo>
                      <a:pt x="144" y="768"/>
                    </a:lnTo>
                    <a:lnTo>
                      <a:pt x="132" y="786"/>
                    </a:lnTo>
                    <a:lnTo>
                      <a:pt x="118" y="804"/>
                    </a:lnTo>
                    <a:lnTo>
                      <a:pt x="84" y="840"/>
                    </a:lnTo>
                    <a:lnTo>
                      <a:pt x="152" y="928"/>
                    </a:lnTo>
                    <a:lnTo>
                      <a:pt x="194" y="908"/>
                    </a:lnTo>
                    <a:lnTo>
                      <a:pt x="196" y="906"/>
                    </a:lnTo>
                    <a:lnTo>
                      <a:pt x="196" y="906"/>
                    </a:lnTo>
                    <a:lnTo>
                      <a:pt x="208" y="900"/>
                    </a:lnTo>
                    <a:lnTo>
                      <a:pt x="208" y="900"/>
                    </a:lnTo>
                    <a:lnTo>
                      <a:pt x="224" y="896"/>
                    </a:lnTo>
                    <a:lnTo>
                      <a:pt x="240" y="892"/>
                    </a:lnTo>
                    <a:lnTo>
                      <a:pt x="254" y="888"/>
                    </a:lnTo>
                    <a:lnTo>
                      <a:pt x="270" y="888"/>
                    </a:lnTo>
                    <a:lnTo>
                      <a:pt x="286" y="890"/>
                    </a:lnTo>
                    <a:lnTo>
                      <a:pt x="302" y="892"/>
                    </a:lnTo>
                    <a:lnTo>
                      <a:pt x="316" y="896"/>
                    </a:lnTo>
                    <a:lnTo>
                      <a:pt x="332" y="900"/>
                    </a:lnTo>
                    <a:lnTo>
                      <a:pt x="346" y="906"/>
                    </a:lnTo>
                    <a:lnTo>
                      <a:pt x="358" y="914"/>
                    </a:lnTo>
                    <a:lnTo>
                      <a:pt x="372" y="924"/>
                    </a:lnTo>
                    <a:lnTo>
                      <a:pt x="382" y="934"/>
                    </a:lnTo>
                    <a:lnTo>
                      <a:pt x="394" y="944"/>
                    </a:lnTo>
                    <a:lnTo>
                      <a:pt x="404" y="958"/>
                    </a:lnTo>
                    <a:lnTo>
                      <a:pt x="412" y="970"/>
                    </a:lnTo>
                    <a:lnTo>
                      <a:pt x="418" y="986"/>
                    </a:lnTo>
                    <a:lnTo>
                      <a:pt x="418" y="986"/>
                    </a:lnTo>
                    <a:lnTo>
                      <a:pt x="424" y="1000"/>
                    </a:lnTo>
                    <a:lnTo>
                      <a:pt x="428" y="1014"/>
                    </a:lnTo>
                    <a:lnTo>
                      <a:pt x="430" y="1028"/>
                    </a:lnTo>
                    <a:lnTo>
                      <a:pt x="430" y="1044"/>
                    </a:lnTo>
                    <a:lnTo>
                      <a:pt x="430" y="1044"/>
                    </a:lnTo>
                    <a:lnTo>
                      <a:pt x="432" y="1086"/>
                    </a:lnTo>
                    <a:lnTo>
                      <a:pt x="544" y="1102"/>
                    </a:lnTo>
                    <a:lnTo>
                      <a:pt x="558" y="1058"/>
                    </a:lnTo>
                    <a:lnTo>
                      <a:pt x="558" y="1058"/>
                    </a:lnTo>
                    <a:lnTo>
                      <a:pt x="564" y="1042"/>
                    </a:lnTo>
                    <a:lnTo>
                      <a:pt x="572" y="1026"/>
                    </a:lnTo>
                    <a:lnTo>
                      <a:pt x="582" y="1012"/>
                    </a:lnTo>
                    <a:lnTo>
                      <a:pt x="592" y="1000"/>
                    </a:lnTo>
                    <a:lnTo>
                      <a:pt x="604" y="986"/>
                    </a:lnTo>
                    <a:lnTo>
                      <a:pt x="618" y="976"/>
                    </a:lnTo>
                    <a:lnTo>
                      <a:pt x="634" y="966"/>
                    </a:lnTo>
                    <a:lnTo>
                      <a:pt x="650" y="958"/>
                    </a:lnTo>
                    <a:lnTo>
                      <a:pt x="650" y="958"/>
                    </a:lnTo>
                    <a:lnTo>
                      <a:pt x="672" y="950"/>
                    </a:lnTo>
                    <a:lnTo>
                      <a:pt x="696" y="946"/>
                    </a:lnTo>
                    <a:lnTo>
                      <a:pt x="718" y="946"/>
                    </a:lnTo>
                    <a:lnTo>
                      <a:pt x="740" y="948"/>
                    </a:lnTo>
                    <a:lnTo>
                      <a:pt x="760" y="954"/>
                    </a:lnTo>
                    <a:lnTo>
                      <a:pt x="780" y="960"/>
                    </a:lnTo>
                    <a:lnTo>
                      <a:pt x="800" y="972"/>
                    </a:lnTo>
                    <a:lnTo>
                      <a:pt x="818" y="984"/>
                    </a:lnTo>
                    <a:lnTo>
                      <a:pt x="856" y="1020"/>
                    </a:lnTo>
                    <a:lnTo>
                      <a:pt x="946" y="952"/>
                    </a:lnTo>
                    <a:lnTo>
                      <a:pt x="918" y="900"/>
                    </a:lnTo>
                    <a:lnTo>
                      <a:pt x="918" y="898"/>
                    </a:lnTo>
                    <a:lnTo>
                      <a:pt x="918" y="898"/>
                    </a:lnTo>
                    <a:lnTo>
                      <a:pt x="912" y="882"/>
                    </a:lnTo>
                    <a:lnTo>
                      <a:pt x="908" y="868"/>
                    </a:lnTo>
                    <a:lnTo>
                      <a:pt x="906" y="852"/>
                    </a:lnTo>
                    <a:lnTo>
                      <a:pt x="906" y="836"/>
                    </a:lnTo>
                    <a:lnTo>
                      <a:pt x="906" y="822"/>
                    </a:lnTo>
                    <a:lnTo>
                      <a:pt x="908" y="806"/>
                    </a:lnTo>
                    <a:lnTo>
                      <a:pt x="912" y="792"/>
                    </a:lnTo>
                    <a:lnTo>
                      <a:pt x="918" y="778"/>
                    </a:lnTo>
                    <a:lnTo>
                      <a:pt x="924" y="764"/>
                    </a:lnTo>
                    <a:lnTo>
                      <a:pt x="932" y="750"/>
                    </a:lnTo>
                    <a:lnTo>
                      <a:pt x="940" y="738"/>
                    </a:lnTo>
                    <a:lnTo>
                      <a:pt x="952" y="728"/>
                    </a:lnTo>
                    <a:lnTo>
                      <a:pt x="962" y="716"/>
                    </a:lnTo>
                    <a:lnTo>
                      <a:pt x="976" y="708"/>
                    </a:lnTo>
                    <a:lnTo>
                      <a:pt x="990" y="698"/>
                    </a:lnTo>
                    <a:lnTo>
                      <a:pt x="1004" y="692"/>
                    </a:lnTo>
                    <a:lnTo>
                      <a:pt x="1004" y="692"/>
                    </a:lnTo>
                    <a:lnTo>
                      <a:pt x="1018" y="688"/>
                    </a:lnTo>
                    <a:lnTo>
                      <a:pt x="1032" y="684"/>
                    </a:lnTo>
                    <a:lnTo>
                      <a:pt x="1060" y="680"/>
                    </a:lnTo>
                    <a:lnTo>
                      <a:pt x="1108" y="678"/>
                    </a:lnTo>
                    <a:lnTo>
                      <a:pt x="1122" y="566"/>
                    </a:lnTo>
                    <a:lnTo>
                      <a:pt x="1072" y="552"/>
                    </a:lnTo>
                    <a:close/>
                    <a:moveTo>
                      <a:pt x="750" y="576"/>
                    </a:moveTo>
                    <a:lnTo>
                      <a:pt x="750" y="576"/>
                    </a:lnTo>
                    <a:lnTo>
                      <a:pt x="748" y="594"/>
                    </a:lnTo>
                    <a:lnTo>
                      <a:pt x="742" y="612"/>
                    </a:lnTo>
                    <a:lnTo>
                      <a:pt x="734" y="630"/>
                    </a:lnTo>
                    <a:lnTo>
                      <a:pt x="726" y="646"/>
                    </a:lnTo>
                    <a:lnTo>
                      <a:pt x="716" y="662"/>
                    </a:lnTo>
                    <a:lnTo>
                      <a:pt x="704" y="676"/>
                    </a:lnTo>
                    <a:lnTo>
                      <a:pt x="692" y="688"/>
                    </a:lnTo>
                    <a:lnTo>
                      <a:pt x="678" y="700"/>
                    </a:lnTo>
                    <a:lnTo>
                      <a:pt x="662" y="710"/>
                    </a:lnTo>
                    <a:lnTo>
                      <a:pt x="646" y="718"/>
                    </a:lnTo>
                    <a:lnTo>
                      <a:pt x="630" y="726"/>
                    </a:lnTo>
                    <a:lnTo>
                      <a:pt x="612" y="732"/>
                    </a:lnTo>
                    <a:lnTo>
                      <a:pt x="594" y="736"/>
                    </a:lnTo>
                    <a:lnTo>
                      <a:pt x="574" y="738"/>
                    </a:lnTo>
                    <a:lnTo>
                      <a:pt x="556" y="738"/>
                    </a:lnTo>
                    <a:lnTo>
                      <a:pt x="536" y="736"/>
                    </a:lnTo>
                    <a:lnTo>
                      <a:pt x="536" y="736"/>
                    </a:lnTo>
                    <a:lnTo>
                      <a:pt x="516" y="734"/>
                    </a:lnTo>
                    <a:lnTo>
                      <a:pt x="498" y="728"/>
                    </a:lnTo>
                    <a:lnTo>
                      <a:pt x="480" y="720"/>
                    </a:lnTo>
                    <a:lnTo>
                      <a:pt x="464" y="712"/>
                    </a:lnTo>
                    <a:lnTo>
                      <a:pt x="448" y="702"/>
                    </a:lnTo>
                    <a:lnTo>
                      <a:pt x="434" y="690"/>
                    </a:lnTo>
                    <a:lnTo>
                      <a:pt x="422" y="678"/>
                    </a:lnTo>
                    <a:lnTo>
                      <a:pt x="410" y="664"/>
                    </a:lnTo>
                    <a:lnTo>
                      <a:pt x="400" y="650"/>
                    </a:lnTo>
                    <a:lnTo>
                      <a:pt x="390" y="634"/>
                    </a:lnTo>
                    <a:lnTo>
                      <a:pt x="382" y="618"/>
                    </a:lnTo>
                    <a:lnTo>
                      <a:pt x="378" y="600"/>
                    </a:lnTo>
                    <a:lnTo>
                      <a:pt x="374" y="582"/>
                    </a:lnTo>
                    <a:lnTo>
                      <a:pt x="370" y="564"/>
                    </a:lnTo>
                    <a:lnTo>
                      <a:pt x="370" y="544"/>
                    </a:lnTo>
                    <a:lnTo>
                      <a:pt x="372" y="526"/>
                    </a:lnTo>
                    <a:lnTo>
                      <a:pt x="372" y="526"/>
                    </a:lnTo>
                    <a:lnTo>
                      <a:pt x="376" y="506"/>
                    </a:lnTo>
                    <a:lnTo>
                      <a:pt x="382" y="488"/>
                    </a:lnTo>
                    <a:lnTo>
                      <a:pt x="388" y="472"/>
                    </a:lnTo>
                    <a:lnTo>
                      <a:pt x="396" y="456"/>
                    </a:lnTo>
                    <a:lnTo>
                      <a:pt x="408" y="440"/>
                    </a:lnTo>
                    <a:lnTo>
                      <a:pt x="418" y="426"/>
                    </a:lnTo>
                    <a:lnTo>
                      <a:pt x="432" y="412"/>
                    </a:lnTo>
                    <a:lnTo>
                      <a:pt x="446" y="402"/>
                    </a:lnTo>
                    <a:lnTo>
                      <a:pt x="460" y="392"/>
                    </a:lnTo>
                    <a:lnTo>
                      <a:pt x="476" y="382"/>
                    </a:lnTo>
                    <a:lnTo>
                      <a:pt x="494" y="376"/>
                    </a:lnTo>
                    <a:lnTo>
                      <a:pt x="512" y="370"/>
                    </a:lnTo>
                    <a:lnTo>
                      <a:pt x="530" y="366"/>
                    </a:lnTo>
                    <a:lnTo>
                      <a:pt x="548" y="364"/>
                    </a:lnTo>
                    <a:lnTo>
                      <a:pt x="568" y="362"/>
                    </a:lnTo>
                    <a:lnTo>
                      <a:pt x="586" y="364"/>
                    </a:lnTo>
                    <a:lnTo>
                      <a:pt x="586" y="364"/>
                    </a:lnTo>
                    <a:lnTo>
                      <a:pt x="606" y="368"/>
                    </a:lnTo>
                    <a:lnTo>
                      <a:pt x="624" y="374"/>
                    </a:lnTo>
                    <a:lnTo>
                      <a:pt x="642" y="380"/>
                    </a:lnTo>
                    <a:lnTo>
                      <a:pt x="658" y="388"/>
                    </a:lnTo>
                    <a:lnTo>
                      <a:pt x="674" y="398"/>
                    </a:lnTo>
                    <a:lnTo>
                      <a:pt x="688" y="410"/>
                    </a:lnTo>
                    <a:lnTo>
                      <a:pt x="702" y="422"/>
                    </a:lnTo>
                    <a:lnTo>
                      <a:pt x="714" y="436"/>
                    </a:lnTo>
                    <a:lnTo>
                      <a:pt x="724" y="452"/>
                    </a:lnTo>
                    <a:lnTo>
                      <a:pt x="732" y="468"/>
                    </a:lnTo>
                    <a:lnTo>
                      <a:pt x="740" y="484"/>
                    </a:lnTo>
                    <a:lnTo>
                      <a:pt x="746" y="502"/>
                    </a:lnTo>
                    <a:lnTo>
                      <a:pt x="750" y="518"/>
                    </a:lnTo>
                    <a:lnTo>
                      <a:pt x="752" y="538"/>
                    </a:lnTo>
                    <a:lnTo>
                      <a:pt x="752" y="556"/>
                    </a:lnTo>
                    <a:lnTo>
                      <a:pt x="750" y="576"/>
                    </a:lnTo>
                    <a:lnTo>
                      <a:pt x="750" y="57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97" name="Freeform 38"/>
              <p:cNvSpPr>
                <a:spLocks noEditPoints="1"/>
              </p:cNvSpPr>
              <p:nvPr/>
            </p:nvSpPr>
            <p:spPr bwMode="auto">
              <a:xfrm>
                <a:off x="2565491" y="4301806"/>
                <a:ext cx="258003" cy="253404"/>
              </a:xfrm>
              <a:custGeom>
                <a:avLst/>
                <a:gdLst>
                  <a:gd name="T0" fmla="*/ 1028 w 1122"/>
                  <a:gd name="T1" fmla="*/ 528 h 1102"/>
                  <a:gd name="T2" fmla="*/ 976 w 1122"/>
                  <a:gd name="T3" fmla="*/ 464 h 1102"/>
                  <a:gd name="T4" fmla="*/ 964 w 1122"/>
                  <a:gd name="T5" fmla="*/ 380 h 1102"/>
                  <a:gd name="T6" fmla="*/ 1000 w 1122"/>
                  <a:gd name="T7" fmla="*/ 304 h 1102"/>
                  <a:gd name="T8" fmla="*/ 916 w 1122"/>
                  <a:gd name="T9" fmla="*/ 200 h 1102"/>
                  <a:gd name="T10" fmla="*/ 838 w 1122"/>
                  <a:gd name="T11" fmla="*/ 212 h 1102"/>
                  <a:gd name="T12" fmla="*/ 766 w 1122"/>
                  <a:gd name="T13" fmla="*/ 186 h 1102"/>
                  <a:gd name="T14" fmla="*/ 714 w 1122"/>
                  <a:gd name="T15" fmla="*/ 130 h 1102"/>
                  <a:gd name="T16" fmla="*/ 694 w 1122"/>
                  <a:gd name="T17" fmla="*/ 64 h 1102"/>
                  <a:gd name="T18" fmla="*/ 560 w 1122"/>
                  <a:gd name="T19" fmla="*/ 56 h 1102"/>
                  <a:gd name="T20" fmla="*/ 528 w 1122"/>
                  <a:gd name="T21" fmla="*/ 108 h 1102"/>
                  <a:gd name="T22" fmla="*/ 474 w 1122"/>
                  <a:gd name="T23" fmla="*/ 144 h 1102"/>
                  <a:gd name="T24" fmla="*/ 358 w 1122"/>
                  <a:gd name="T25" fmla="*/ 146 h 1102"/>
                  <a:gd name="T26" fmla="*/ 268 w 1122"/>
                  <a:gd name="T27" fmla="*/ 80 h 1102"/>
                  <a:gd name="T28" fmla="*/ 212 w 1122"/>
                  <a:gd name="T29" fmla="*/ 218 h 1102"/>
                  <a:gd name="T30" fmla="*/ 214 w 1122"/>
                  <a:gd name="T31" fmla="*/ 296 h 1102"/>
                  <a:gd name="T32" fmla="*/ 182 w 1122"/>
                  <a:gd name="T33" fmla="*/ 364 h 1102"/>
                  <a:gd name="T34" fmla="*/ 120 w 1122"/>
                  <a:gd name="T35" fmla="*/ 410 h 1102"/>
                  <a:gd name="T36" fmla="*/ 16 w 1122"/>
                  <a:gd name="T37" fmla="*/ 422 h 1102"/>
                  <a:gd name="T38" fmla="*/ 78 w 1122"/>
                  <a:gd name="T39" fmla="*/ 562 h 1102"/>
                  <a:gd name="T40" fmla="*/ 138 w 1122"/>
                  <a:gd name="T41" fmla="*/ 622 h 1102"/>
                  <a:gd name="T42" fmla="*/ 160 w 1122"/>
                  <a:gd name="T43" fmla="*/ 704 h 1102"/>
                  <a:gd name="T44" fmla="*/ 118 w 1122"/>
                  <a:gd name="T45" fmla="*/ 804 h 1102"/>
                  <a:gd name="T46" fmla="*/ 196 w 1122"/>
                  <a:gd name="T47" fmla="*/ 906 h 1102"/>
                  <a:gd name="T48" fmla="*/ 254 w 1122"/>
                  <a:gd name="T49" fmla="*/ 888 h 1102"/>
                  <a:gd name="T50" fmla="*/ 332 w 1122"/>
                  <a:gd name="T51" fmla="*/ 900 h 1102"/>
                  <a:gd name="T52" fmla="*/ 394 w 1122"/>
                  <a:gd name="T53" fmla="*/ 944 h 1102"/>
                  <a:gd name="T54" fmla="*/ 424 w 1122"/>
                  <a:gd name="T55" fmla="*/ 1000 h 1102"/>
                  <a:gd name="T56" fmla="*/ 432 w 1122"/>
                  <a:gd name="T57" fmla="*/ 1086 h 1102"/>
                  <a:gd name="T58" fmla="*/ 572 w 1122"/>
                  <a:gd name="T59" fmla="*/ 1026 h 1102"/>
                  <a:gd name="T60" fmla="*/ 634 w 1122"/>
                  <a:gd name="T61" fmla="*/ 966 h 1102"/>
                  <a:gd name="T62" fmla="*/ 718 w 1122"/>
                  <a:gd name="T63" fmla="*/ 946 h 1102"/>
                  <a:gd name="T64" fmla="*/ 818 w 1122"/>
                  <a:gd name="T65" fmla="*/ 984 h 1102"/>
                  <a:gd name="T66" fmla="*/ 918 w 1122"/>
                  <a:gd name="T67" fmla="*/ 898 h 1102"/>
                  <a:gd name="T68" fmla="*/ 906 w 1122"/>
                  <a:gd name="T69" fmla="*/ 822 h 1102"/>
                  <a:gd name="T70" fmla="*/ 932 w 1122"/>
                  <a:gd name="T71" fmla="*/ 750 h 1102"/>
                  <a:gd name="T72" fmla="*/ 990 w 1122"/>
                  <a:gd name="T73" fmla="*/ 698 h 1102"/>
                  <a:gd name="T74" fmla="*/ 1060 w 1122"/>
                  <a:gd name="T75" fmla="*/ 680 h 1102"/>
                  <a:gd name="T76" fmla="*/ 750 w 1122"/>
                  <a:gd name="T77" fmla="*/ 576 h 1102"/>
                  <a:gd name="T78" fmla="*/ 716 w 1122"/>
                  <a:gd name="T79" fmla="*/ 662 h 1102"/>
                  <a:gd name="T80" fmla="*/ 646 w 1122"/>
                  <a:gd name="T81" fmla="*/ 718 h 1102"/>
                  <a:gd name="T82" fmla="*/ 556 w 1122"/>
                  <a:gd name="T83" fmla="*/ 738 h 1102"/>
                  <a:gd name="T84" fmla="*/ 480 w 1122"/>
                  <a:gd name="T85" fmla="*/ 720 h 1102"/>
                  <a:gd name="T86" fmla="*/ 410 w 1122"/>
                  <a:gd name="T87" fmla="*/ 664 h 1102"/>
                  <a:gd name="T88" fmla="*/ 374 w 1122"/>
                  <a:gd name="T89" fmla="*/ 582 h 1102"/>
                  <a:gd name="T90" fmla="*/ 376 w 1122"/>
                  <a:gd name="T91" fmla="*/ 506 h 1102"/>
                  <a:gd name="T92" fmla="*/ 418 w 1122"/>
                  <a:gd name="T93" fmla="*/ 426 h 1102"/>
                  <a:gd name="T94" fmla="*/ 494 w 1122"/>
                  <a:gd name="T95" fmla="*/ 376 h 1102"/>
                  <a:gd name="T96" fmla="*/ 586 w 1122"/>
                  <a:gd name="T97" fmla="*/ 364 h 1102"/>
                  <a:gd name="T98" fmla="*/ 658 w 1122"/>
                  <a:gd name="T99" fmla="*/ 388 h 1102"/>
                  <a:gd name="T100" fmla="*/ 724 w 1122"/>
                  <a:gd name="T101" fmla="*/ 452 h 1102"/>
                  <a:gd name="T102" fmla="*/ 752 w 1122"/>
                  <a:gd name="T103" fmla="*/ 538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2" h="1102">
                    <a:moveTo>
                      <a:pt x="1072" y="552"/>
                    </a:moveTo>
                    <a:lnTo>
                      <a:pt x="1072" y="552"/>
                    </a:lnTo>
                    <a:lnTo>
                      <a:pt x="1056" y="546"/>
                    </a:lnTo>
                    <a:lnTo>
                      <a:pt x="1042" y="538"/>
                    </a:lnTo>
                    <a:lnTo>
                      <a:pt x="1028" y="528"/>
                    </a:lnTo>
                    <a:lnTo>
                      <a:pt x="1014" y="518"/>
                    </a:lnTo>
                    <a:lnTo>
                      <a:pt x="1004" y="506"/>
                    </a:lnTo>
                    <a:lnTo>
                      <a:pt x="992" y="494"/>
                    </a:lnTo>
                    <a:lnTo>
                      <a:pt x="984" y="480"/>
                    </a:lnTo>
                    <a:lnTo>
                      <a:pt x="976" y="464"/>
                    </a:lnTo>
                    <a:lnTo>
                      <a:pt x="976" y="464"/>
                    </a:lnTo>
                    <a:lnTo>
                      <a:pt x="968" y="444"/>
                    </a:lnTo>
                    <a:lnTo>
                      <a:pt x="964" y="422"/>
                    </a:lnTo>
                    <a:lnTo>
                      <a:pt x="964" y="402"/>
                    </a:lnTo>
                    <a:lnTo>
                      <a:pt x="964" y="380"/>
                    </a:lnTo>
                    <a:lnTo>
                      <a:pt x="970" y="360"/>
                    </a:lnTo>
                    <a:lnTo>
                      <a:pt x="976" y="342"/>
                    </a:lnTo>
                    <a:lnTo>
                      <a:pt x="986" y="322"/>
                    </a:lnTo>
                    <a:lnTo>
                      <a:pt x="998" y="306"/>
                    </a:lnTo>
                    <a:lnTo>
                      <a:pt x="1000" y="304"/>
                    </a:lnTo>
                    <a:lnTo>
                      <a:pt x="1040" y="262"/>
                    </a:lnTo>
                    <a:lnTo>
                      <a:pt x="970" y="172"/>
                    </a:lnTo>
                    <a:lnTo>
                      <a:pt x="918" y="198"/>
                    </a:lnTo>
                    <a:lnTo>
                      <a:pt x="916" y="200"/>
                    </a:lnTo>
                    <a:lnTo>
                      <a:pt x="916" y="200"/>
                    </a:lnTo>
                    <a:lnTo>
                      <a:pt x="900" y="206"/>
                    </a:lnTo>
                    <a:lnTo>
                      <a:pt x="884" y="210"/>
                    </a:lnTo>
                    <a:lnTo>
                      <a:pt x="870" y="212"/>
                    </a:lnTo>
                    <a:lnTo>
                      <a:pt x="854" y="212"/>
                    </a:lnTo>
                    <a:lnTo>
                      <a:pt x="838" y="212"/>
                    </a:lnTo>
                    <a:lnTo>
                      <a:pt x="822" y="210"/>
                    </a:lnTo>
                    <a:lnTo>
                      <a:pt x="808" y="206"/>
                    </a:lnTo>
                    <a:lnTo>
                      <a:pt x="794" y="200"/>
                    </a:lnTo>
                    <a:lnTo>
                      <a:pt x="780" y="194"/>
                    </a:lnTo>
                    <a:lnTo>
                      <a:pt x="766" y="186"/>
                    </a:lnTo>
                    <a:lnTo>
                      <a:pt x="754" y="178"/>
                    </a:lnTo>
                    <a:lnTo>
                      <a:pt x="742" y="168"/>
                    </a:lnTo>
                    <a:lnTo>
                      <a:pt x="732" y="156"/>
                    </a:lnTo>
                    <a:lnTo>
                      <a:pt x="722" y="144"/>
                    </a:lnTo>
                    <a:lnTo>
                      <a:pt x="714" y="130"/>
                    </a:lnTo>
                    <a:lnTo>
                      <a:pt x="706" y="116"/>
                    </a:lnTo>
                    <a:lnTo>
                      <a:pt x="706" y="116"/>
                    </a:lnTo>
                    <a:lnTo>
                      <a:pt x="698" y="90"/>
                    </a:lnTo>
                    <a:lnTo>
                      <a:pt x="694" y="78"/>
                    </a:lnTo>
                    <a:lnTo>
                      <a:pt x="694" y="64"/>
                    </a:lnTo>
                    <a:lnTo>
                      <a:pt x="694" y="62"/>
                    </a:lnTo>
                    <a:lnTo>
                      <a:pt x="692" y="14"/>
                    </a:lnTo>
                    <a:lnTo>
                      <a:pt x="578" y="0"/>
                    </a:lnTo>
                    <a:lnTo>
                      <a:pt x="562" y="54"/>
                    </a:lnTo>
                    <a:lnTo>
                      <a:pt x="560" y="56"/>
                    </a:lnTo>
                    <a:lnTo>
                      <a:pt x="560" y="56"/>
                    </a:lnTo>
                    <a:lnTo>
                      <a:pt x="554" y="70"/>
                    </a:lnTo>
                    <a:lnTo>
                      <a:pt x="546" y="84"/>
                    </a:lnTo>
                    <a:lnTo>
                      <a:pt x="538" y="96"/>
                    </a:lnTo>
                    <a:lnTo>
                      <a:pt x="528" y="108"/>
                    </a:lnTo>
                    <a:lnTo>
                      <a:pt x="516" y="118"/>
                    </a:lnTo>
                    <a:lnTo>
                      <a:pt x="502" y="128"/>
                    </a:lnTo>
                    <a:lnTo>
                      <a:pt x="488" y="136"/>
                    </a:lnTo>
                    <a:lnTo>
                      <a:pt x="474" y="144"/>
                    </a:lnTo>
                    <a:lnTo>
                      <a:pt x="474" y="144"/>
                    </a:lnTo>
                    <a:lnTo>
                      <a:pt x="450" y="150"/>
                    </a:lnTo>
                    <a:lnTo>
                      <a:pt x="428" y="154"/>
                    </a:lnTo>
                    <a:lnTo>
                      <a:pt x="404" y="156"/>
                    </a:lnTo>
                    <a:lnTo>
                      <a:pt x="380" y="152"/>
                    </a:lnTo>
                    <a:lnTo>
                      <a:pt x="358" y="146"/>
                    </a:lnTo>
                    <a:lnTo>
                      <a:pt x="338" y="138"/>
                    </a:lnTo>
                    <a:lnTo>
                      <a:pt x="318" y="126"/>
                    </a:lnTo>
                    <a:lnTo>
                      <a:pt x="300" y="112"/>
                    </a:lnTo>
                    <a:lnTo>
                      <a:pt x="296" y="108"/>
                    </a:lnTo>
                    <a:lnTo>
                      <a:pt x="268" y="80"/>
                    </a:lnTo>
                    <a:lnTo>
                      <a:pt x="176" y="150"/>
                    </a:lnTo>
                    <a:lnTo>
                      <a:pt x="204" y="198"/>
                    </a:lnTo>
                    <a:lnTo>
                      <a:pt x="206" y="204"/>
                    </a:lnTo>
                    <a:lnTo>
                      <a:pt x="206" y="204"/>
                    </a:lnTo>
                    <a:lnTo>
                      <a:pt x="212" y="218"/>
                    </a:lnTo>
                    <a:lnTo>
                      <a:pt x="216" y="234"/>
                    </a:lnTo>
                    <a:lnTo>
                      <a:pt x="218" y="250"/>
                    </a:lnTo>
                    <a:lnTo>
                      <a:pt x="218" y="264"/>
                    </a:lnTo>
                    <a:lnTo>
                      <a:pt x="218" y="280"/>
                    </a:lnTo>
                    <a:lnTo>
                      <a:pt x="214" y="296"/>
                    </a:lnTo>
                    <a:lnTo>
                      <a:pt x="212" y="310"/>
                    </a:lnTo>
                    <a:lnTo>
                      <a:pt x="206" y="324"/>
                    </a:lnTo>
                    <a:lnTo>
                      <a:pt x="200" y="338"/>
                    </a:lnTo>
                    <a:lnTo>
                      <a:pt x="192" y="350"/>
                    </a:lnTo>
                    <a:lnTo>
                      <a:pt x="182" y="364"/>
                    </a:lnTo>
                    <a:lnTo>
                      <a:pt x="172" y="374"/>
                    </a:lnTo>
                    <a:lnTo>
                      <a:pt x="160" y="386"/>
                    </a:lnTo>
                    <a:lnTo>
                      <a:pt x="148" y="394"/>
                    </a:lnTo>
                    <a:lnTo>
                      <a:pt x="134" y="402"/>
                    </a:lnTo>
                    <a:lnTo>
                      <a:pt x="120" y="410"/>
                    </a:lnTo>
                    <a:lnTo>
                      <a:pt x="120" y="410"/>
                    </a:lnTo>
                    <a:lnTo>
                      <a:pt x="104" y="416"/>
                    </a:lnTo>
                    <a:lnTo>
                      <a:pt x="88" y="418"/>
                    </a:lnTo>
                    <a:lnTo>
                      <a:pt x="54" y="422"/>
                    </a:lnTo>
                    <a:lnTo>
                      <a:pt x="16" y="422"/>
                    </a:lnTo>
                    <a:lnTo>
                      <a:pt x="0" y="534"/>
                    </a:lnTo>
                    <a:lnTo>
                      <a:pt x="48" y="548"/>
                    </a:lnTo>
                    <a:lnTo>
                      <a:pt x="48" y="548"/>
                    </a:lnTo>
                    <a:lnTo>
                      <a:pt x="64" y="554"/>
                    </a:lnTo>
                    <a:lnTo>
                      <a:pt x="78" y="562"/>
                    </a:lnTo>
                    <a:lnTo>
                      <a:pt x="94" y="572"/>
                    </a:lnTo>
                    <a:lnTo>
                      <a:pt x="106" y="582"/>
                    </a:lnTo>
                    <a:lnTo>
                      <a:pt x="118" y="594"/>
                    </a:lnTo>
                    <a:lnTo>
                      <a:pt x="130" y="608"/>
                    </a:lnTo>
                    <a:lnTo>
                      <a:pt x="138" y="622"/>
                    </a:lnTo>
                    <a:lnTo>
                      <a:pt x="146" y="638"/>
                    </a:lnTo>
                    <a:lnTo>
                      <a:pt x="146" y="638"/>
                    </a:lnTo>
                    <a:lnTo>
                      <a:pt x="154" y="660"/>
                    </a:lnTo>
                    <a:lnTo>
                      <a:pt x="158" y="682"/>
                    </a:lnTo>
                    <a:lnTo>
                      <a:pt x="160" y="704"/>
                    </a:lnTo>
                    <a:lnTo>
                      <a:pt x="156" y="726"/>
                    </a:lnTo>
                    <a:lnTo>
                      <a:pt x="152" y="748"/>
                    </a:lnTo>
                    <a:lnTo>
                      <a:pt x="144" y="768"/>
                    </a:lnTo>
                    <a:lnTo>
                      <a:pt x="132" y="786"/>
                    </a:lnTo>
                    <a:lnTo>
                      <a:pt x="118" y="804"/>
                    </a:lnTo>
                    <a:lnTo>
                      <a:pt x="84" y="840"/>
                    </a:lnTo>
                    <a:lnTo>
                      <a:pt x="152" y="928"/>
                    </a:lnTo>
                    <a:lnTo>
                      <a:pt x="194" y="908"/>
                    </a:lnTo>
                    <a:lnTo>
                      <a:pt x="196" y="906"/>
                    </a:lnTo>
                    <a:lnTo>
                      <a:pt x="196" y="906"/>
                    </a:lnTo>
                    <a:lnTo>
                      <a:pt x="208" y="900"/>
                    </a:lnTo>
                    <a:lnTo>
                      <a:pt x="208" y="900"/>
                    </a:lnTo>
                    <a:lnTo>
                      <a:pt x="224" y="896"/>
                    </a:lnTo>
                    <a:lnTo>
                      <a:pt x="240" y="892"/>
                    </a:lnTo>
                    <a:lnTo>
                      <a:pt x="254" y="888"/>
                    </a:lnTo>
                    <a:lnTo>
                      <a:pt x="270" y="888"/>
                    </a:lnTo>
                    <a:lnTo>
                      <a:pt x="286" y="890"/>
                    </a:lnTo>
                    <a:lnTo>
                      <a:pt x="302" y="892"/>
                    </a:lnTo>
                    <a:lnTo>
                      <a:pt x="316" y="896"/>
                    </a:lnTo>
                    <a:lnTo>
                      <a:pt x="332" y="900"/>
                    </a:lnTo>
                    <a:lnTo>
                      <a:pt x="346" y="906"/>
                    </a:lnTo>
                    <a:lnTo>
                      <a:pt x="358" y="914"/>
                    </a:lnTo>
                    <a:lnTo>
                      <a:pt x="372" y="924"/>
                    </a:lnTo>
                    <a:lnTo>
                      <a:pt x="382" y="934"/>
                    </a:lnTo>
                    <a:lnTo>
                      <a:pt x="394" y="944"/>
                    </a:lnTo>
                    <a:lnTo>
                      <a:pt x="404" y="958"/>
                    </a:lnTo>
                    <a:lnTo>
                      <a:pt x="412" y="970"/>
                    </a:lnTo>
                    <a:lnTo>
                      <a:pt x="418" y="986"/>
                    </a:lnTo>
                    <a:lnTo>
                      <a:pt x="418" y="986"/>
                    </a:lnTo>
                    <a:lnTo>
                      <a:pt x="424" y="1000"/>
                    </a:lnTo>
                    <a:lnTo>
                      <a:pt x="428" y="1014"/>
                    </a:lnTo>
                    <a:lnTo>
                      <a:pt x="430" y="1028"/>
                    </a:lnTo>
                    <a:lnTo>
                      <a:pt x="430" y="1044"/>
                    </a:lnTo>
                    <a:lnTo>
                      <a:pt x="430" y="1044"/>
                    </a:lnTo>
                    <a:lnTo>
                      <a:pt x="432" y="1086"/>
                    </a:lnTo>
                    <a:lnTo>
                      <a:pt x="544" y="1102"/>
                    </a:lnTo>
                    <a:lnTo>
                      <a:pt x="558" y="1058"/>
                    </a:lnTo>
                    <a:lnTo>
                      <a:pt x="558" y="1058"/>
                    </a:lnTo>
                    <a:lnTo>
                      <a:pt x="564" y="1042"/>
                    </a:lnTo>
                    <a:lnTo>
                      <a:pt x="572" y="1026"/>
                    </a:lnTo>
                    <a:lnTo>
                      <a:pt x="582" y="1012"/>
                    </a:lnTo>
                    <a:lnTo>
                      <a:pt x="592" y="1000"/>
                    </a:lnTo>
                    <a:lnTo>
                      <a:pt x="604" y="986"/>
                    </a:lnTo>
                    <a:lnTo>
                      <a:pt x="618" y="976"/>
                    </a:lnTo>
                    <a:lnTo>
                      <a:pt x="634" y="966"/>
                    </a:lnTo>
                    <a:lnTo>
                      <a:pt x="650" y="958"/>
                    </a:lnTo>
                    <a:lnTo>
                      <a:pt x="650" y="958"/>
                    </a:lnTo>
                    <a:lnTo>
                      <a:pt x="672" y="950"/>
                    </a:lnTo>
                    <a:lnTo>
                      <a:pt x="696" y="946"/>
                    </a:lnTo>
                    <a:lnTo>
                      <a:pt x="718" y="946"/>
                    </a:lnTo>
                    <a:lnTo>
                      <a:pt x="740" y="948"/>
                    </a:lnTo>
                    <a:lnTo>
                      <a:pt x="760" y="954"/>
                    </a:lnTo>
                    <a:lnTo>
                      <a:pt x="780" y="960"/>
                    </a:lnTo>
                    <a:lnTo>
                      <a:pt x="800" y="972"/>
                    </a:lnTo>
                    <a:lnTo>
                      <a:pt x="818" y="984"/>
                    </a:lnTo>
                    <a:lnTo>
                      <a:pt x="856" y="1020"/>
                    </a:lnTo>
                    <a:lnTo>
                      <a:pt x="946" y="952"/>
                    </a:lnTo>
                    <a:lnTo>
                      <a:pt x="918" y="900"/>
                    </a:lnTo>
                    <a:lnTo>
                      <a:pt x="918" y="898"/>
                    </a:lnTo>
                    <a:lnTo>
                      <a:pt x="918" y="898"/>
                    </a:lnTo>
                    <a:lnTo>
                      <a:pt x="912" y="882"/>
                    </a:lnTo>
                    <a:lnTo>
                      <a:pt x="908" y="868"/>
                    </a:lnTo>
                    <a:lnTo>
                      <a:pt x="906" y="852"/>
                    </a:lnTo>
                    <a:lnTo>
                      <a:pt x="906" y="836"/>
                    </a:lnTo>
                    <a:lnTo>
                      <a:pt x="906" y="822"/>
                    </a:lnTo>
                    <a:lnTo>
                      <a:pt x="908" y="806"/>
                    </a:lnTo>
                    <a:lnTo>
                      <a:pt x="912" y="792"/>
                    </a:lnTo>
                    <a:lnTo>
                      <a:pt x="918" y="778"/>
                    </a:lnTo>
                    <a:lnTo>
                      <a:pt x="924" y="764"/>
                    </a:lnTo>
                    <a:lnTo>
                      <a:pt x="932" y="750"/>
                    </a:lnTo>
                    <a:lnTo>
                      <a:pt x="940" y="738"/>
                    </a:lnTo>
                    <a:lnTo>
                      <a:pt x="952" y="728"/>
                    </a:lnTo>
                    <a:lnTo>
                      <a:pt x="962" y="716"/>
                    </a:lnTo>
                    <a:lnTo>
                      <a:pt x="976" y="708"/>
                    </a:lnTo>
                    <a:lnTo>
                      <a:pt x="990" y="698"/>
                    </a:lnTo>
                    <a:lnTo>
                      <a:pt x="1004" y="692"/>
                    </a:lnTo>
                    <a:lnTo>
                      <a:pt x="1004" y="692"/>
                    </a:lnTo>
                    <a:lnTo>
                      <a:pt x="1018" y="688"/>
                    </a:lnTo>
                    <a:lnTo>
                      <a:pt x="1032" y="684"/>
                    </a:lnTo>
                    <a:lnTo>
                      <a:pt x="1060" y="680"/>
                    </a:lnTo>
                    <a:lnTo>
                      <a:pt x="1108" y="678"/>
                    </a:lnTo>
                    <a:lnTo>
                      <a:pt x="1122" y="566"/>
                    </a:lnTo>
                    <a:lnTo>
                      <a:pt x="1072" y="552"/>
                    </a:lnTo>
                    <a:close/>
                    <a:moveTo>
                      <a:pt x="750" y="576"/>
                    </a:moveTo>
                    <a:lnTo>
                      <a:pt x="750" y="576"/>
                    </a:lnTo>
                    <a:lnTo>
                      <a:pt x="748" y="594"/>
                    </a:lnTo>
                    <a:lnTo>
                      <a:pt x="742" y="612"/>
                    </a:lnTo>
                    <a:lnTo>
                      <a:pt x="734" y="630"/>
                    </a:lnTo>
                    <a:lnTo>
                      <a:pt x="726" y="646"/>
                    </a:lnTo>
                    <a:lnTo>
                      <a:pt x="716" y="662"/>
                    </a:lnTo>
                    <a:lnTo>
                      <a:pt x="704" y="676"/>
                    </a:lnTo>
                    <a:lnTo>
                      <a:pt x="692" y="688"/>
                    </a:lnTo>
                    <a:lnTo>
                      <a:pt x="678" y="700"/>
                    </a:lnTo>
                    <a:lnTo>
                      <a:pt x="662" y="710"/>
                    </a:lnTo>
                    <a:lnTo>
                      <a:pt x="646" y="718"/>
                    </a:lnTo>
                    <a:lnTo>
                      <a:pt x="630" y="726"/>
                    </a:lnTo>
                    <a:lnTo>
                      <a:pt x="612" y="732"/>
                    </a:lnTo>
                    <a:lnTo>
                      <a:pt x="594" y="736"/>
                    </a:lnTo>
                    <a:lnTo>
                      <a:pt x="574" y="738"/>
                    </a:lnTo>
                    <a:lnTo>
                      <a:pt x="556" y="738"/>
                    </a:lnTo>
                    <a:lnTo>
                      <a:pt x="536" y="736"/>
                    </a:lnTo>
                    <a:lnTo>
                      <a:pt x="536" y="736"/>
                    </a:lnTo>
                    <a:lnTo>
                      <a:pt x="516" y="734"/>
                    </a:lnTo>
                    <a:lnTo>
                      <a:pt x="498" y="728"/>
                    </a:lnTo>
                    <a:lnTo>
                      <a:pt x="480" y="720"/>
                    </a:lnTo>
                    <a:lnTo>
                      <a:pt x="464" y="712"/>
                    </a:lnTo>
                    <a:lnTo>
                      <a:pt x="448" y="702"/>
                    </a:lnTo>
                    <a:lnTo>
                      <a:pt x="434" y="690"/>
                    </a:lnTo>
                    <a:lnTo>
                      <a:pt x="422" y="678"/>
                    </a:lnTo>
                    <a:lnTo>
                      <a:pt x="410" y="664"/>
                    </a:lnTo>
                    <a:lnTo>
                      <a:pt x="400" y="650"/>
                    </a:lnTo>
                    <a:lnTo>
                      <a:pt x="390" y="634"/>
                    </a:lnTo>
                    <a:lnTo>
                      <a:pt x="382" y="618"/>
                    </a:lnTo>
                    <a:lnTo>
                      <a:pt x="378" y="600"/>
                    </a:lnTo>
                    <a:lnTo>
                      <a:pt x="374" y="582"/>
                    </a:lnTo>
                    <a:lnTo>
                      <a:pt x="370" y="564"/>
                    </a:lnTo>
                    <a:lnTo>
                      <a:pt x="370" y="544"/>
                    </a:lnTo>
                    <a:lnTo>
                      <a:pt x="372" y="526"/>
                    </a:lnTo>
                    <a:lnTo>
                      <a:pt x="372" y="526"/>
                    </a:lnTo>
                    <a:lnTo>
                      <a:pt x="376" y="506"/>
                    </a:lnTo>
                    <a:lnTo>
                      <a:pt x="382" y="488"/>
                    </a:lnTo>
                    <a:lnTo>
                      <a:pt x="388" y="472"/>
                    </a:lnTo>
                    <a:lnTo>
                      <a:pt x="396" y="456"/>
                    </a:lnTo>
                    <a:lnTo>
                      <a:pt x="408" y="440"/>
                    </a:lnTo>
                    <a:lnTo>
                      <a:pt x="418" y="426"/>
                    </a:lnTo>
                    <a:lnTo>
                      <a:pt x="432" y="412"/>
                    </a:lnTo>
                    <a:lnTo>
                      <a:pt x="446" y="402"/>
                    </a:lnTo>
                    <a:lnTo>
                      <a:pt x="460" y="392"/>
                    </a:lnTo>
                    <a:lnTo>
                      <a:pt x="476" y="382"/>
                    </a:lnTo>
                    <a:lnTo>
                      <a:pt x="494" y="376"/>
                    </a:lnTo>
                    <a:lnTo>
                      <a:pt x="512" y="370"/>
                    </a:lnTo>
                    <a:lnTo>
                      <a:pt x="530" y="366"/>
                    </a:lnTo>
                    <a:lnTo>
                      <a:pt x="548" y="364"/>
                    </a:lnTo>
                    <a:lnTo>
                      <a:pt x="568" y="362"/>
                    </a:lnTo>
                    <a:lnTo>
                      <a:pt x="586" y="364"/>
                    </a:lnTo>
                    <a:lnTo>
                      <a:pt x="586" y="364"/>
                    </a:lnTo>
                    <a:lnTo>
                      <a:pt x="606" y="368"/>
                    </a:lnTo>
                    <a:lnTo>
                      <a:pt x="624" y="374"/>
                    </a:lnTo>
                    <a:lnTo>
                      <a:pt x="642" y="380"/>
                    </a:lnTo>
                    <a:lnTo>
                      <a:pt x="658" y="388"/>
                    </a:lnTo>
                    <a:lnTo>
                      <a:pt x="674" y="398"/>
                    </a:lnTo>
                    <a:lnTo>
                      <a:pt x="688" y="410"/>
                    </a:lnTo>
                    <a:lnTo>
                      <a:pt x="702" y="422"/>
                    </a:lnTo>
                    <a:lnTo>
                      <a:pt x="714" y="436"/>
                    </a:lnTo>
                    <a:lnTo>
                      <a:pt x="724" y="452"/>
                    </a:lnTo>
                    <a:lnTo>
                      <a:pt x="732" y="468"/>
                    </a:lnTo>
                    <a:lnTo>
                      <a:pt x="740" y="484"/>
                    </a:lnTo>
                    <a:lnTo>
                      <a:pt x="746" y="502"/>
                    </a:lnTo>
                    <a:lnTo>
                      <a:pt x="750" y="518"/>
                    </a:lnTo>
                    <a:lnTo>
                      <a:pt x="752" y="538"/>
                    </a:lnTo>
                    <a:lnTo>
                      <a:pt x="752" y="556"/>
                    </a:lnTo>
                    <a:lnTo>
                      <a:pt x="750" y="576"/>
                    </a:lnTo>
                    <a:lnTo>
                      <a:pt x="750" y="57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spTree>
    <p:extLst>
      <p:ext uri="{BB962C8B-B14F-4D97-AF65-F5344CB8AC3E}">
        <p14:creationId xmlns:p14="http://schemas.microsoft.com/office/powerpoint/2010/main" val="33522683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a:xfrm>
            <a:off x="635389" y="1604129"/>
            <a:ext cx="8594341" cy="3258385"/>
          </a:xfrm>
          <a:prstGeom prst="rect">
            <a:avLst/>
          </a:prstGeom>
        </p:spPr>
        <p:txBody>
          <a:bodyPr vert="horz" lIns="0" tIns="0" rIns="0" bIns="0" rtlCol="0">
            <a:noAutofit/>
          </a:bodyPr>
          <a:lstStyle>
            <a:lvl1pPr marL="0" indent="0" algn="l" defTabSz="1288086" rtl="0" eaLnBrk="1" latinLnBrk="0" hangingPunct="1">
              <a:spcBef>
                <a:spcPts val="0"/>
              </a:spcBef>
              <a:spcAft>
                <a:spcPts val="1409"/>
              </a:spcAft>
              <a:buSzPct val="100000"/>
              <a:buFont typeface="Arial" panose="020B0604020202020204" pitchFamily="34" charset="0"/>
              <a:buChar char="​"/>
              <a:defRPr sz="1400" b="0" kern="1200">
                <a:solidFill>
                  <a:schemeClr val="tx1"/>
                </a:solidFill>
                <a:latin typeface="+mn-lt"/>
                <a:ea typeface="+mn-ea"/>
                <a:cs typeface="+mn-cs"/>
              </a:defRPr>
            </a:lvl1pPr>
            <a:lvl2pPr marL="0" indent="0" algn="l" defTabSz="1288086" rtl="0" eaLnBrk="1" latinLnBrk="0" hangingPunct="1">
              <a:spcBef>
                <a:spcPts val="0"/>
              </a:spcBef>
              <a:spcAft>
                <a:spcPts val="1409"/>
              </a:spcAft>
              <a:buClrTx/>
              <a:buSzPct val="100000"/>
              <a:buFont typeface="Arial" panose="020B0604020202020204" pitchFamily="34" charset="0"/>
              <a:buChar char="​"/>
              <a:defRPr lang="en-US" sz="1400" b="1" kern="1200">
                <a:solidFill>
                  <a:schemeClr val="tx1"/>
                </a:solidFill>
                <a:latin typeface="+mn-lt"/>
                <a:ea typeface="+mn-ea"/>
                <a:cs typeface="+mn-cs"/>
              </a:defRPr>
            </a:lvl2pPr>
            <a:lvl3pPr marL="248489" indent="-248489" algn="l" defTabSz="1288086" rtl="0" eaLnBrk="1" latinLnBrk="0" hangingPunct="1">
              <a:spcBef>
                <a:spcPts val="0"/>
              </a:spcBef>
              <a:spcAft>
                <a:spcPts val="1409"/>
              </a:spcAft>
              <a:buClrTx/>
              <a:buSzPct val="100000"/>
              <a:buFont typeface="Arial" panose="020B0604020202020204" pitchFamily="34" charset="0"/>
              <a:buChar char="•"/>
              <a:defRPr lang="en-US" sz="1400" kern="1200">
                <a:solidFill>
                  <a:schemeClr val="tx1"/>
                </a:solidFill>
                <a:latin typeface="+mn-lt"/>
                <a:ea typeface="+mn-ea"/>
                <a:cs typeface="+mn-cs"/>
              </a:defRPr>
            </a:lvl3pPr>
            <a:lvl4pPr marL="502050" indent="-248489" algn="l" defTabSz="1288086" rtl="0" eaLnBrk="1" latinLnBrk="0" hangingPunct="1">
              <a:spcBef>
                <a:spcPts val="0"/>
              </a:spcBef>
              <a:spcAft>
                <a:spcPts val="1409"/>
              </a:spcAft>
              <a:buClrTx/>
              <a:buSzPct val="100000"/>
              <a:buFont typeface="Verdana" panose="020B0604030504040204" pitchFamily="34" charset="0"/>
              <a:buChar char="−"/>
              <a:defRPr lang="en-US" sz="1400" kern="1200" baseline="0">
                <a:solidFill>
                  <a:schemeClr val="tx1"/>
                </a:solidFill>
                <a:latin typeface="+mn-lt"/>
                <a:ea typeface="+mn-ea"/>
                <a:cs typeface="+mn-cs"/>
              </a:defRPr>
            </a:lvl4pPr>
            <a:lvl5pPr marL="750537" indent="-248489" algn="l" defTabSz="1124840" rtl="0" eaLnBrk="1" latinLnBrk="0" hangingPunct="1">
              <a:spcBef>
                <a:spcPts val="0"/>
              </a:spcBef>
              <a:spcAft>
                <a:spcPts val="1409"/>
              </a:spcAft>
              <a:buClrTx/>
              <a:buSzPct val="100000"/>
              <a:buFont typeface="Verdana" panose="020B0604030504040204" pitchFamily="34" charset="0"/>
              <a:buChar char="−"/>
              <a:tabLst/>
              <a:defRPr lang="en-US" sz="1400" kern="1200" baseline="0">
                <a:solidFill>
                  <a:schemeClr val="tx1"/>
                </a:solidFill>
                <a:latin typeface="+mn-lt"/>
                <a:ea typeface="+mn-ea"/>
                <a:cs typeface="+mn-cs"/>
              </a:defRPr>
            </a:lvl5pPr>
            <a:lvl6pPr marL="750537" indent="-248489" algn="l" defTabSz="1288086" rtl="0" eaLnBrk="1" latinLnBrk="0" hangingPunct="1">
              <a:spcBef>
                <a:spcPts val="0"/>
              </a:spcBef>
              <a:spcAft>
                <a:spcPts val="1409"/>
              </a:spcAft>
              <a:buFont typeface="Verdana" panose="020B0604030504040204" pitchFamily="34" charset="0"/>
              <a:buChar char="−"/>
              <a:defRPr sz="1300" kern="1200" baseline="0">
                <a:solidFill>
                  <a:schemeClr val="tx1"/>
                </a:solidFill>
                <a:latin typeface="+mn-lt"/>
                <a:ea typeface="+mn-ea"/>
                <a:cs typeface="+mn-cs"/>
              </a:defRPr>
            </a:lvl6pPr>
            <a:lvl7pPr marL="750537" indent="-248489" algn="l" defTabSz="1288086" rtl="0" eaLnBrk="1" latinLnBrk="0" hangingPunct="1">
              <a:spcBef>
                <a:spcPts val="0"/>
              </a:spcBef>
              <a:spcAft>
                <a:spcPts val="1409"/>
              </a:spcAft>
              <a:buFont typeface="Verdana" panose="020B0604030504040204" pitchFamily="34" charset="0"/>
              <a:buChar char="−"/>
              <a:defRPr sz="1300" kern="1200">
                <a:solidFill>
                  <a:schemeClr val="tx1"/>
                </a:solidFill>
                <a:latin typeface="+mn-lt"/>
                <a:ea typeface="+mn-ea"/>
                <a:cs typeface="+mn-cs"/>
              </a:defRPr>
            </a:lvl7pPr>
            <a:lvl8pPr marL="750537" indent="-248489" algn="l" defTabSz="1288086" rtl="0" eaLnBrk="1" latinLnBrk="0" hangingPunct="1">
              <a:spcBef>
                <a:spcPts val="0"/>
              </a:spcBef>
              <a:spcAft>
                <a:spcPts val="1409"/>
              </a:spcAft>
              <a:buFont typeface="Verdana" panose="020B0604030504040204" pitchFamily="34" charset="0"/>
              <a:buChar char="−"/>
              <a:defRPr sz="1300" kern="1200" baseline="0">
                <a:solidFill>
                  <a:schemeClr val="tx1"/>
                </a:solidFill>
                <a:latin typeface="+mn-lt"/>
                <a:ea typeface="+mn-ea"/>
                <a:cs typeface="+mn-cs"/>
              </a:defRPr>
            </a:lvl8pPr>
            <a:lvl9pPr marL="750537" indent="-248489" algn="l" defTabSz="1288086" rtl="0" eaLnBrk="1" latinLnBrk="0" hangingPunct="1">
              <a:spcBef>
                <a:spcPts val="0"/>
              </a:spcBef>
              <a:spcAft>
                <a:spcPts val="1409"/>
              </a:spcAft>
              <a:buFont typeface="Verdana" panose="020B0604030504040204" pitchFamily="34" charset="0"/>
              <a:buChar char="−"/>
              <a:defRPr sz="1300" kern="1200" baseline="0">
                <a:solidFill>
                  <a:schemeClr val="tx1"/>
                </a:solidFill>
                <a:latin typeface="+mn-lt"/>
                <a:ea typeface="+mn-ea"/>
                <a:cs typeface="+mn-cs"/>
              </a:defRPr>
            </a:lvl9pPr>
          </a:lstStyle>
          <a:p>
            <a:pPr marL="0" lvl="2" indent="0">
              <a:spcAft>
                <a:spcPts val="600"/>
              </a:spcAft>
              <a:buNone/>
            </a:pPr>
            <a:r>
              <a:rPr lang="en-GB" sz="1600" dirty="0" smtClean="0"/>
              <a:t>Through the PSOM projects to date we have:</a:t>
            </a:r>
            <a:endParaRPr lang="en-GB" sz="1600" dirty="0"/>
          </a:p>
          <a:p>
            <a:pPr lvl="3">
              <a:spcBef>
                <a:spcPts val="780"/>
              </a:spcBef>
              <a:spcAft>
                <a:spcPts val="600"/>
              </a:spcAft>
              <a:buFont typeface="Arial" panose="020B0604020202020204" pitchFamily="34" charset="0"/>
              <a:buChar char="•"/>
            </a:pPr>
            <a:r>
              <a:rPr lang="en-GB" sz="1600" dirty="0" smtClean="0"/>
              <a:t>brought </a:t>
            </a:r>
            <a:r>
              <a:rPr lang="en-GB" sz="1600" dirty="0"/>
              <a:t>together similar functions into single cross-University services to improve consistency and coherence of user </a:t>
            </a:r>
            <a:r>
              <a:rPr lang="en-GB" sz="1600" dirty="0" smtClean="0"/>
              <a:t>experience</a:t>
            </a:r>
          </a:p>
          <a:p>
            <a:pPr lvl="3">
              <a:spcBef>
                <a:spcPts val="780"/>
              </a:spcBef>
              <a:spcAft>
                <a:spcPts val="600"/>
              </a:spcAft>
              <a:buFont typeface="Arial" panose="020B0604020202020204" pitchFamily="34" charset="0"/>
              <a:buChar char="•"/>
            </a:pPr>
            <a:r>
              <a:rPr lang="en-GB" sz="1600" dirty="0" smtClean="0"/>
              <a:t>sought </a:t>
            </a:r>
            <a:r>
              <a:rPr lang="en-GB" sz="1600" dirty="0"/>
              <a:t>better value from our data, for example by:</a:t>
            </a:r>
          </a:p>
          <a:p>
            <a:pPr lvl="8">
              <a:spcAft>
                <a:spcPts val="600"/>
              </a:spcAft>
            </a:pPr>
            <a:r>
              <a:rPr lang="en-GB" sz="1600" dirty="0"/>
              <a:t>introducing a student CRM system </a:t>
            </a:r>
          </a:p>
          <a:p>
            <a:pPr lvl="8">
              <a:spcAft>
                <a:spcPts val="600"/>
              </a:spcAft>
            </a:pPr>
            <a:r>
              <a:rPr lang="en-GB" sz="1600" dirty="0"/>
              <a:t>establishing a Strategic Insight and Data service</a:t>
            </a:r>
          </a:p>
          <a:p>
            <a:pPr lvl="3">
              <a:spcBef>
                <a:spcPts val="780"/>
              </a:spcBef>
              <a:spcAft>
                <a:spcPts val="600"/>
              </a:spcAft>
              <a:buFont typeface="Arial" panose="020B0604020202020204" pitchFamily="34" charset="0"/>
              <a:buChar char="•"/>
            </a:pPr>
            <a:r>
              <a:rPr lang="en-GB" sz="1600" dirty="0" smtClean="0"/>
              <a:t>introduced more self-service functionality to support user access to services</a:t>
            </a:r>
          </a:p>
          <a:p>
            <a:pPr lvl="3">
              <a:spcBef>
                <a:spcPts val="780"/>
              </a:spcBef>
              <a:spcAft>
                <a:spcPts val="600"/>
              </a:spcAft>
              <a:buFont typeface="Arial" panose="020B0604020202020204" pitchFamily="34" charset="0"/>
              <a:buChar char="•"/>
            </a:pPr>
            <a:r>
              <a:rPr lang="en-GB" sz="1600" dirty="0" smtClean="0"/>
              <a:t>designed </a:t>
            </a:r>
            <a:r>
              <a:rPr lang="en-GB" sz="1600" dirty="0"/>
              <a:t>roles </a:t>
            </a:r>
            <a:r>
              <a:rPr lang="en-GB" sz="1600" dirty="0" smtClean="0"/>
              <a:t>to </a:t>
            </a:r>
            <a:r>
              <a:rPr lang="en-GB" sz="1600" dirty="0"/>
              <a:t>reduce unnecessary </a:t>
            </a:r>
            <a:r>
              <a:rPr lang="en-GB" sz="1600" dirty="0" smtClean="0"/>
              <a:t>process steps and 'hand-offs' between people/teams</a:t>
            </a:r>
            <a:endParaRPr lang="en-GB" sz="1600" dirty="0"/>
          </a:p>
          <a:p>
            <a:pPr marL="0" lvl="2" indent="0">
              <a:spcBef>
                <a:spcPts val="780"/>
              </a:spcBef>
              <a:spcAft>
                <a:spcPts val="600"/>
              </a:spcAft>
              <a:buNone/>
            </a:pPr>
            <a:endParaRPr lang="en-GB" sz="1600" dirty="0"/>
          </a:p>
        </p:txBody>
      </p:sp>
      <p:sp>
        <p:nvSpPr>
          <p:cNvPr id="5" name="Title 1"/>
          <p:cNvSpPr txBox="1">
            <a:spLocks/>
          </p:cNvSpPr>
          <p:nvPr/>
        </p:nvSpPr>
        <p:spPr bwMode="gray">
          <a:xfrm>
            <a:off x="674892" y="548681"/>
            <a:ext cx="8554838" cy="334099"/>
          </a:xfrm>
          <a:prstGeom prst="rect">
            <a:avLst/>
          </a:prstGeom>
        </p:spPr>
        <p:txBody>
          <a:bodyPr vert="horz" lIns="0" tIns="0" rIns="0" bIns="0" rtlCol="0" anchor="t" anchorCtr="0">
            <a:noAutofit/>
          </a:bodyPr>
          <a:lstStyle>
            <a:lvl1pPr algn="l" defTabSz="988418" rtl="0" eaLnBrk="1" latinLnBrk="0" hangingPunct="1">
              <a:spcBef>
                <a:spcPct val="0"/>
              </a:spcBef>
              <a:buNone/>
              <a:defRPr sz="2000" kern="1200">
                <a:solidFill>
                  <a:srgbClr val="B70D50"/>
                </a:solidFill>
                <a:latin typeface="+mj-lt"/>
                <a:ea typeface="+mj-ea"/>
                <a:cs typeface="+mj-cs"/>
              </a:defRPr>
            </a:lvl1pPr>
          </a:lstStyle>
          <a:p>
            <a:r>
              <a:rPr lang="en-GB" dirty="0" smtClean="0"/>
              <a:t>Things that we have done so far</a:t>
            </a:r>
            <a:endParaRPr lang="en-GB" dirty="0"/>
          </a:p>
        </p:txBody>
      </p:sp>
    </p:spTree>
    <p:extLst>
      <p:ext uri="{BB962C8B-B14F-4D97-AF65-F5344CB8AC3E}">
        <p14:creationId xmlns:p14="http://schemas.microsoft.com/office/powerpoint/2010/main" val="336493450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3"/>
          <p:cNvSpPr txBox="1">
            <a:spLocks/>
          </p:cNvSpPr>
          <p:nvPr/>
        </p:nvSpPr>
        <p:spPr bwMode="gray">
          <a:xfrm>
            <a:off x="571433" y="345623"/>
            <a:ext cx="9101462" cy="334099"/>
          </a:xfrm>
          <a:prstGeom prst="rect">
            <a:avLst/>
          </a:prstGeom>
        </p:spPr>
        <p:txBody>
          <a:bodyPr vert="horz" lIns="0" tIns="0" rIns="0" bIns="0" rtlCol="0" anchor="t" anchorCtr="0">
            <a:noAutofit/>
          </a:bodyPr>
          <a:lstStyle>
            <a:lvl1pPr defTabSz="988418">
              <a:spcBef>
                <a:spcPct val="0"/>
              </a:spcBef>
              <a:buNone/>
              <a:defRPr sz="2000">
                <a:solidFill>
                  <a:srgbClr val="B70D50"/>
                </a:solidFill>
                <a:latin typeface="+mj-lt"/>
                <a:ea typeface="+mj-ea"/>
                <a:cs typeface="+mj-cs"/>
              </a:defRPr>
            </a:lvl1pPr>
          </a:lstStyle>
          <a:p>
            <a:r>
              <a:rPr lang="en-GB" dirty="0" smtClean="0"/>
              <a:t>Student and Academic Services</a:t>
            </a:r>
            <a:endParaRPr lang="en-GB" dirty="0"/>
          </a:p>
        </p:txBody>
      </p:sp>
      <p:sp>
        <p:nvSpPr>
          <p:cNvPr id="69" name="Text Placeholder 8"/>
          <p:cNvSpPr txBox="1">
            <a:spLocks/>
          </p:cNvSpPr>
          <p:nvPr/>
        </p:nvSpPr>
        <p:spPr>
          <a:xfrm>
            <a:off x="614148" y="1886947"/>
            <a:ext cx="8847859" cy="1711238"/>
          </a:xfrm>
          <a:prstGeom prst="rect">
            <a:avLst/>
          </a:prstGeom>
        </p:spPr>
        <p:txBody>
          <a:bodyPr vert="horz" lIns="0" tIns="0" rIns="0" bIns="0" rtlCol="0">
            <a:noAutofit/>
          </a:bodyPr>
          <a:lstStyle>
            <a:lvl1pPr marL="0" indent="0" algn="l" defTabSz="1189032" rtl="0" eaLnBrk="1" latinLnBrk="0" hangingPunct="1">
              <a:spcBef>
                <a:spcPts val="0"/>
              </a:spcBef>
              <a:spcAft>
                <a:spcPts val="1301"/>
              </a:spcAft>
              <a:buSzPct val="100000"/>
              <a:buFont typeface="Arial" panose="020B0604020202020204" pitchFamily="34" charset="0"/>
              <a:buNone/>
              <a:defRPr sz="1292" b="0" kern="1200">
                <a:solidFill>
                  <a:srgbClr val="575757"/>
                </a:solidFill>
                <a:latin typeface="+mn-lt"/>
                <a:ea typeface="+mn-ea"/>
                <a:cs typeface="+mn-cs"/>
              </a:defRPr>
            </a:lvl1pPr>
            <a:lvl2pPr marL="0" indent="0" algn="l" defTabSz="1189032" rtl="0" eaLnBrk="1" latinLnBrk="0" hangingPunct="1">
              <a:spcBef>
                <a:spcPts val="0"/>
              </a:spcBef>
              <a:spcAft>
                <a:spcPts val="1301"/>
              </a:spcAft>
              <a:buClrTx/>
              <a:buSzPct val="100000"/>
              <a:buFont typeface="Arial" panose="020B0604020202020204" pitchFamily="34" charset="0"/>
              <a:buChar char="​"/>
              <a:defRPr lang="en-US" sz="1200" b="1" kern="1200" dirty="0" smtClean="0">
                <a:solidFill>
                  <a:schemeClr val="tx1"/>
                </a:solidFill>
                <a:latin typeface="+mn-lt"/>
                <a:ea typeface="+mn-ea"/>
                <a:cs typeface="+mn-cs"/>
              </a:defRPr>
            </a:lvl2pPr>
            <a:lvl3pPr marL="229380" indent="-229380" algn="l" defTabSz="1189032" rtl="0" eaLnBrk="1" latinLnBrk="0" hangingPunct="1">
              <a:spcBef>
                <a:spcPts val="0"/>
              </a:spcBef>
              <a:spcAft>
                <a:spcPts val="1301"/>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63442" indent="-229380" algn="l" defTabSz="1189032" rtl="0" eaLnBrk="1" latinLnBrk="0" hangingPunct="1">
              <a:spcBef>
                <a:spcPts val="0"/>
              </a:spcBef>
              <a:spcAft>
                <a:spcPts val="1301"/>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692821" indent="-229380" algn="l" defTabSz="1038340" rtl="0" eaLnBrk="1" latinLnBrk="0" hangingPunct="1">
              <a:spcBef>
                <a:spcPts val="0"/>
              </a:spcBef>
              <a:spcAft>
                <a:spcPts val="1301"/>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692821" indent="-229380" algn="l" defTabSz="1189032" rtl="0" eaLnBrk="1" latinLnBrk="0" hangingPunct="1">
              <a:spcBef>
                <a:spcPts val="0"/>
              </a:spcBef>
              <a:spcAft>
                <a:spcPts val="1301"/>
              </a:spcAft>
              <a:buFont typeface="Verdana" panose="020B0604030504040204" pitchFamily="34" charset="0"/>
              <a:buChar char="−"/>
              <a:defRPr sz="1200" kern="1200" baseline="0">
                <a:solidFill>
                  <a:schemeClr val="tx1"/>
                </a:solidFill>
                <a:latin typeface="+mn-lt"/>
                <a:ea typeface="+mn-ea"/>
                <a:cs typeface="+mn-cs"/>
              </a:defRPr>
            </a:lvl6pPr>
            <a:lvl7pPr marL="692821" indent="-229380" algn="l" defTabSz="1189032" rtl="0" eaLnBrk="1" latinLnBrk="0" hangingPunct="1">
              <a:spcBef>
                <a:spcPts val="0"/>
              </a:spcBef>
              <a:spcAft>
                <a:spcPts val="1301"/>
              </a:spcAft>
              <a:buFont typeface="Verdana" panose="020B0604030504040204" pitchFamily="34" charset="0"/>
              <a:buChar char="−"/>
              <a:defRPr sz="1200" kern="1200">
                <a:solidFill>
                  <a:schemeClr val="tx1"/>
                </a:solidFill>
                <a:latin typeface="+mn-lt"/>
                <a:ea typeface="+mn-ea"/>
                <a:cs typeface="+mn-cs"/>
              </a:defRPr>
            </a:lvl7pPr>
            <a:lvl8pPr marL="692821" indent="-229380" algn="l" defTabSz="1189032" rtl="0" eaLnBrk="1" latinLnBrk="0" hangingPunct="1">
              <a:spcBef>
                <a:spcPts val="0"/>
              </a:spcBef>
              <a:spcAft>
                <a:spcPts val="1301"/>
              </a:spcAft>
              <a:buFont typeface="Verdana" panose="020B0604030504040204" pitchFamily="34" charset="0"/>
              <a:buChar char="−"/>
              <a:defRPr sz="1200" kern="1200" baseline="0">
                <a:solidFill>
                  <a:schemeClr val="tx1"/>
                </a:solidFill>
                <a:latin typeface="+mn-lt"/>
                <a:ea typeface="+mn-ea"/>
                <a:cs typeface="+mn-cs"/>
              </a:defRPr>
            </a:lvl8pPr>
            <a:lvl9pPr marL="692821" indent="-229380" algn="l" defTabSz="1189032" rtl="0" eaLnBrk="1" latinLnBrk="0" hangingPunct="1">
              <a:spcBef>
                <a:spcPts val="0"/>
              </a:spcBef>
              <a:spcAft>
                <a:spcPts val="1301"/>
              </a:spcAft>
              <a:buFont typeface="Verdana" panose="020B0604030504040204" pitchFamily="34" charset="0"/>
              <a:buChar char="−"/>
              <a:defRPr sz="1200" kern="1200" baseline="0">
                <a:solidFill>
                  <a:schemeClr val="tx1"/>
                </a:solidFill>
                <a:latin typeface="+mn-lt"/>
                <a:ea typeface="+mn-ea"/>
                <a:cs typeface="+mn-cs"/>
              </a:defRPr>
            </a:lvl9pPr>
          </a:lstStyle>
          <a:p>
            <a:pPr defTabSz="1245514">
              <a:spcAft>
                <a:spcPts val="1363"/>
              </a:spcAft>
              <a:defRPr/>
            </a:pPr>
            <a:r>
              <a:rPr lang="en-GB" sz="1800" b="1" dirty="0">
                <a:solidFill>
                  <a:prstClr val="black"/>
                </a:solidFill>
                <a:latin typeface="Verdana" panose="020B0604030504040204" pitchFamily="34" charset="0"/>
                <a:ea typeface="Verdana" panose="020B0604030504040204" pitchFamily="34" charset="0"/>
                <a:cs typeface="Verdana" panose="020B0604030504040204" pitchFamily="34" charset="0"/>
              </a:rPr>
              <a:t>Student Support Services </a:t>
            </a:r>
          </a:p>
          <a:p>
            <a:pPr marL="222988" indent="-222988" defTabSz="1245514">
              <a:spcAft>
                <a:spcPts val="780"/>
              </a:spcAft>
              <a:buFont typeface="Arial" panose="020B0604020202020204" pitchFamily="34" charset="0"/>
              <a:buChar char="•"/>
              <a:defRPr/>
            </a:pPr>
            <a:r>
              <a:rPr lang="en-GB" sz="1600" b="1" dirty="0">
                <a:solidFill>
                  <a:srgbClr val="B70D50"/>
                </a:solidFill>
              </a:rPr>
              <a:t>Unified support model </a:t>
            </a:r>
            <a:r>
              <a:rPr lang="en-GB" sz="1600" dirty="0">
                <a:solidFill>
                  <a:schemeClr val="tx1"/>
                </a:solidFill>
                <a:latin typeface="Verdana"/>
              </a:rPr>
              <a:t>from initial contact through to specialist support</a:t>
            </a:r>
          </a:p>
          <a:p>
            <a:pPr marL="222988" indent="-222988" defTabSz="1245514">
              <a:spcAft>
                <a:spcPts val="780"/>
              </a:spcAft>
              <a:buFont typeface="Arial" panose="020B0604020202020204" pitchFamily="34" charset="0"/>
              <a:buChar char="•"/>
              <a:defRPr/>
            </a:pPr>
            <a:r>
              <a:rPr lang="en-GB" sz="1600" dirty="0">
                <a:solidFill>
                  <a:schemeClr val="tx1"/>
                </a:solidFill>
                <a:latin typeface="Verdana"/>
              </a:rPr>
              <a:t>Improved intervention and tracking through use of </a:t>
            </a:r>
            <a:r>
              <a:rPr lang="en-GB" sz="1600" b="1" dirty="0">
                <a:solidFill>
                  <a:srgbClr val="B70D50"/>
                </a:solidFill>
              </a:rPr>
              <a:t>CRM case management </a:t>
            </a:r>
            <a:r>
              <a:rPr lang="en-GB" sz="1600" dirty="0">
                <a:solidFill>
                  <a:schemeClr val="tx1"/>
                </a:solidFill>
                <a:latin typeface="Verdana"/>
              </a:rPr>
              <a:t>capability</a:t>
            </a:r>
          </a:p>
          <a:p>
            <a:pPr marL="222988" indent="-222988" defTabSz="1245514">
              <a:spcAft>
                <a:spcPts val="780"/>
              </a:spcAft>
              <a:buFont typeface="Arial" panose="020B0604020202020204" pitchFamily="34" charset="0"/>
              <a:buChar char="•"/>
              <a:defRPr/>
            </a:pPr>
            <a:r>
              <a:rPr lang="en-GB" sz="1600" dirty="0">
                <a:solidFill>
                  <a:schemeClr val="tx1"/>
                </a:solidFill>
                <a:latin typeface="Verdana"/>
              </a:rPr>
              <a:t>Enhanced </a:t>
            </a:r>
            <a:r>
              <a:rPr lang="en-GB" sz="1600" b="1" dirty="0">
                <a:solidFill>
                  <a:srgbClr val="B70D50"/>
                </a:solidFill>
              </a:rPr>
              <a:t>self-service</a:t>
            </a:r>
            <a:r>
              <a:rPr lang="en-GB" sz="1600" b="1" dirty="0">
                <a:solidFill>
                  <a:schemeClr val="tx1"/>
                </a:solidFill>
              </a:rPr>
              <a:t> </a:t>
            </a:r>
            <a:r>
              <a:rPr lang="en-GB" sz="1600" dirty="0">
                <a:solidFill>
                  <a:schemeClr val="tx1"/>
                </a:solidFill>
                <a:latin typeface="Verdana"/>
              </a:rPr>
              <a:t>whilst still enabling face-to-face engagement where needed </a:t>
            </a:r>
          </a:p>
        </p:txBody>
      </p:sp>
      <p:sp>
        <p:nvSpPr>
          <p:cNvPr id="112" name="Text Placeholder 8"/>
          <p:cNvSpPr txBox="1">
            <a:spLocks/>
          </p:cNvSpPr>
          <p:nvPr/>
        </p:nvSpPr>
        <p:spPr>
          <a:xfrm>
            <a:off x="614149" y="3656268"/>
            <a:ext cx="8868196" cy="1797623"/>
          </a:xfrm>
          <a:prstGeom prst="rect">
            <a:avLst/>
          </a:prstGeom>
        </p:spPr>
        <p:txBody>
          <a:bodyPr vert="horz" lIns="0" tIns="0" rIns="0" bIns="0" rtlCol="0">
            <a:noAutofit/>
          </a:bodyPr>
          <a:lstStyle>
            <a:lvl1pPr marL="0" indent="0" algn="l" defTabSz="1189032" rtl="0" eaLnBrk="1" latinLnBrk="0" hangingPunct="1">
              <a:spcBef>
                <a:spcPts val="0"/>
              </a:spcBef>
              <a:spcAft>
                <a:spcPts val="1301"/>
              </a:spcAft>
              <a:buSzPct val="100000"/>
              <a:buFont typeface="Arial" panose="020B0604020202020204" pitchFamily="34" charset="0"/>
              <a:buNone/>
              <a:defRPr sz="1292" b="0" kern="1200">
                <a:solidFill>
                  <a:srgbClr val="575757"/>
                </a:solidFill>
                <a:latin typeface="+mn-lt"/>
                <a:ea typeface="+mn-ea"/>
                <a:cs typeface="+mn-cs"/>
              </a:defRPr>
            </a:lvl1pPr>
            <a:lvl2pPr marL="0" indent="0" algn="l" defTabSz="1189032" rtl="0" eaLnBrk="1" latinLnBrk="0" hangingPunct="1">
              <a:spcBef>
                <a:spcPts val="0"/>
              </a:spcBef>
              <a:spcAft>
                <a:spcPts val="1301"/>
              </a:spcAft>
              <a:buClrTx/>
              <a:buSzPct val="100000"/>
              <a:buFont typeface="Arial" panose="020B0604020202020204" pitchFamily="34" charset="0"/>
              <a:buChar char="​"/>
              <a:defRPr lang="en-US" sz="1200" b="1" kern="1200" dirty="0" smtClean="0">
                <a:solidFill>
                  <a:schemeClr val="tx1"/>
                </a:solidFill>
                <a:latin typeface="+mn-lt"/>
                <a:ea typeface="+mn-ea"/>
                <a:cs typeface="+mn-cs"/>
              </a:defRPr>
            </a:lvl2pPr>
            <a:lvl3pPr marL="229380" indent="-229380" algn="l" defTabSz="1189032" rtl="0" eaLnBrk="1" latinLnBrk="0" hangingPunct="1">
              <a:spcBef>
                <a:spcPts val="0"/>
              </a:spcBef>
              <a:spcAft>
                <a:spcPts val="1301"/>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63442" indent="-229380" algn="l" defTabSz="1189032" rtl="0" eaLnBrk="1" latinLnBrk="0" hangingPunct="1">
              <a:spcBef>
                <a:spcPts val="0"/>
              </a:spcBef>
              <a:spcAft>
                <a:spcPts val="1301"/>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692821" indent="-229380" algn="l" defTabSz="1038340" rtl="0" eaLnBrk="1" latinLnBrk="0" hangingPunct="1">
              <a:spcBef>
                <a:spcPts val="0"/>
              </a:spcBef>
              <a:spcAft>
                <a:spcPts val="1301"/>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692821" indent="-229380" algn="l" defTabSz="1189032" rtl="0" eaLnBrk="1" latinLnBrk="0" hangingPunct="1">
              <a:spcBef>
                <a:spcPts val="0"/>
              </a:spcBef>
              <a:spcAft>
                <a:spcPts val="1301"/>
              </a:spcAft>
              <a:buFont typeface="Verdana" panose="020B0604030504040204" pitchFamily="34" charset="0"/>
              <a:buChar char="−"/>
              <a:defRPr sz="1200" kern="1200" baseline="0">
                <a:solidFill>
                  <a:schemeClr val="tx1"/>
                </a:solidFill>
                <a:latin typeface="+mn-lt"/>
                <a:ea typeface="+mn-ea"/>
                <a:cs typeface="+mn-cs"/>
              </a:defRPr>
            </a:lvl6pPr>
            <a:lvl7pPr marL="692821" indent="-229380" algn="l" defTabSz="1189032" rtl="0" eaLnBrk="1" latinLnBrk="0" hangingPunct="1">
              <a:spcBef>
                <a:spcPts val="0"/>
              </a:spcBef>
              <a:spcAft>
                <a:spcPts val="1301"/>
              </a:spcAft>
              <a:buFont typeface="Verdana" panose="020B0604030504040204" pitchFamily="34" charset="0"/>
              <a:buChar char="−"/>
              <a:defRPr sz="1200" kern="1200">
                <a:solidFill>
                  <a:schemeClr val="tx1"/>
                </a:solidFill>
                <a:latin typeface="+mn-lt"/>
                <a:ea typeface="+mn-ea"/>
                <a:cs typeface="+mn-cs"/>
              </a:defRPr>
            </a:lvl7pPr>
            <a:lvl8pPr marL="692821" indent="-229380" algn="l" defTabSz="1189032" rtl="0" eaLnBrk="1" latinLnBrk="0" hangingPunct="1">
              <a:spcBef>
                <a:spcPts val="0"/>
              </a:spcBef>
              <a:spcAft>
                <a:spcPts val="1301"/>
              </a:spcAft>
              <a:buFont typeface="Verdana" panose="020B0604030504040204" pitchFamily="34" charset="0"/>
              <a:buChar char="−"/>
              <a:defRPr sz="1200" kern="1200" baseline="0">
                <a:solidFill>
                  <a:schemeClr val="tx1"/>
                </a:solidFill>
                <a:latin typeface="+mn-lt"/>
                <a:ea typeface="+mn-ea"/>
                <a:cs typeface="+mn-cs"/>
              </a:defRPr>
            </a:lvl8pPr>
            <a:lvl9pPr marL="692821" indent="-229380" algn="l" defTabSz="1189032" rtl="0" eaLnBrk="1" latinLnBrk="0" hangingPunct="1">
              <a:spcBef>
                <a:spcPts val="0"/>
              </a:spcBef>
              <a:spcAft>
                <a:spcPts val="1301"/>
              </a:spcAft>
              <a:buFont typeface="Verdana" panose="020B0604030504040204" pitchFamily="34" charset="0"/>
              <a:buChar char="−"/>
              <a:defRPr sz="1200" kern="1200" baseline="0">
                <a:solidFill>
                  <a:schemeClr val="tx1"/>
                </a:solidFill>
                <a:latin typeface="+mn-lt"/>
                <a:ea typeface="+mn-ea"/>
                <a:cs typeface="+mn-cs"/>
              </a:defRPr>
            </a:lvl9pPr>
          </a:lstStyle>
          <a:p>
            <a:pPr defTabSz="1245514">
              <a:spcAft>
                <a:spcPts val="1363"/>
              </a:spcAft>
              <a:defRPr/>
            </a:pPr>
            <a:r>
              <a:rPr lang="en-GB" sz="1800" b="1" dirty="0">
                <a:solidFill>
                  <a:prstClr val="black"/>
                </a:solidFill>
                <a:latin typeface="Verdana" panose="020B0604030504040204" pitchFamily="34" charset="0"/>
                <a:ea typeface="Verdana" panose="020B0604030504040204" pitchFamily="34" charset="0"/>
                <a:cs typeface="Verdana" panose="020B0604030504040204" pitchFamily="34" charset="0"/>
              </a:rPr>
              <a:t>Academic Services </a:t>
            </a:r>
          </a:p>
          <a:p>
            <a:pPr marL="222988" indent="-222988" defTabSz="1245514">
              <a:spcAft>
                <a:spcPts val="780"/>
              </a:spcAft>
              <a:buFont typeface="Arial" panose="020B0604020202020204" pitchFamily="34" charset="0"/>
              <a:buChar char="•"/>
              <a:defRPr/>
            </a:pPr>
            <a:r>
              <a:rPr lang="en-GB" sz="1600" b="1" dirty="0">
                <a:solidFill>
                  <a:srgbClr val="B70D50"/>
                </a:solidFill>
              </a:rPr>
              <a:t>Course Administration </a:t>
            </a:r>
            <a:r>
              <a:rPr lang="en-GB" sz="1600" dirty="0">
                <a:solidFill>
                  <a:schemeClr val="tx1"/>
                </a:solidFill>
                <a:latin typeface="Verdana"/>
              </a:rPr>
              <a:t>to be delivered within a departmental team</a:t>
            </a:r>
          </a:p>
          <a:p>
            <a:pPr marL="222988" indent="-222988" defTabSz="1245514">
              <a:spcAft>
                <a:spcPts val="780"/>
              </a:spcAft>
              <a:buFont typeface="Arial" panose="020B0604020202020204" pitchFamily="34" charset="0"/>
              <a:buChar char="•"/>
              <a:defRPr/>
            </a:pPr>
            <a:r>
              <a:rPr lang="en-GB" sz="1600" dirty="0">
                <a:solidFill>
                  <a:schemeClr val="tx1"/>
                </a:solidFill>
              </a:rPr>
              <a:t>New</a:t>
            </a:r>
            <a:r>
              <a:rPr lang="en-GB" sz="1600" b="1" dirty="0">
                <a:solidFill>
                  <a:srgbClr val="B70D50"/>
                </a:solidFill>
              </a:rPr>
              <a:t> Department Manager </a:t>
            </a:r>
            <a:r>
              <a:rPr lang="en-GB" sz="1600" dirty="0">
                <a:solidFill>
                  <a:schemeClr val="tx1"/>
                </a:solidFill>
                <a:latin typeface="Verdana"/>
              </a:rPr>
              <a:t>to </a:t>
            </a:r>
            <a:r>
              <a:rPr lang="en-GB" sz="1600" dirty="0">
                <a:solidFill>
                  <a:schemeClr val="tx1"/>
                </a:solidFill>
              </a:rPr>
              <a:t>support the Head of Department and ensure operational excellence and consistency of course support </a:t>
            </a:r>
          </a:p>
          <a:p>
            <a:pPr marL="299324" indent="-299324" defTabSz="1245514">
              <a:spcAft>
                <a:spcPts val="1363"/>
              </a:spcAft>
              <a:buFont typeface="Arial" panose="020B0604020202020204" pitchFamily="34" charset="0"/>
              <a:buChar char="•"/>
              <a:defRPr/>
            </a:pPr>
            <a:endParaRPr lang="en-GB" sz="1400" dirty="0">
              <a:latin typeface="Verdana"/>
            </a:endParaRPr>
          </a:p>
        </p:txBody>
      </p:sp>
      <p:sp>
        <p:nvSpPr>
          <p:cNvPr id="3" name="Rectangle 2"/>
          <p:cNvSpPr/>
          <p:nvPr/>
        </p:nvSpPr>
        <p:spPr>
          <a:xfrm>
            <a:off x="614149" y="894739"/>
            <a:ext cx="8888854" cy="950559"/>
          </a:xfrm>
          <a:prstGeom prst="rect">
            <a:avLst/>
          </a:prstGeom>
        </p:spPr>
        <p:txBody>
          <a:bodyPr vert="horz" lIns="0" tIns="0" rIns="0" bIns="0" rtlCol="0">
            <a:noAutofit/>
          </a:bodyPr>
          <a:lstStyle/>
          <a:p>
            <a:pPr defTabSz="1285536">
              <a:spcAft>
                <a:spcPts val="1409"/>
              </a:spcAft>
              <a:buSzPct val="100000"/>
            </a:pPr>
            <a:r>
              <a:rPr lang="en-GB" sz="1600" dirty="0">
                <a:solidFill>
                  <a:srgbClr val="575757"/>
                </a:solidFill>
              </a:rPr>
              <a:t>New services focused on user needs, with an emphasis on delivery within academic departments</a:t>
            </a:r>
          </a:p>
        </p:txBody>
      </p:sp>
    </p:spTree>
    <p:extLst>
      <p:ext uri="{BB962C8B-B14F-4D97-AF65-F5344CB8AC3E}">
        <p14:creationId xmlns:p14="http://schemas.microsoft.com/office/powerpoint/2010/main" val="2714163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3"/>
          <p:cNvSpPr txBox="1">
            <a:spLocks/>
          </p:cNvSpPr>
          <p:nvPr/>
        </p:nvSpPr>
        <p:spPr bwMode="gray">
          <a:xfrm>
            <a:off x="627743" y="345623"/>
            <a:ext cx="8785839" cy="334099"/>
          </a:xfrm>
          <a:prstGeom prst="rect">
            <a:avLst/>
          </a:prstGeom>
        </p:spPr>
        <p:txBody>
          <a:bodyPr vert="horz" lIns="0" tIns="0" rIns="0" bIns="0" rtlCol="0" anchor="t" anchorCtr="0">
            <a:noAutofit/>
          </a:bodyPr>
          <a:lstStyle>
            <a:lvl1pPr defTabSz="988418">
              <a:spcBef>
                <a:spcPct val="0"/>
              </a:spcBef>
              <a:buNone/>
              <a:defRPr sz="2000">
                <a:solidFill>
                  <a:srgbClr val="B70D50"/>
                </a:solidFill>
                <a:latin typeface="+mj-lt"/>
                <a:ea typeface="+mj-ea"/>
                <a:cs typeface="+mj-cs"/>
              </a:defRPr>
            </a:lvl1pPr>
          </a:lstStyle>
          <a:p>
            <a:r>
              <a:rPr lang="en-GB" dirty="0" smtClean="0"/>
              <a:t>Business Engagement, Skills and Employability</a:t>
            </a:r>
            <a:endParaRPr lang="en-GB" dirty="0"/>
          </a:p>
        </p:txBody>
      </p:sp>
      <p:sp>
        <p:nvSpPr>
          <p:cNvPr id="3" name="Rectangle 2"/>
          <p:cNvSpPr/>
          <p:nvPr/>
        </p:nvSpPr>
        <p:spPr>
          <a:xfrm>
            <a:off x="638018" y="894739"/>
            <a:ext cx="8864985" cy="950559"/>
          </a:xfrm>
          <a:prstGeom prst="rect">
            <a:avLst/>
          </a:prstGeom>
        </p:spPr>
        <p:txBody>
          <a:bodyPr vert="horz" lIns="0" tIns="0" rIns="0" bIns="0" rtlCol="0">
            <a:noAutofit/>
          </a:bodyPr>
          <a:lstStyle/>
          <a:p>
            <a:pPr defTabSz="1285536">
              <a:spcAft>
                <a:spcPts val="1409"/>
              </a:spcAft>
              <a:buSzPct val="100000"/>
            </a:pPr>
            <a:r>
              <a:rPr lang="en-GB" dirty="0">
                <a:solidFill>
                  <a:srgbClr val="575757"/>
                </a:solidFill>
              </a:rPr>
              <a:t>New services focused external engagement and levering connections and opportunities to support graduate employability and new business opportunities.</a:t>
            </a:r>
          </a:p>
        </p:txBody>
      </p:sp>
      <p:sp>
        <p:nvSpPr>
          <p:cNvPr id="7" name="Text Placeholder 2"/>
          <p:cNvSpPr txBox="1">
            <a:spLocks/>
          </p:cNvSpPr>
          <p:nvPr/>
        </p:nvSpPr>
        <p:spPr>
          <a:xfrm>
            <a:off x="312121" y="2106835"/>
            <a:ext cx="8688356" cy="3024157"/>
          </a:xfrm>
          <a:prstGeom prst="rect">
            <a:avLst/>
          </a:prstGeom>
        </p:spPr>
        <p:txBody>
          <a:bodyPr lIns="118927" tIns="59463" rIns="118927" bIns="59463"/>
          <a:lstStyle>
            <a:lvl1pPr marL="0" indent="0" algn="l" defTabSz="988418" rtl="0" eaLnBrk="1" latinLnBrk="0" hangingPunct="1">
              <a:spcBef>
                <a:spcPts val="0"/>
              </a:spcBef>
              <a:spcAft>
                <a:spcPts val="1083"/>
              </a:spcAft>
              <a:buSzPct val="100000"/>
              <a:buFont typeface="Arial" panose="020B0604020202020204" pitchFamily="34" charset="0"/>
              <a:buChar char="​"/>
              <a:defRPr sz="1000" b="0" kern="1200">
                <a:solidFill>
                  <a:schemeClr val="tx1"/>
                </a:solidFill>
                <a:latin typeface="+mn-lt"/>
                <a:ea typeface="+mn-ea"/>
                <a:cs typeface="+mn-cs"/>
              </a:defRPr>
            </a:lvl1pPr>
            <a:lvl2pPr marL="0" indent="0" algn="l" defTabSz="988418" rtl="0" eaLnBrk="1" latinLnBrk="0" hangingPunct="1">
              <a:spcBef>
                <a:spcPts val="0"/>
              </a:spcBef>
              <a:spcAft>
                <a:spcPts val="1083"/>
              </a:spcAft>
              <a:buClrTx/>
              <a:buSzPct val="100000"/>
              <a:buFont typeface="Arial" panose="020B0604020202020204" pitchFamily="34" charset="0"/>
              <a:buChar char="​"/>
              <a:defRPr lang="en-US" sz="1000" b="1" kern="1200" dirty="0" smtClean="0">
                <a:solidFill>
                  <a:schemeClr val="tx1"/>
                </a:solidFill>
                <a:latin typeface="+mn-lt"/>
                <a:ea typeface="+mn-ea"/>
                <a:cs typeface="+mn-cs"/>
              </a:defRPr>
            </a:lvl2pPr>
            <a:lvl3pPr marL="190676" indent="-190676" algn="l" defTabSz="988418" rtl="0" eaLnBrk="1" latinLnBrk="0" hangingPunct="1">
              <a:spcBef>
                <a:spcPts val="0"/>
              </a:spcBef>
              <a:spcAft>
                <a:spcPts val="1083"/>
              </a:spcAft>
              <a:buClrTx/>
              <a:buSzPct val="100000"/>
              <a:buFont typeface="Arial" panose="020B0604020202020204" pitchFamily="34" charset="0"/>
              <a:buChar char="•"/>
              <a:defRPr lang="en-US" sz="1000" kern="1200" dirty="0" smtClean="0">
                <a:solidFill>
                  <a:schemeClr val="tx1"/>
                </a:solidFill>
                <a:latin typeface="+mn-lt"/>
                <a:ea typeface="+mn-ea"/>
                <a:cs typeface="+mn-cs"/>
              </a:defRPr>
            </a:lvl3pPr>
            <a:lvl4pPr marL="385253" indent="-190676" algn="l" defTabSz="988418" rtl="0" eaLnBrk="1" latinLnBrk="0" hangingPunct="1">
              <a:spcBef>
                <a:spcPts val="0"/>
              </a:spcBef>
              <a:spcAft>
                <a:spcPts val="1083"/>
              </a:spcAft>
              <a:buClrTx/>
              <a:buSzPct val="100000"/>
              <a:buFont typeface="Verdana" panose="020B0604030504040204" pitchFamily="34" charset="0"/>
              <a:buChar char="−"/>
              <a:defRPr lang="en-US" sz="1000" kern="1200" baseline="0" dirty="0" smtClean="0">
                <a:solidFill>
                  <a:schemeClr val="tx1"/>
                </a:solidFill>
                <a:latin typeface="+mn-lt"/>
                <a:ea typeface="+mn-ea"/>
                <a:cs typeface="+mn-cs"/>
              </a:defRPr>
            </a:lvl4pPr>
            <a:lvl5pPr marL="575928" indent="-190676" algn="l" defTabSz="863154" rtl="0" eaLnBrk="1" latinLnBrk="0" hangingPunct="1">
              <a:spcBef>
                <a:spcPts val="0"/>
              </a:spcBef>
              <a:spcAft>
                <a:spcPts val="1083"/>
              </a:spcAft>
              <a:buClrTx/>
              <a:buSzPct val="100000"/>
              <a:buFont typeface="Verdana" panose="020B0604030504040204" pitchFamily="34" charset="0"/>
              <a:buChar char="−"/>
              <a:tabLst/>
              <a:defRPr lang="en-US" sz="1000" kern="1200" baseline="0" dirty="0" smtClean="0">
                <a:solidFill>
                  <a:schemeClr val="tx1"/>
                </a:solidFill>
                <a:latin typeface="+mn-lt"/>
                <a:ea typeface="+mn-ea"/>
                <a:cs typeface="+mn-cs"/>
              </a:defRPr>
            </a:lvl5pPr>
            <a:lvl6pPr marL="575928" indent="-190676" algn="l" defTabSz="988418" rtl="0" eaLnBrk="1" latinLnBrk="0" hangingPunct="1">
              <a:spcBef>
                <a:spcPts val="0"/>
              </a:spcBef>
              <a:spcAft>
                <a:spcPts val="1083"/>
              </a:spcAft>
              <a:buFont typeface="Verdana" panose="020B0604030504040204" pitchFamily="34" charset="0"/>
              <a:buChar char="−"/>
              <a:defRPr sz="1000" kern="1200" baseline="0">
                <a:solidFill>
                  <a:schemeClr val="tx1"/>
                </a:solidFill>
                <a:latin typeface="+mn-lt"/>
                <a:ea typeface="+mn-ea"/>
                <a:cs typeface="+mn-cs"/>
              </a:defRPr>
            </a:lvl6pPr>
            <a:lvl7pPr marL="575928" indent="-190676" algn="l" defTabSz="988418" rtl="0" eaLnBrk="1" latinLnBrk="0" hangingPunct="1">
              <a:spcBef>
                <a:spcPts val="0"/>
              </a:spcBef>
              <a:spcAft>
                <a:spcPts val="1083"/>
              </a:spcAft>
              <a:buFont typeface="Verdana" panose="020B0604030504040204" pitchFamily="34" charset="0"/>
              <a:buChar char="−"/>
              <a:defRPr sz="1000" kern="1200">
                <a:solidFill>
                  <a:schemeClr val="tx1"/>
                </a:solidFill>
                <a:latin typeface="+mn-lt"/>
                <a:ea typeface="+mn-ea"/>
                <a:cs typeface="+mn-cs"/>
              </a:defRPr>
            </a:lvl7pPr>
            <a:lvl8pPr marL="575928" indent="-190676" algn="l" defTabSz="988418" rtl="0" eaLnBrk="1" latinLnBrk="0" hangingPunct="1">
              <a:spcBef>
                <a:spcPts val="0"/>
              </a:spcBef>
              <a:spcAft>
                <a:spcPts val="1083"/>
              </a:spcAft>
              <a:buFont typeface="Verdana" panose="020B0604030504040204" pitchFamily="34" charset="0"/>
              <a:buChar char="−"/>
              <a:defRPr sz="1000" kern="1200" baseline="0">
                <a:solidFill>
                  <a:schemeClr val="tx1"/>
                </a:solidFill>
                <a:latin typeface="+mn-lt"/>
                <a:ea typeface="+mn-ea"/>
                <a:cs typeface="+mn-cs"/>
              </a:defRPr>
            </a:lvl8pPr>
            <a:lvl9pPr marL="575928" indent="-190676" algn="l" defTabSz="988418" rtl="0" eaLnBrk="1" latinLnBrk="0" hangingPunct="1">
              <a:spcBef>
                <a:spcPts val="0"/>
              </a:spcBef>
              <a:spcAft>
                <a:spcPts val="1083"/>
              </a:spcAft>
              <a:buFont typeface="Verdana" panose="020B0604030504040204" pitchFamily="34" charset="0"/>
              <a:buChar char="−"/>
              <a:defRPr sz="1000" kern="1200" baseline="0">
                <a:solidFill>
                  <a:schemeClr val="tx1"/>
                </a:solidFill>
                <a:latin typeface="+mn-lt"/>
                <a:ea typeface="+mn-ea"/>
                <a:cs typeface="+mn-cs"/>
              </a:defRPr>
            </a:lvl9pPr>
          </a:lstStyle>
          <a:p>
            <a:pPr marL="151585">
              <a:spcAft>
                <a:spcPts val="780"/>
              </a:spcAft>
              <a:buNone/>
            </a:pPr>
            <a:r>
              <a:rPr lang="en-GB" sz="1800" b="1" dirty="0">
                <a:solidFill>
                  <a:srgbClr val="313131"/>
                </a:solidFill>
              </a:rPr>
              <a:t>Key elements of BESE:</a:t>
            </a:r>
          </a:p>
          <a:p>
            <a:pPr marL="622566" lvl="2" indent="-222988">
              <a:spcAft>
                <a:spcPts val="780"/>
              </a:spcAft>
            </a:pPr>
            <a:r>
              <a:rPr lang="en-GB" sz="1800" dirty="0">
                <a:solidFill>
                  <a:srgbClr val="313131"/>
                </a:solidFill>
              </a:rPr>
              <a:t>Employability and enterprise opportunities for students and graduates</a:t>
            </a:r>
          </a:p>
          <a:p>
            <a:pPr marL="622566" lvl="2" indent="-222988">
              <a:spcAft>
                <a:spcPts val="780"/>
              </a:spcAft>
            </a:pPr>
            <a:r>
              <a:rPr lang="en-GB" sz="1800" dirty="0">
                <a:solidFill>
                  <a:srgbClr val="313131"/>
                </a:solidFill>
              </a:rPr>
              <a:t>High-level skills solutions and innovation opportunities for employers </a:t>
            </a:r>
          </a:p>
          <a:p>
            <a:pPr marL="622566" lvl="2" indent="-222988">
              <a:spcAft>
                <a:spcPts val="780"/>
              </a:spcAft>
            </a:pPr>
            <a:r>
              <a:rPr lang="en-GB" sz="1800" dirty="0">
                <a:solidFill>
                  <a:srgbClr val="313131"/>
                </a:solidFill>
              </a:rPr>
              <a:t>A focal point for the University's input to the regional economic and skills development agenda</a:t>
            </a:r>
          </a:p>
          <a:p>
            <a:pPr marL="622566" lvl="2" indent="-222988">
              <a:spcAft>
                <a:spcPts val="780"/>
              </a:spcAft>
            </a:pPr>
            <a:r>
              <a:rPr lang="en-GB" sz="1800" dirty="0">
                <a:solidFill>
                  <a:srgbClr val="313131"/>
                </a:solidFill>
              </a:rPr>
              <a:t>Operational support and 'incubation' for new types of </a:t>
            </a:r>
            <a:r>
              <a:rPr lang="en-GB" sz="1800" dirty="0" smtClean="0">
                <a:solidFill>
                  <a:srgbClr val="313131"/>
                </a:solidFill>
              </a:rPr>
              <a:t>delivery; support for partnerships and contracts</a:t>
            </a:r>
            <a:endParaRPr lang="en-GB" sz="1800" dirty="0">
              <a:solidFill>
                <a:srgbClr val="313131"/>
              </a:solidFill>
            </a:endParaRPr>
          </a:p>
          <a:p>
            <a:pPr marL="374573" indent="-222988">
              <a:spcAft>
                <a:spcPts val="780"/>
              </a:spcAft>
              <a:buFont typeface="Arial" panose="020B0604020202020204" pitchFamily="34" charset="0"/>
              <a:buChar char="•"/>
            </a:pPr>
            <a:endParaRPr lang="en-GB" sz="1800" dirty="0">
              <a:solidFill>
                <a:srgbClr val="313131"/>
              </a:solidFill>
            </a:endParaRPr>
          </a:p>
        </p:txBody>
      </p:sp>
    </p:spTree>
    <p:extLst>
      <p:ext uri="{BB962C8B-B14F-4D97-AF65-F5344CB8AC3E}">
        <p14:creationId xmlns:p14="http://schemas.microsoft.com/office/powerpoint/2010/main" val="1382102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bwMode="gray">
          <a:xfrm>
            <a:off x="202223" y="3864229"/>
            <a:ext cx="9514331" cy="347927"/>
          </a:xfrm>
          <a:prstGeom prst="roundRect">
            <a:avLst/>
          </a:prstGeom>
          <a:noFill/>
          <a:ln>
            <a:solidFill>
              <a:srgbClr val="B70D50"/>
            </a:solidFill>
            <a:prstDash val="dash"/>
            <a:headEnd/>
            <a:tailEnd/>
          </a:ln>
        </p:spPr>
        <p:style>
          <a:lnRef idx="2">
            <a:schemeClr val="accent3"/>
          </a:lnRef>
          <a:fillRef idx="1">
            <a:schemeClr val="lt1"/>
          </a:fillRef>
          <a:effectRef idx="0">
            <a:schemeClr val="accent3"/>
          </a:effectRef>
          <a:fontRef idx="minor">
            <a:schemeClr val="dk1"/>
          </a:fontRef>
        </p:style>
        <p:txBody>
          <a:bodyPr wrap="square" lIns="0" tIns="88891" rIns="0" bIns="88891" rtlCol="0" anchor="b"/>
          <a:lstStyle/>
          <a:p>
            <a:pPr algn="ctr">
              <a:lnSpc>
                <a:spcPct val="106000"/>
              </a:lnSpc>
              <a:buFont typeface="Wingdings 2" pitchFamily="18" charset="2"/>
              <a:buNone/>
            </a:pPr>
            <a:r>
              <a:rPr lang="en-GB" sz="1000" dirty="0"/>
              <a:t>Cross-cutting operational delivery and support</a:t>
            </a:r>
          </a:p>
        </p:txBody>
      </p:sp>
      <p:sp>
        <p:nvSpPr>
          <p:cNvPr id="79" name="Title 3"/>
          <p:cNvSpPr txBox="1">
            <a:spLocks/>
          </p:cNvSpPr>
          <p:nvPr/>
        </p:nvSpPr>
        <p:spPr>
          <a:xfrm>
            <a:off x="401543" y="317510"/>
            <a:ext cx="9101461" cy="334099"/>
          </a:xfrm>
          <a:prstGeom prst="rect">
            <a:avLst/>
          </a:prstGeom>
        </p:spPr>
        <p:txBody>
          <a:bodyPr vert="horz" lIns="0" tIns="0" rIns="0" bIns="0" rtlCol="0" anchor="t" anchorCtr="0">
            <a:noAutofit/>
          </a:bodyPr>
          <a:lstStyle>
            <a:defPPr>
              <a:defRPr lang="en-US"/>
            </a:defPPr>
            <a:lvl1pPr defTabSz="1288086">
              <a:spcBef>
                <a:spcPct val="0"/>
              </a:spcBef>
              <a:buNone/>
              <a:defRPr sz="2000">
                <a:solidFill>
                  <a:srgbClr val="B70D50"/>
                </a:solidFill>
                <a:latin typeface="+mj-lt"/>
                <a:ea typeface="+mj-ea"/>
                <a:cs typeface="+mj-cs"/>
              </a:defRPr>
            </a:lvl1pPr>
          </a:lstStyle>
          <a:p>
            <a:r>
              <a:rPr lang="en-GB" dirty="0" smtClean="0"/>
              <a:t>Business Engagement, Skills and Employability</a:t>
            </a:r>
            <a:endParaRPr lang="en-GB" dirty="0"/>
          </a:p>
        </p:txBody>
      </p:sp>
      <p:sp>
        <p:nvSpPr>
          <p:cNvPr id="2" name="Text Placeholder 1"/>
          <p:cNvSpPr>
            <a:spLocks noGrp="1"/>
          </p:cNvSpPr>
          <p:nvPr>
            <p:ph type="body" sz="quarter" idx="13"/>
          </p:nvPr>
        </p:nvSpPr>
        <p:spPr>
          <a:xfrm>
            <a:off x="401543" y="883619"/>
            <a:ext cx="9101461" cy="1486093"/>
          </a:xfrm>
        </p:spPr>
        <p:txBody>
          <a:bodyPr/>
          <a:lstStyle/>
          <a:p>
            <a:r>
              <a:rPr lang="en-GB" sz="1600" dirty="0"/>
              <a:t>The Business Engagement, Skills and Employability Directorate will bring together </a:t>
            </a:r>
            <a:r>
              <a:rPr lang="en-GB" sz="1600" b="1" dirty="0"/>
              <a:t>specialist functions </a:t>
            </a:r>
            <a:r>
              <a:rPr lang="en-GB" sz="1600" dirty="0"/>
              <a:t>with a </a:t>
            </a:r>
            <a:r>
              <a:rPr lang="en-GB" sz="1600" b="1" dirty="0"/>
              <a:t>shared operational function </a:t>
            </a:r>
            <a:r>
              <a:rPr lang="en-GB" sz="1600" dirty="0"/>
              <a:t>to ensure a</a:t>
            </a:r>
            <a:r>
              <a:rPr lang="en-GB" sz="1600" b="1" dirty="0"/>
              <a:t> </a:t>
            </a:r>
            <a:r>
              <a:rPr lang="en-GB" sz="1600" dirty="0"/>
              <a:t>directorate-wide approach to operational processes and business support - including service development, planning, data and systems.</a:t>
            </a:r>
          </a:p>
          <a:p>
            <a:endParaRPr lang="en-GB" sz="1600" dirty="0"/>
          </a:p>
        </p:txBody>
      </p:sp>
      <p:sp>
        <p:nvSpPr>
          <p:cNvPr id="96" name="Rectangle 95"/>
          <p:cNvSpPr/>
          <p:nvPr/>
        </p:nvSpPr>
        <p:spPr bwMode="blackWhite">
          <a:xfrm>
            <a:off x="95537" y="2307113"/>
            <a:ext cx="9690301" cy="3425917"/>
          </a:xfrm>
          <a:prstGeom prst="rect">
            <a:avLst/>
          </a:prstGeom>
          <a:noFill/>
          <a:ln w="6350" cap="rnd">
            <a:solidFill>
              <a:srgbClr val="046A38"/>
            </a:solidFill>
            <a:prstDash val="dash"/>
            <a:round/>
            <a:headEnd/>
            <a:tailEnd/>
          </a:ln>
        </p:spPr>
        <p:txBody>
          <a:bodyPr lIns="91431" tIns="45716" rIns="91431" bIns="45716" rtlCol="0" anchor="b"/>
          <a:lstStyle/>
          <a:p>
            <a:pPr algn="ctr">
              <a:spcBef>
                <a:spcPct val="20000"/>
              </a:spcBef>
              <a:buClr>
                <a:prstClr val="white"/>
              </a:buClr>
            </a:pPr>
            <a:r>
              <a:rPr lang="en-GB" dirty="0">
                <a:solidFill>
                  <a:srgbClr val="8064A2"/>
                </a:solidFill>
                <a:cs typeface="Arial" pitchFamily="34" charset="0"/>
              </a:rPr>
              <a:t>Business Engagement, Skills and Employability</a:t>
            </a:r>
          </a:p>
        </p:txBody>
      </p:sp>
      <p:sp>
        <p:nvSpPr>
          <p:cNvPr id="23" name="Rounded Rectangle 22"/>
          <p:cNvSpPr/>
          <p:nvPr/>
        </p:nvSpPr>
        <p:spPr bwMode="gray">
          <a:xfrm>
            <a:off x="202222" y="2910068"/>
            <a:ext cx="1776047" cy="788877"/>
          </a:xfrm>
          <a:prstGeom prst="roundRect">
            <a:avLst/>
          </a:prstGeom>
          <a:ln>
            <a:headEnd/>
            <a:tailEnd/>
          </a:ln>
        </p:spPr>
        <p:style>
          <a:lnRef idx="2">
            <a:schemeClr val="accent4"/>
          </a:lnRef>
          <a:fillRef idx="1">
            <a:schemeClr val="lt1"/>
          </a:fillRef>
          <a:effectRef idx="0">
            <a:schemeClr val="accent4"/>
          </a:effectRef>
          <a:fontRef idx="minor">
            <a:schemeClr val="dk1"/>
          </a:fontRef>
        </p:style>
        <p:txBody>
          <a:bodyPr wrap="square" lIns="0" tIns="88891" rIns="0" bIns="88891" rtlCol="0" anchor="ctr"/>
          <a:lstStyle/>
          <a:p>
            <a:pPr algn="ctr" defTabSz="914310">
              <a:lnSpc>
                <a:spcPct val="106000"/>
              </a:lnSpc>
              <a:defRPr/>
            </a:pPr>
            <a:r>
              <a:rPr lang="en-GB" sz="1000" kern="0" dirty="0">
                <a:solidFill>
                  <a:srgbClr val="000000"/>
                </a:solidFill>
                <a:latin typeface="Verdana"/>
              </a:rPr>
              <a:t>Student and Graduate Employability</a:t>
            </a:r>
          </a:p>
        </p:txBody>
      </p:sp>
      <p:sp>
        <p:nvSpPr>
          <p:cNvPr id="26" name="Rounded Rectangle 25"/>
          <p:cNvSpPr/>
          <p:nvPr/>
        </p:nvSpPr>
        <p:spPr bwMode="gray">
          <a:xfrm>
            <a:off x="2163525" y="2910066"/>
            <a:ext cx="1776047" cy="788878"/>
          </a:xfrm>
          <a:prstGeom prst="roundRect">
            <a:avLst/>
          </a:prstGeom>
          <a:ln>
            <a:headEnd/>
            <a:tailEnd/>
          </a:ln>
        </p:spPr>
        <p:style>
          <a:lnRef idx="2">
            <a:schemeClr val="accent5"/>
          </a:lnRef>
          <a:fillRef idx="1">
            <a:schemeClr val="lt1"/>
          </a:fillRef>
          <a:effectRef idx="0">
            <a:schemeClr val="accent5"/>
          </a:effectRef>
          <a:fontRef idx="minor">
            <a:schemeClr val="dk1"/>
          </a:fontRef>
        </p:style>
        <p:txBody>
          <a:bodyPr wrap="square" lIns="0" tIns="88891" rIns="0" bIns="88891" rtlCol="0" anchor="ctr"/>
          <a:lstStyle/>
          <a:p>
            <a:pPr algn="ctr" defTabSz="914310">
              <a:lnSpc>
                <a:spcPct val="106000"/>
              </a:lnSpc>
              <a:defRPr/>
            </a:pPr>
            <a:r>
              <a:rPr lang="en-GB" sz="1000" kern="0" dirty="0">
                <a:solidFill>
                  <a:srgbClr val="000000"/>
                </a:solidFill>
                <a:latin typeface="Verdana" panose="020B0604030504040204" pitchFamily="34" charset="0"/>
                <a:ea typeface="Verdana" panose="020B0604030504040204" pitchFamily="34" charset="0"/>
                <a:cs typeface="Verdana" panose="020B0604030504040204" pitchFamily="34" charset="0"/>
              </a:rPr>
              <a:t>Business Development</a:t>
            </a:r>
          </a:p>
        </p:txBody>
      </p:sp>
      <p:sp>
        <p:nvSpPr>
          <p:cNvPr id="30" name="Rounded Rectangle 29"/>
          <p:cNvSpPr/>
          <p:nvPr/>
        </p:nvSpPr>
        <p:spPr bwMode="gray">
          <a:xfrm>
            <a:off x="4160000" y="2910066"/>
            <a:ext cx="1776372" cy="788877"/>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square" lIns="0" tIns="88891" rIns="0" bIns="88891" rtlCol="0" anchor="ctr"/>
          <a:lstStyle/>
          <a:p>
            <a:pPr algn="ctr">
              <a:lnSpc>
                <a:spcPct val="106000"/>
              </a:lnSpc>
              <a:buFont typeface="Wingdings 2" pitchFamily="18" charset="2"/>
              <a:buNone/>
            </a:pPr>
            <a:r>
              <a:rPr lang="en-GB" sz="1000" dirty="0">
                <a:solidFill>
                  <a:srgbClr val="000000"/>
                </a:solidFill>
                <a:latin typeface="Verdana" panose="020B0604030504040204" pitchFamily="34" charset="0"/>
                <a:ea typeface="Verdana" panose="020B0604030504040204" pitchFamily="34" charset="0"/>
                <a:cs typeface="Verdana" panose="020B0604030504040204" pitchFamily="34" charset="0"/>
              </a:rPr>
              <a:t>Work Based Learning</a:t>
            </a:r>
          </a:p>
        </p:txBody>
      </p:sp>
      <p:sp>
        <p:nvSpPr>
          <p:cNvPr id="32" name="Rounded Rectangle 31"/>
          <p:cNvSpPr/>
          <p:nvPr/>
        </p:nvSpPr>
        <p:spPr bwMode="gray">
          <a:xfrm>
            <a:off x="6164647" y="2910068"/>
            <a:ext cx="1670538" cy="788877"/>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88891" rIns="0" bIns="88891" rtlCol="0" anchor="ctr"/>
          <a:lstStyle/>
          <a:p>
            <a:pPr algn="ctr">
              <a:lnSpc>
                <a:spcPct val="106000"/>
              </a:lnSpc>
              <a:buFont typeface="Wingdings 2" pitchFamily="18" charset="2"/>
              <a:buNone/>
            </a:pPr>
            <a:r>
              <a:rPr lang="en-GB" sz="1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Educational Partnerships and Skills</a:t>
            </a:r>
          </a:p>
        </p:txBody>
      </p:sp>
      <p:sp>
        <p:nvSpPr>
          <p:cNvPr id="56" name="Rounded Rectangle 55"/>
          <p:cNvSpPr/>
          <p:nvPr/>
        </p:nvSpPr>
        <p:spPr bwMode="gray">
          <a:xfrm>
            <a:off x="8303843" y="2910068"/>
            <a:ext cx="1384844" cy="788877"/>
          </a:xfrm>
          <a:prstGeom prst="roundRect">
            <a:avLst/>
          </a:prstGeom>
          <a:ln>
            <a:headEnd/>
            <a:tailEnd/>
          </a:ln>
        </p:spPr>
        <p:style>
          <a:lnRef idx="2">
            <a:schemeClr val="accent3"/>
          </a:lnRef>
          <a:fillRef idx="1">
            <a:schemeClr val="lt1"/>
          </a:fillRef>
          <a:effectRef idx="0">
            <a:schemeClr val="accent3"/>
          </a:effectRef>
          <a:fontRef idx="minor">
            <a:schemeClr val="dk1"/>
          </a:fontRef>
        </p:style>
        <p:txBody>
          <a:bodyPr wrap="square" lIns="0" tIns="88891" rIns="0" bIns="88891" rtlCol="0" anchor="ctr"/>
          <a:lstStyle/>
          <a:p>
            <a:pPr algn="ctr">
              <a:lnSpc>
                <a:spcPct val="106000"/>
              </a:lnSpc>
              <a:buFont typeface="Wingdings 2" pitchFamily="18" charset="2"/>
              <a:buNone/>
            </a:pPr>
            <a:r>
              <a:rPr lang="en-GB" sz="10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Group Planning and Development</a:t>
            </a:r>
          </a:p>
        </p:txBody>
      </p:sp>
      <p:sp>
        <p:nvSpPr>
          <p:cNvPr id="73" name="Rounded Rectangle 72"/>
          <p:cNvSpPr/>
          <p:nvPr/>
        </p:nvSpPr>
        <p:spPr bwMode="gray">
          <a:xfrm>
            <a:off x="2435633" y="4380192"/>
            <a:ext cx="5328138" cy="557347"/>
          </a:xfrm>
          <a:prstGeom prst="roundRect">
            <a:avLst/>
          </a:prstGeom>
          <a:solidFill>
            <a:schemeClr val="accent5">
              <a:lumMod val="20000"/>
              <a:lumOff val="80000"/>
            </a:schemeClr>
          </a:solidFill>
          <a:ln w="12700">
            <a:prstDash val="dash"/>
            <a:headEnd/>
            <a:tailEnd/>
          </a:ln>
        </p:spPr>
        <p:style>
          <a:lnRef idx="2">
            <a:schemeClr val="dk1"/>
          </a:lnRef>
          <a:fillRef idx="1">
            <a:schemeClr val="lt1"/>
          </a:fillRef>
          <a:effectRef idx="0">
            <a:schemeClr val="dk1"/>
          </a:effectRef>
          <a:fontRef idx="minor">
            <a:schemeClr val="dk1"/>
          </a:fontRef>
        </p:style>
        <p:txBody>
          <a:bodyPr wrap="square" lIns="0" tIns="88891" rIns="0" bIns="88891" rtlCol="0" anchor="ctr"/>
          <a:lstStyle/>
          <a:p>
            <a:pPr algn="ctr" defTabSz="914310">
              <a:lnSpc>
                <a:spcPct val="106000"/>
              </a:lnSpc>
              <a:defRPr/>
            </a:pPr>
            <a:r>
              <a:rPr lang="en-GB" sz="1000" kern="0" dirty="0">
                <a:solidFill>
                  <a:srgbClr val="000000"/>
                </a:solidFill>
                <a:latin typeface="Verdana" panose="020B0604030504040204" pitchFamily="34" charset="0"/>
                <a:ea typeface="Verdana" panose="020B0604030504040204" pitchFamily="34" charset="0"/>
                <a:cs typeface="Verdana" panose="020B0604030504040204" pitchFamily="34" charset="0"/>
              </a:rPr>
              <a:t>Business Gateway &amp; Careers Connect Service</a:t>
            </a:r>
          </a:p>
        </p:txBody>
      </p:sp>
      <p:sp>
        <p:nvSpPr>
          <p:cNvPr id="17" name="Rounded Rectangle 16"/>
          <p:cNvSpPr/>
          <p:nvPr/>
        </p:nvSpPr>
        <p:spPr bwMode="gray">
          <a:xfrm>
            <a:off x="1495931" y="2437901"/>
            <a:ext cx="5328138" cy="557347"/>
          </a:xfrm>
          <a:prstGeom prst="roundRect">
            <a:avLst/>
          </a:prstGeom>
          <a:noFill/>
          <a:ln w="12700">
            <a:noFill/>
            <a:headEnd/>
            <a:tailEnd/>
          </a:ln>
        </p:spPr>
        <p:style>
          <a:lnRef idx="2">
            <a:schemeClr val="dk1"/>
          </a:lnRef>
          <a:fillRef idx="1">
            <a:schemeClr val="lt1"/>
          </a:fillRef>
          <a:effectRef idx="0">
            <a:schemeClr val="dk1"/>
          </a:effectRef>
          <a:fontRef idx="minor">
            <a:schemeClr val="dk1"/>
          </a:fontRef>
        </p:style>
        <p:txBody>
          <a:bodyPr wrap="square" lIns="0" tIns="88891" rIns="0" bIns="88891" rtlCol="0" anchor="ctr"/>
          <a:lstStyle/>
          <a:p>
            <a:pPr algn="ctr" defTabSz="914310">
              <a:lnSpc>
                <a:spcPct val="106000"/>
              </a:lnSpc>
              <a:defRPr/>
            </a:pPr>
            <a:r>
              <a:rPr lang="en-GB" sz="1000" kern="0" dirty="0">
                <a:solidFill>
                  <a:srgbClr val="000000"/>
                </a:solidFill>
                <a:latin typeface="Verdana" panose="020B0604030504040204" pitchFamily="34" charset="0"/>
                <a:ea typeface="Verdana" panose="020B0604030504040204" pitchFamily="34" charset="0"/>
                <a:cs typeface="Verdana" panose="020B0604030504040204" pitchFamily="34" charset="0"/>
              </a:rPr>
              <a:t>Specialist functions</a:t>
            </a:r>
          </a:p>
        </p:txBody>
      </p:sp>
    </p:spTree>
    <p:extLst>
      <p:ext uri="{BB962C8B-B14F-4D97-AF65-F5344CB8AC3E}">
        <p14:creationId xmlns:p14="http://schemas.microsoft.com/office/powerpoint/2010/main" val="284375831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a:xfrm>
            <a:off x="602411" y="335925"/>
            <a:ext cx="9101461" cy="334099"/>
          </a:xfrm>
        </p:spPr>
        <p:txBody>
          <a:bodyPr/>
          <a:lstStyle/>
          <a:p>
            <a:r>
              <a:rPr lang="en-GB" dirty="0" smtClean="0"/>
              <a:t>RRO future </a:t>
            </a:r>
            <a:r>
              <a:rPr lang="en-GB" dirty="0"/>
              <a:t>s</a:t>
            </a:r>
            <a:r>
              <a:rPr lang="en-GB" dirty="0" smtClean="0"/>
              <a:t>tate</a:t>
            </a:r>
            <a:endParaRPr lang="en-GB" dirty="0"/>
          </a:p>
        </p:txBody>
      </p:sp>
      <p:sp>
        <p:nvSpPr>
          <p:cNvPr id="49" name="Text Placeholder 1"/>
          <p:cNvSpPr>
            <a:spLocks noGrp="1"/>
          </p:cNvSpPr>
          <p:nvPr>
            <p:ph type="body" sz="quarter" idx="13"/>
          </p:nvPr>
        </p:nvSpPr>
        <p:spPr>
          <a:xfrm>
            <a:off x="585633" y="694763"/>
            <a:ext cx="8924127" cy="757252"/>
          </a:xfrm>
        </p:spPr>
        <p:txBody>
          <a:bodyPr/>
          <a:lstStyle/>
          <a:p>
            <a:pPr>
              <a:spcBef>
                <a:spcPts val="600"/>
              </a:spcBef>
            </a:pPr>
            <a:r>
              <a:rPr lang="en-GB" dirty="0"/>
              <a:t>We </a:t>
            </a:r>
            <a:r>
              <a:rPr lang="en-GB" dirty="0" smtClean="0"/>
              <a:t>are proposing to create </a:t>
            </a:r>
            <a:r>
              <a:rPr lang="en-GB" dirty="0"/>
              <a:t>three </a:t>
            </a:r>
            <a:r>
              <a:rPr lang="en-GB" dirty="0" smtClean="0"/>
              <a:t>functional areas: </a:t>
            </a:r>
            <a:endParaRPr lang="en-GB" dirty="0"/>
          </a:p>
        </p:txBody>
      </p:sp>
      <p:sp>
        <p:nvSpPr>
          <p:cNvPr id="20" name="Text Placeholder 1"/>
          <p:cNvSpPr txBox="1">
            <a:spLocks/>
          </p:cNvSpPr>
          <p:nvPr/>
        </p:nvSpPr>
        <p:spPr>
          <a:xfrm>
            <a:off x="602411" y="1207738"/>
            <a:ext cx="8401349" cy="2285475"/>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400" b="0" kern="1200">
                <a:solidFill>
                  <a:srgbClr val="575757"/>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1200"/>
              </a:spcBef>
              <a:buFont typeface="Arial" pitchFamily="34" charset="0"/>
              <a:buChar char="•"/>
            </a:pPr>
            <a:r>
              <a:rPr lang="en-GB" b="1" dirty="0">
                <a:solidFill>
                  <a:schemeClr val="tx1">
                    <a:lumMod val="75000"/>
                    <a:lumOff val="25000"/>
                  </a:schemeClr>
                </a:solidFill>
              </a:rPr>
              <a:t>Global Engagement </a:t>
            </a:r>
            <a:r>
              <a:rPr lang="en-GB" dirty="0">
                <a:solidFill>
                  <a:schemeClr val="tx1">
                    <a:lumMod val="75000"/>
                    <a:lumOff val="25000"/>
                  </a:schemeClr>
                </a:solidFill>
              </a:rPr>
              <a:t>which will be strongly focused on partnerships and delivering the global engagement ambitions of the University Strategy, leveraging the operational expertise within other areas to ensure consistent operational delivery </a:t>
            </a:r>
          </a:p>
          <a:p>
            <a:pPr marL="285750" indent="-285750">
              <a:spcBef>
                <a:spcPts val="1200"/>
              </a:spcBef>
              <a:buFont typeface="Arial" pitchFamily="34" charset="0"/>
              <a:buChar char="•"/>
            </a:pPr>
            <a:r>
              <a:rPr lang="en-GB" b="1" dirty="0">
                <a:solidFill>
                  <a:schemeClr val="tx1">
                    <a:lumMod val="75000"/>
                    <a:lumOff val="25000"/>
                  </a:schemeClr>
                </a:solidFill>
              </a:rPr>
              <a:t>Recruitment, Marketing and </a:t>
            </a:r>
            <a:r>
              <a:rPr lang="en-GB" b="1" dirty="0" smtClean="0">
                <a:solidFill>
                  <a:schemeClr val="tx1">
                    <a:lumMod val="75000"/>
                    <a:lumOff val="25000"/>
                  </a:schemeClr>
                </a:solidFill>
              </a:rPr>
              <a:t>Communications </a:t>
            </a:r>
            <a:r>
              <a:rPr lang="en-GB" dirty="0">
                <a:solidFill>
                  <a:schemeClr val="tx1">
                    <a:lumMod val="75000"/>
                    <a:lumOff val="25000"/>
                  </a:schemeClr>
                </a:solidFill>
              </a:rPr>
              <a:t>which</a:t>
            </a:r>
            <a:r>
              <a:rPr lang="en-GB" b="1" dirty="0">
                <a:solidFill>
                  <a:schemeClr val="tx1">
                    <a:lumMod val="75000"/>
                    <a:lumOff val="25000"/>
                  </a:schemeClr>
                </a:solidFill>
              </a:rPr>
              <a:t> </a:t>
            </a:r>
            <a:r>
              <a:rPr lang="en-GB" dirty="0">
                <a:solidFill>
                  <a:schemeClr val="tx1">
                    <a:lumMod val="75000"/>
                    <a:lumOff val="25000"/>
                  </a:schemeClr>
                </a:solidFill>
              </a:rPr>
              <a:t>will deliver widening participation, </a:t>
            </a:r>
            <a:r>
              <a:rPr lang="en-GB" dirty="0" smtClean="0">
                <a:solidFill>
                  <a:schemeClr val="tx1">
                    <a:lumMod val="75000"/>
                    <a:lumOff val="25000"/>
                  </a:schemeClr>
                </a:solidFill>
              </a:rPr>
              <a:t>international &amp; UK recruitment</a:t>
            </a:r>
            <a:r>
              <a:rPr lang="en-GB" dirty="0">
                <a:solidFill>
                  <a:schemeClr val="tx1">
                    <a:lumMod val="75000"/>
                    <a:lumOff val="25000"/>
                  </a:schemeClr>
                </a:solidFill>
              </a:rPr>
              <a:t>, reputation and outreach-enhancing work and will be organised around the key strategic drivers and user groups</a:t>
            </a:r>
          </a:p>
          <a:p>
            <a:pPr marL="285750" indent="-285750">
              <a:spcBef>
                <a:spcPts val="1200"/>
              </a:spcBef>
              <a:buFont typeface="Arial" pitchFamily="34" charset="0"/>
              <a:buChar char="•"/>
            </a:pPr>
            <a:r>
              <a:rPr lang="en-GB" b="1" dirty="0">
                <a:solidFill>
                  <a:schemeClr val="tx1">
                    <a:lumMod val="75000"/>
                    <a:lumOff val="25000"/>
                  </a:schemeClr>
                </a:solidFill>
              </a:rPr>
              <a:t>Development and Alumni Relations </a:t>
            </a:r>
            <a:r>
              <a:rPr lang="en-GB" dirty="0">
                <a:solidFill>
                  <a:schemeClr val="tx1">
                    <a:lumMod val="75000"/>
                    <a:lumOff val="25000"/>
                  </a:schemeClr>
                </a:solidFill>
              </a:rPr>
              <a:t>which will be positioned close to the </a:t>
            </a:r>
            <a:r>
              <a:rPr lang="en-GB" dirty="0" smtClean="0">
                <a:solidFill>
                  <a:schemeClr val="tx1">
                    <a:lumMod val="75000"/>
                    <a:lumOff val="25000"/>
                  </a:schemeClr>
                </a:solidFill>
              </a:rPr>
              <a:t>VC's </a:t>
            </a:r>
            <a:r>
              <a:rPr lang="en-GB" dirty="0">
                <a:solidFill>
                  <a:schemeClr val="tx1">
                    <a:lumMod val="75000"/>
                    <a:lumOff val="25000"/>
                  </a:schemeClr>
                </a:solidFill>
              </a:rPr>
              <a:t>Office to maximise relationships and profile with potential donors</a:t>
            </a:r>
          </a:p>
        </p:txBody>
      </p:sp>
      <p:sp>
        <p:nvSpPr>
          <p:cNvPr id="22" name="Rectangle 21"/>
          <p:cNvSpPr/>
          <p:nvPr/>
        </p:nvSpPr>
        <p:spPr bwMode="gray">
          <a:xfrm>
            <a:off x="823322" y="3673989"/>
            <a:ext cx="3768001" cy="300765"/>
          </a:xfrm>
          <a:prstGeom prst="rect">
            <a:avLst/>
          </a:prstGeom>
          <a:solidFill>
            <a:srgbClr val="FDE3EE"/>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100" b="1" i="0" u="none" strike="noStrike" kern="1200" cap="none" spc="0" normalizeH="0" baseline="0" noProof="0" dirty="0" smtClean="0">
                <a:ln>
                  <a:noFill/>
                </a:ln>
                <a:solidFill>
                  <a:srgbClr val="000000"/>
                </a:solidFill>
                <a:effectLst/>
                <a:uLnTx/>
                <a:uFillTx/>
                <a:latin typeface="Verdana"/>
                <a:ea typeface="+mn-ea"/>
                <a:cs typeface="+mn-cs"/>
              </a:rPr>
              <a:t>Global Engagement </a:t>
            </a:r>
          </a:p>
        </p:txBody>
      </p:sp>
      <p:sp>
        <p:nvSpPr>
          <p:cNvPr id="23" name="Rectangle 22"/>
          <p:cNvSpPr/>
          <p:nvPr/>
        </p:nvSpPr>
        <p:spPr bwMode="gray">
          <a:xfrm>
            <a:off x="823322" y="4141911"/>
            <a:ext cx="1890280" cy="405899"/>
          </a:xfrm>
          <a:prstGeom prst="rect">
            <a:avLst/>
          </a:prstGeom>
          <a:solidFill>
            <a:srgbClr val="B70D50"/>
          </a:solidFill>
          <a:ln w="12700" algn="ctr">
            <a:solidFill>
              <a:schemeClr val="tx1"/>
            </a:solidFill>
            <a:prstDash val="dash"/>
            <a:miter lim="800000"/>
            <a:headEnd/>
            <a:tailEnd/>
          </a:ln>
        </p:spPr>
        <p:txBody>
          <a:bodyPr wrap="square" lIns="75750" tIns="75750" rIns="75750" bIns="7575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050" b="0" i="0" u="none" strike="noStrike" kern="1200" cap="none" spc="0" normalizeH="0" baseline="0" noProof="0" dirty="0" smtClean="0">
                <a:ln>
                  <a:noFill/>
                </a:ln>
                <a:solidFill>
                  <a:srgbClr val="FFFFFF"/>
                </a:solidFill>
                <a:effectLst/>
                <a:uLnTx/>
                <a:uFillTx/>
                <a:latin typeface="Verdana"/>
                <a:ea typeface="+mn-ea"/>
                <a:cs typeface="+mn-cs"/>
              </a:rPr>
              <a:t>Global</a:t>
            </a:r>
            <a:r>
              <a:rPr kumimoji="0" lang="en-GB" sz="1050" b="0" i="0" u="none" strike="noStrike" kern="1200" cap="none" spc="0" normalizeH="0" noProof="0" dirty="0" smtClean="0">
                <a:ln>
                  <a:noFill/>
                </a:ln>
                <a:solidFill>
                  <a:srgbClr val="FFFFFF"/>
                </a:solidFill>
                <a:effectLst/>
                <a:uLnTx/>
                <a:uFillTx/>
                <a:latin typeface="Verdana"/>
                <a:ea typeface="+mn-ea"/>
                <a:cs typeface="+mn-cs"/>
              </a:rPr>
              <a:t> Partnerships &amp; Programmes</a:t>
            </a:r>
            <a:endParaRPr kumimoji="0" lang="en-GB" sz="1050" b="0" i="1" u="none" strike="noStrike" kern="1200" cap="none" spc="0" normalizeH="0" baseline="0" noProof="0" dirty="0">
              <a:ln>
                <a:noFill/>
              </a:ln>
              <a:solidFill>
                <a:srgbClr val="FFFFFF"/>
              </a:solidFill>
              <a:effectLst/>
              <a:uLnTx/>
              <a:uFillTx/>
              <a:latin typeface="Verdana"/>
              <a:ea typeface="+mn-ea"/>
              <a:cs typeface="+mn-cs"/>
            </a:endParaRPr>
          </a:p>
        </p:txBody>
      </p:sp>
      <p:sp>
        <p:nvSpPr>
          <p:cNvPr id="31" name="Rectangle 30"/>
          <p:cNvSpPr/>
          <p:nvPr/>
        </p:nvSpPr>
        <p:spPr bwMode="gray">
          <a:xfrm>
            <a:off x="480833" y="3564399"/>
            <a:ext cx="4391011" cy="1177268"/>
          </a:xfrm>
          <a:prstGeom prst="rect">
            <a:avLst/>
          </a:prstGeom>
          <a:noFill/>
          <a:ln w="19050" algn="ctr">
            <a:solidFill>
              <a:srgbClr val="B70D5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schemeClr val="bg1"/>
              </a:solidFill>
            </a:endParaRPr>
          </a:p>
        </p:txBody>
      </p:sp>
      <p:grpSp>
        <p:nvGrpSpPr>
          <p:cNvPr id="35" name="Group 34"/>
          <p:cNvGrpSpPr/>
          <p:nvPr/>
        </p:nvGrpSpPr>
        <p:grpSpPr>
          <a:xfrm>
            <a:off x="5162623" y="3564399"/>
            <a:ext cx="4451935" cy="1177268"/>
            <a:chOff x="648496" y="2432305"/>
            <a:chExt cx="2849084" cy="984946"/>
          </a:xfrm>
        </p:grpSpPr>
        <p:sp>
          <p:nvSpPr>
            <p:cNvPr id="36" name="Rectangle 35"/>
            <p:cNvSpPr/>
            <p:nvPr/>
          </p:nvSpPr>
          <p:spPr bwMode="gray">
            <a:xfrm>
              <a:off x="747159" y="2523992"/>
              <a:ext cx="2559845" cy="251631"/>
            </a:xfrm>
            <a:prstGeom prst="rect">
              <a:avLst/>
            </a:prstGeom>
            <a:solidFill>
              <a:srgbClr val="FDE3EE"/>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100" b="1" i="0" u="none" strike="noStrike" kern="1200" cap="none" spc="0" normalizeH="0" baseline="0" noProof="0" dirty="0" smtClean="0">
                  <a:ln>
                    <a:noFill/>
                  </a:ln>
                  <a:solidFill>
                    <a:srgbClr val="000000"/>
                  </a:solidFill>
                  <a:effectLst/>
                  <a:uLnTx/>
                  <a:uFillTx/>
                  <a:latin typeface="Verdana"/>
                  <a:ea typeface="+mn-ea"/>
                  <a:cs typeface="+mn-cs"/>
                </a:rPr>
                <a:t>Development and Alumni Relations</a:t>
              </a:r>
            </a:p>
          </p:txBody>
        </p:sp>
        <p:sp>
          <p:nvSpPr>
            <p:cNvPr id="37" name="Rectangle 36"/>
            <p:cNvSpPr/>
            <p:nvPr/>
          </p:nvSpPr>
          <p:spPr bwMode="gray">
            <a:xfrm>
              <a:off x="747158" y="2915473"/>
              <a:ext cx="911063" cy="339590"/>
            </a:xfrm>
            <a:prstGeom prst="rect">
              <a:avLst/>
            </a:prstGeom>
            <a:solidFill>
              <a:srgbClr val="B70D50"/>
            </a:solidFill>
            <a:ln w="12700" algn="ctr">
              <a:solidFill>
                <a:schemeClr val="tx1"/>
              </a:solidFill>
              <a:prstDash val="dash"/>
              <a:miter lim="800000"/>
              <a:headEnd/>
              <a:tailEnd/>
            </a:ln>
          </p:spPr>
          <p:txBody>
            <a:bodyPr wrap="square" lIns="75750" tIns="75750" rIns="75750" bIns="7575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050" b="0" i="0" u="none" strike="noStrike" kern="1200" cap="none" spc="0" normalizeH="0" baseline="0" noProof="0" dirty="0" smtClean="0">
                  <a:ln>
                    <a:noFill/>
                  </a:ln>
                  <a:solidFill>
                    <a:srgbClr val="FFFFFF"/>
                  </a:solidFill>
                  <a:effectLst/>
                  <a:uLnTx/>
                  <a:uFillTx/>
                  <a:latin typeface="Verdana"/>
                  <a:ea typeface="+mn-ea"/>
                  <a:cs typeface="+mn-cs"/>
                </a:rPr>
                <a:t>Graduate &amp; Alumni relations</a:t>
              </a:r>
              <a:endParaRPr kumimoji="0" lang="en-GB" sz="1050" b="0" i="1" u="none" strike="noStrike" kern="1200" cap="none" spc="0" normalizeH="0" baseline="0" noProof="0" dirty="0">
                <a:ln>
                  <a:noFill/>
                </a:ln>
                <a:solidFill>
                  <a:srgbClr val="FFFFFF"/>
                </a:solidFill>
                <a:effectLst/>
                <a:uLnTx/>
                <a:uFillTx/>
                <a:latin typeface="Verdana"/>
                <a:ea typeface="+mn-ea"/>
                <a:cs typeface="+mn-cs"/>
              </a:endParaRPr>
            </a:p>
          </p:txBody>
        </p:sp>
        <p:sp>
          <p:nvSpPr>
            <p:cNvPr id="38" name="Rectangle 37"/>
            <p:cNvSpPr/>
            <p:nvPr/>
          </p:nvSpPr>
          <p:spPr bwMode="gray">
            <a:xfrm>
              <a:off x="1749040" y="2915473"/>
              <a:ext cx="639144" cy="339590"/>
            </a:xfrm>
            <a:prstGeom prst="rect">
              <a:avLst/>
            </a:prstGeom>
            <a:solidFill>
              <a:srgbClr val="B70D50"/>
            </a:solidFill>
            <a:ln w="12700" algn="ctr">
              <a:solidFill>
                <a:schemeClr val="tx1"/>
              </a:solidFill>
              <a:prstDash val="dash"/>
              <a:miter lim="800000"/>
              <a:headEnd/>
              <a:tailEnd/>
            </a:ln>
          </p:spPr>
          <p:txBody>
            <a:bodyPr wrap="square" lIns="75750" tIns="75750" rIns="75750" bIns="7575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050" b="0" i="0" u="none" strike="noStrike" kern="1200" cap="none" spc="0" normalizeH="0" baseline="0" noProof="0" dirty="0" smtClean="0">
                  <a:ln>
                    <a:noFill/>
                  </a:ln>
                  <a:solidFill>
                    <a:srgbClr val="FFFFFF"/>
                  </a:solidFill>
                  <a:effectLst/>
                  <a:uLnTx/>
                  <a:uFillTx/>
                  <a:latin typeface="Verdana"/>
                  <a:ea typeface="+mn-ea"/>
                  <a:cs typeface="+mn-cs"/>
                </a:rPr>
                <a:t>Major gifts</a:t>
              </a:r>
              <a:r>
                <a:rPr kumimoji="0" lang="en-GB" sz="1050" b="0" i="0" u="none" strike="noStrike" kern="1200" cap="none" spc="0" normalizeH="0" noProof="0" dirty="0" smtClean="0">
                  <a:ln>
                    <a:noFill/>
                  </a:ln>
                  <a:solidFill>
                    <a:srgbClr val="FFFFFF"/>
                  </a:solidFill>
                  <a:effectLst/>
                  <a:uLnTx/>
                  <a:uFillTx/>
                  <a:latin typeface="Verdana"/>
                  <a:ea typeface="+mn-ea"/>
                  <a:cs typeface="+mn-cs"/>
                </a:rPr>
                <a:t> </a:t>
              </a:r>
              <a:endParaRPr kumimoji="0" lang="en-GB" sz="1050" b="0" i="0" u="none" strike="noStrike" kern="1200" cap="none" spc="0" normalizeH="0" baseline="0" noProof="0" dirty="0">
                <a:ln>
                  <a:noFill/>
                </a:ln>
                <a:solidFill>
                  <a:srgbClr val="FFFFFF"/>
                </a:solidFill>
                <a:effectLst/>
                <a:uLnTx/>
                <a:uFillTx/>
                <a:latin typeface="Verdana"/>
                <a:ea typeface="+mn-ea"/>
                <a:cs typeface="+mn-cs"/>
              </a:endParaRPr>
            </a:p>
          </p:txBody>
        </p:sp>
        <p:sp>
          <p:nvSpPr>
            <p:cNvPr id="39" name="Rectangle 38"/>
            <p:cNvSpPr/>
            <p:nvPr/>
          </p:nvSpPr>
          <p:spPr bwMode="gray">
            <a:xfrm>
              <a:off x="2479004" y="2915473"/>
              <a:ext cx="823864" cy="339589"/>
            </a:xfrm>
            <a:prstGeom prst="rect">
              <a:avLst/>
            </a:prstGeom>
            <a:solidFill>
              <a:srgbClr val="B70D50"/>
            </a:solidFill>
            <a:ln w="12700" algn="ctr">
              <a:solidFill>
                <a:schemeClr val="tx1"/>
              </a:solidFill>
              <a:prstDash val="dash"/>
              <a:miter lim="800000"/>
              <a:headEnd/>
              <a:tailEnd/>
            </a:ln>
          </p:spPr>
          <p:txBody>
            <a:bodyPr wrap="square" lIns="75750" tIns="75750" rIns="75750" bIns="7575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lang="en-GB" sz="1050" dirty="0" smtClean="0">
                  <a:solidFill>
                    <a:srgbClr val="FFFFFF"/>
                  </a:solidFill>
                  <a:latin typeface="Verdana"/>
                </a:rPr>
                <a:t>Fundraising and c</a:t>
              </a:r>
              <a:r>
                <a:rPr kumimoji="0" lang="en-GB" sz="1050" b="0" i="0" u="none" strike="noStrike" kern="1200" cap="none" spc="0" normalizeH="0" baseline="0" noProof="0" dirty="0" err="1" smtClean="0">
                  <a:ln>
                    <a:noFill/>
                  </a:ln>
                  <a:solidFill>
                    <a:srgbClr val="FFFFFF"/>
                  </a:solidFill>
                  <a:effectLst/>
                  <a:uLnTx/>
                  <a:uFillTx/>
                  <a:latin typeface="Verdana"/>
                  <a:ea typeface="+mn-ea"/>
                  <a:cs typeface="+mn-cs"/>
                </a:rPr>
                <a:t>ampaigns</a:t>
              </a:r>
              <a:r>
                <a:rPr kumimoji="0" lang="en-GB" sz="1050" b="0" i="0" u="none" strike="noStrike" kern="1200" cap="none" spc="0" normalizeH="0" baseline="0" noProof="0" dirty="0" smtClean="0">
                  <a:ln>
                    <a:noFill/>
                  </a:ln>
                  <a:solidFill>
                    <a:srgbClr val="FFFFFF"/>
                  </a:solidFill>
                  <a:effectLst/>
                  <a:uLnTx/>
                  <a:uFillTx/>
                  <a:latin typeface="Verdana"/>
                  <a:ea typeface="+mn-ea"/>
                  <a:cs typeface="+mn-cs"/>
                </a:rPr>
                <a:t>  </a:t>
              </a:r>
              <a:endParaRPr kumimoji="0" lang="en-GB" sz="1050" b="0" i="1" u="none" strike="noStrike" kern="1200" cap="none" spc="0" normalizeH="0" baseline="0" noProof="0" dirty="0">
                <a:ln>
                  <a:noFill/>
                </a:ln>
                <a:solidFill>
                  <a:srgbClr val="FFFFFF"/>
                </a:solidFill>
                <a:effectLst/>
                <a:uLnTx/>
                <a:uFillTx/>
                <a:latin typeface="Verdana"/>
                <a:ea typeface="+mn-ea"/>
                <a:cs typeface="+mn-cs"/>
              </a:endParaRPr>
            </a:p>
          </p:txBody>
        </p:sp>
        <p:sp>
          <p:nvSpPr>
            <p:cNvPr id="40" name="Rectangle 39"/>
            <p:cNvSpPr/>
            <p:nvPr/>
          </p:nvSpPr>
          <p:spPr bwMode="gray">
            <a:xfrm>
              <a:off x="648496" y="2432305"/>
              <a:ext cx="2849084" cy="984946"/>
            </a:xfrm>
            <a:prstGeom prst="rect">
              <a:avLst/>
            </a:prstGeom>
            <a:noFill/>
            <a:ln w="19050" algn="ctr">
              <a:solidFill>
                <a:srgbClr val="B70D5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schemeClr val="bg1"/>
                </a:solidFill>
              </a:endParaRPr>
            </a:p>
          </p:txBody>
        </p:sp>
      </p:grpSp>
      <p:sp>
        <p:nvSpPr>
          <p:cNvPr id="51" name="Rectangle 50"/>
          <p:cNvSpPr/>
          <p:nvPr/>
        </p:nvSpPr>
        <p:spPr bwMode="gray">
          <a:xfrm>
            <a:off x="2994124" y="4141910"/>
            <a:ext cx="1597200" cy="405900"/>
          </a:xfrm>
          <a:prstGeom prst="rect">
            <a:avLst/>
          </a:prstGeom>
          <a:solidFill>
            <a:srgbClr val="B70D50"/>
          </a:solidFill>
          <a:ln w="12700" algn="ctr">
            <a:solidFill>
              <a:schemeClr val="tx1"/>
            </a:solidFill>
            <a:prstDash val="dash"/>
            <a:miter lim="800000"/>
            <a:headEnd/>
            <a:tailEnd/>
          </a:ln>
        </p:spPr>
        <p:txBody>
          <a:bodyPr wrap="square" lIns="75750" tIns="75750" rIns="75750" bIns="7575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050" b="0" i="0" u="none" strike="noStrike" kern="1200" cap="none" spc="0" normalizeH="0" baseline="0" noProof="0" dirty="0" smtClean="0">
                <a:ln>
                  <a:noFill/>
                </a:ln>
                <a:solidFill>
                  <a:srgbClr val="FFFFFF"/>
                </a:solidFill>
                <a:effectLst/>
                <a:uLnTx/>
                <a:uFillTx/>
                <a:latin typeface="Verdana"/>
                <a:ea typeface="+mn-ea"/>
                <a:cs typeface="+mn-cs"/>
              </a:rPr>
              <a:t>Global </a:t>
            </a:r>
            <a:r>
              <a:rPr lang="en-GB" sz="1050" dirty="0" smtClean="0">
                <a:solidFill>
                  <a:srgbClr val="FFFFFF"/>
                </a:solidFill>
                <a:latin typeface="Verdana"/>
              </a:rPr>
              <a:t>Opportunities</a:t>
            </a:r>
            <a:r>
              <a:rPr kumimoji="0" lang="en-GB" sz="1050" b="0" i="0" u="none" strike="noStrike" kern="1200" cap="none" spc="0" normalizeH="0" baseline="0" noProof="0" dirty="0" smtClean="0">
                <a:ln>
                  <a:noFill/>
                </a:ln>
                <a:solidFill>
                  <a:srgbClr val="FFFFFF"/>
                </a:solidFill>
                <a:effectLst/>
                <a:uLnTx/>
                <a:uFillTx/>
                <a:latin typeface="Verdana"/>
                <a:ea typeface="+mn-ea"/>
                <a:cs typeface="+mn-cs"/>
              </a:rPr>
              <a:t> and Experience</a:t>
            </a:r>
            <a:endParaRPr kumimoji="0" lang="en-GB" sz="1050" b="0" i="1" u="none" strike="noStrike" kern="1200" cap="none" spc="0" normalizeH="0" baseline="0" noProof="0" dirty="0">
              <a:ln>
                <a:noFill/>
              </a:ln>
              <a:solidFill>
                <a:srgbClr val="FFFFFF"/>
              </a:solidFill>
              <a:effectLst/>
              <a:uLnTx/>
              <a:uFillTx/>
              <a:latin typeface="Verdana"/>
              <a:ea typeface="+mn-ea"/>
              <a:cs typeface="+mn-cs"/>
            </a:endParaRPr>
          </a:p>
        </p:txBody>
      </p:sp>
      <p:grpSp>
        <p:nvGrpSpPr>
          <p:cNvPr id="3" name="Group 2"/>
          <p:cNvGrpSpPr/>
          <p:nvPr/>
        </p:nvGrpSpPr>
        <p:grpSpPr>
          <a:xfrm>
            <a:off x="480833" y="4908823"/>
            <a:ext cx="9133726" cy="1450880"/>
            <a:chOff x="678094" y="4908823"/>
            <a:chExt cx="9133726" cy="1450880"/>
          </a:xfrm>
        </p:grpSpPr>
        <p:sp>
          <p:nvSpPr>
            <p:cNvPr id="42" name="Rectangle 41"/>
            <p:cNvSpPr/>
            <p:nvPr/>
          </p:nvSpPr>
          <p:spPr bwMode="gray">
            <a:xfrm>
              <a:off x="975536" y="5043883"/>
              <a:ext cx="8679578" cy="346481"/>
            </a:xfrm>
            <a:prstGeom prst="rect">
              <a:avLst/>
            </a:prstGeom>
            <a:solidFill>
              <a:srgbClr val="FDE3EE"/>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100" b="1" i="0" u="none" strike="noStrike" kern="1200" cap="none" spc="0" normalizeH="0" baseline="0" noProof="0" dirty="0" smtClean="0">
                  <a:ln>
                    <a:noFill/>
                  </a:ln>
                  <a:solidFill>
                    <a:srgbClr val="000000"/>
                  </a:solidFill>
                  <a:effectLst/>
                  <a:uLnTx/>
                  <a:uFillTx/>
                  <a:latin typeface="Verdana"/>
                </a:rPr>
                <a:t>Recruitment</a:t>
              </a:r>
              <a:r>
                <a:rPr lang="en-GB" sz="1100" b="1" dirty="0" smtClean="0">
                  <a:solidFill>
                    <a:srgbClr val="000000"/>
                  </a:solidFill>
                  <a:latin typeface="Verdana"/>
                </a:rPr>
                <a:t>, Marketing and Communications</a:t>
              </a:r>
              <a:endParaRPr kumimoji="0" lang="en-GB" sz="1100" b="1" i="0" u="none" strike="noStrike" kern="1200" cap="none" spc="0" normalizeH="0" baseline="0" noProof="0" dirty="0" smtClean="0">
                <a:ln>
                  <a:noFill/>
                </a:ln>
                <a:solidFill>
                  <a:srgbClr val="000000"/>
                </a:solidFill>
                <a:effectLst/>
                <a:uLnTx/>
                <a:uFillTx/>
                <a:latin typeface="Verdana"/>
              </a:endParaRPr>
            </a:p>
          </p:txBody>
        </p:sp>
        <p:sp>
          <p:nvSpPr>
            <p:cNvPr id="46" name="Rectangle 45"/>
            <p:cNvSpPr/>
            <p:nvPr/>
          </p:nvSpPr>
          <p:spPr bwMode="gray">
            <a:xfrm>
              <a:off x="678094" y="4908823"/>
              <a:ext cx="9133726" cy="1450880"/>
            </a:xfrm>
            <a:prstGeom prst="rect">
              <a:avLst/>
            </a:prstGeom>
            <a:noFill/>
            <a:ln w="19050" algn="ctr">
              <a:solidFill>
                <a:srgbClr val="B70D5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dirty="0" smtClean="0">
                <a:solidFill>
                  <a:schemeClr val="bg1"/>
                </a:solidFill>
              </a:endParaRPr>
            </a:p>
          </p:txBody>
        </p:sp>
        <p:sp>
          <p:nvSpPr>
            <p:cNvPr id="43" name="Rectangle 42"/>
            <p:cNvSpPr/>
            <p:nvPr/>
          </p:nvSpPr>
          <p:spPr bwMode="gray">
            <a:xfrm>
              <a:off x="975536" y="5566300"/>
              <a:ext cx="1242599" cy="650303"/>
            </a:xfrm>
            <a:prstGeom prst="rect">
              <a:avLst/>
            </a:prstGeom>
            <a:solidFill>
              <a:srgbClr val="B70D50"/>
            </a:solidFill>
            <a:ln w="12700" algn="ctr">
              <a:solidFill>
                <a:schemeClr val="tx1"/>
              </a:solidFill>
              <a:prstDash val="dash"/>
              <a:miter lim="800000"/>
              <a:headEnd/>
              <a:tailEnd/>
            </a:ln>
          </p:spPr>
          <p:txBody>
            <a:bodyPr wrap="square" lIns="75750" tIns="75750" rIns="75750" bIns="7575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050" b="0" i="0" u="none" strike="noStrike" kern="1200" cap="none" spc="0" normalizeH="0" baseline="0" noProof="0" dirty="0" smtClean="0">
                  <a:ln>
                    <a:noFill/>
                  </a:ln>
                  <a:solidFill>
                    <a:srgbClr val="FFFFFF"/>
                  </a:solidFill>
                  <a:effectLst/>
                  <a:uLnTx/>
                  <a:uFillTx/>
                  <a:latin typeface="Verdana"/>
                  <a:ea typeface="+mn-ea"/>
                  <a:cs typeface="+mn-cs"/>
                </a:rPr>
                <a:t>Widening</a:t>
              </a:r>
              <a:r>
                <a:rPr kumimoji="0" lang="en-GB" sz="1050" b="0" i="0" u="none" strike="noStrike" kern="1200" cap="none" spc="0" normalizeH="0" noProof="0" dirty="0" smtClean="0">
                  <a:ln>
                    <a:noFill/>
                  </a:ln>
                  <a:solidFill>
                    <a:srgbClr val="FFFFFF"/>
                  </a:solidFill>
                  <a:effectLst/>
                  <a:uLnTx/>
                  <a:uFillTx/>
                  <a:latin typeface="Verdana"/>
                  <a:ea typeface="+mn-ea"/>
                  <a:cs typeface="+mn-cs"/>
                </a:rPr>
                <a:t> Participation &amp; Access Services </a:t>
              </a:r>
              <a:endParaRPr kumimoji="0" lang="en-GB" sz="1050" b="0" i="1" u="none" strike="noStrike" kern="1200" cap="none" spc="0" normalizeH="0" baseline="0" noProof="0" dirty="0">
                <a:ln>
                  <a:noFill/>
                </a:ln>
                <a:solidFill>
                  <a:srgbClr val="FFFFFF"/>
                </a:solidFill>
                <a:effectLst/>
                <a:uLnTx/>
                <a:uFillTx/>
                <a:latin typeface="Verdana"/>
                <a:ea typeface="+mn-ea"/>
                <a:cs typeface="+mn-cs"/>
              </a:endParaRPr>
            </a:p>
          </p:txBody>
        </p:sp>
        <p:sp>
          <p:nvSpPr>
            <p:cNvPr id="44" name="Rectangle 43"/>
            <p:cNvSpPr/>
            <p:nvPr/>
          </p:nvSpPr>
          <p:spPr bwMode="gray">
            <a:xfrm>
              <a:off x="2325126" y="5576768"/>
              <a:ext cx="1520909" cy="629365"/>
            </a:xfrm>
            <a:prstGeom prst="rect">
              <a:avLst/>
            </a:prstGeom>
            <a:solidFill>
              <a:srgbClr val="B70D50"/>
            </a:solidFill>
            <a:ln w="12700" algn="ctr">
              <a:solidFill>
                <a:schemeClr val="tx1"/>
              </a:solidFill>
              <a:prstDash val="dash"/>
              <a:miter lim="800000"/>
              <a:headEnd/>
              <a:tailEnd/>
            </a:ln>
          </p:spPr>
          <p:txBody>
            <a:bodyPr wrap="square" lIns="75750" tIns="75750" rIns="75750" bIns="7575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050" b="0" i="0" u="none" strike="noStrike" kern="1200" cap="none" spc="0" normalizeH="0" baseline="0" noProof="0" dirty="0" smtClean="0">
                  <a:ln>
                    <a:noFill/>
                  </a:ln>
                  <a:solidFill>
                    <a:srgbClr val="FFFFFF"/>
                  </a:solidFill>
                  <a:effectLst/>
                  <a:uLnTx/>
                  <a:uFillTx/>
                  <a:latin typeface="Verdana"/>
                  <a:ea typeface="+mn-ea"/>
                  <a:cs typeface="+mn-cs"/>
                </a:rPr>
                <a:t>Student Recruitment &amp; Admissions Services</a:t>
              </a:r>
              <a:endParaRPr kumimoji="0" lang="en-GB" sz="1050" b="0" i="0" u="none" strike="noStrike" kern="1200" cap="none" spc="0" normalizeH="0" baseline="0" noProof="0" dirty="0">
                <a:ln>
                  <a:noFill/>
                </a:ln>
                <a:solidFill>
                  <a:srgbClr val="FFFFFF"/>
                </a:solidFill>
                <a:effectLst/>
                <a:uLnTx/>
                <a:uFillTx/>
                <a:latin typeface="Verdana"/>
                <a:ea typeface="+mn-ea"/>
                <a:cs typeface="+mn-cs"/>
              </a:endParaRPr>
            </a:p>
          </p:txBody>
        </p:sp>
        <p:sp>
          <p:nvSpPr>
            <p:cNvPr id="45" name="Rectangle 44"/>
            <p:cNvSpPr/>
            <p:nvPr/>
          </p:nvSpPr>
          <p:spPr bwMode="gray">
            <a:xfrm>
              <a:off x="3953025" y="5576768"/>
              <a:ext cx="1419998" cy="629366"/>
            </a:xfrm>
            <a:prstGeom prst="rect">
              <a:avLst/>
            </a:prstGeom>
            <a:solidFill>
              <a:srgbClr val="B70D50"/>
            </a:solidFill>
            <a:ln w="12700" algn="ctr">
              <a:solidFill>
                <a:schemeClr val="tx1"/>
              </a:solidFill>
              <a:prstDash val="dash"/>
              <a:miter lim="800000"/>
              <a:headEnd/>
              <a:tailEnd/>
            </a:ln>
          </p:spPr>
          <p:txBody>
            <a:bodyPr wrap="square" lIns="75750" tIns="75750" rIns="75750" bIns="7575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050" b="0" i="0" u="none" strike="noStrike" kern="1200" cap="none" spc="0" normalizeH="0" baseline="0" noProof="0" dirty="0" smtClean="0">
                  <a:ln>
                    <a:noFill/>
                  </a:ln>
                  <a:solidFill>
                    <a:srgbClr val="FFFFFF"/>
                  </a:solidFill>
                  <a:effectLst/>
                  <a:uLnTx/>
                  <a:uFillTx/>
                  <a:latin typeface="Verdana"/>
                  <a:ea typeface="+mn-ea"/>
                  <a:cs typeface="+mn-cs"/>
                </a:rPr>
                <a:t>Student Marketing Services</a:t>
              </a:r>
              <a:endParaRPr kumimoji="0" lang="en-GB" sz="1050" b="0" i="1" u="none" strike="noStrike" kern="1200" cap="none" spc="0" normalizeH="0" baseline="0" noProof="0" dirty="0">
                <a:ln>
                  <a:noFill/>
                </a:ln>
                <a:solidFill>
                  <a:srgbClr val="FFFFFF"/>
                </a:solidFill>
                <a:effectLst/>
                <a:uLnTx/>
                <a:uFillTx/>
                <a:latin typeface="Verdana"/>
                <a:ea typeface="+mn-ea"/>
                <a:cs typeface="+mn-cs"/>
              </a:endParaRPr>
            </a:p>
          </p:txBody>
        </p:sp>
        <p:sp>
          <p:nvSpPr>
            <p:cNvPr id="53" name="Rectangle 52"/>
            <p:cNvSpPr/>
            <p:nvPr/>
          </p:nvSpPr>
          <p:spPr bwMode="gray">
            <a:xfrm>
              <a:off x="5480015" y="5578973"/>
              <a:ext cx="1356856" cy="624958"/>
            </a:xfrm>
            <a:prstGeom prst="rect">
              <a:avLst/>
            </a:prstGeom>
            <a:solidFill>
              <a:srgbClr val="B70D50"/>
            </a:solidFill>
            <a:ln w="12700" algn="ctr">
              <a:solidFill>
                <a:schemeClr val="tx1"/>
              </a:solidFill>
              <a:prstDash val="dash"/>
              <a:miter lim="800000"/>
              <a:headEnd/>
              <a:tailEnd/>
            </a:ln>
          </p:spPr>
          <p:txBody>
            <a:bodyPr wrap="square" lIns="75750" tIns="75750" rIns="75750" bIns="7575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050" b="0" i="0" u="none" strike="noStrike" kern="1200" cap="none" spc="0" normalizeH="0" baseline="0" noProof="0" dirty="0" smtClean="0">
                  <a:ln>
                    <a:noFill/>
                  </a:ln>
                  <a:solidFill>
                    <a:srgbClr val="FFFFFF"/>
                  </a:solidFill>
                  <a:effectLst/>
                  <a:uLnTx/>
                  <a:uFillTx/>
                  <a:latin typeface="Verdana"/>
                  <a:ea typeface="+mn-ea"/>
                  <a:cs typeface="+mn-cs"/>
                </a:rPr>
                <a:t>Digital &amp;</a:t>
              </a:r>
              <a:r>
                <a:rPr kumimoji="0" lang="en-GB" sz="1050" b="0" i="0" u="none" strike="noStrike" kern="1200" cap="none" spc="0" normalizeH="0" noProof="0" dirty="0" smtClean="0">
                  <a:ln>
                    <a:noFill/>
                  </a:ln>
                  <a:solidFill>
                    <a:srgbClr val="FFFFFF"/>
                  </a:solidFill>
                  <a:effectLst/>
                  <a:uLnTx/>
                  <a:uFillTx/>
                  <a:latin typeface="Verdana"/>
                  <a:ea typeface="+mn-ea"/>
                  <a:cs typeface="+mn-cs"/>
                </a:rPr>
                <a:t> Creative Production Services</a:t>
              </a:r>
              <a:endParaRPr kumimoji="0" lang="en-GB" sz="1050" b="0" i="1" u="none" strike="noStrike" kern="1200" cap="none" spc="0" normalizeH="0" baseline="0" noProof="0" dirty="0">
                <a:ln>
                  <a:noFill/>
                </a:ln>
                <a:solidFill>
                  <a:srgbClr val="FFFFFF"/>
                </a:solidFill>
                <a:effectLst/>
                <a:uLnTx/>
                <a:uFillTx/>
                <a:latin typeface="Verdana"/>
                <a:ea typeface="+mn-ea"/>
                <a:cs typeface="+mn-cs"/>
              </a:endParaRPr>
            </a:p>
          </p:txBody>
        </p:sp>
        <p:sp>
          <p:nvSpPr>
            <p:cNvPr id="54" name="Rectangle 53"/>
            <p:cNvSpPr/>
            <p:nvPr/>
          </p:nvSpPr>
          <p:spPr bwMode="gray">
            <a:xfrm>
              <a:off x="6943861" y="5576768"/>
              <a:ext cx="1748895" cy="629366"/>
            </a:xfrm>
            <a:prstGeom prst="rect">
              <a:avLst/>
            </a:prstGeom>
            <a:solidFill>
              <a:srgbClr val="B70D50"/>
            </a:solidFill>
            <a:ln w="12700" algn="ctr">
              <a:solidFill>
                <a:schemeClr val="tx1"/>
              </a:solidFill>
              <a:prstDash val="dash"/>
              <a:miter lim="800000"/>
              <a:headEnd/>
              <a:tailEnd/>
            </a:ln>
          </p:spPr>
          <p:txBody>
            <a:bodyPr wrap="square" lIns="75750" tIns="75750" rIns="75750" bIns="7575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GB" sz="1050" b="0" i="0" u="none" strike="noStrike" kern="1200" cap="none" spc="0" normalizeH="0" baseline="0" noProof="0" dirty="0" smtClean="0">
                  <a:ln>
                    <a:noFill/>
                  </a:ln>
                  <a:solidFill>
                    <a:srgbClr val="FFFFFF"/>
                  </a:solidFill>
                  <a:effectLst/>
                  <a:uLnTx/>
                  <a:uFillTx/>
                  <a:latin typeface="Verdana"/>
                  <a:ea typeface="+mn-ea"/>
                  <a:cs typeface="+mn-cs"/>
                </a:rPr>
                <a:t>External Engagement, Marketing &amp; </a:t>
              </a:r>
              <a:r>
                <a:rPr kumimoji="0" lang="en-GB" sz="1050" b="0" i="0" u="none" strike="noStrike" kern="1200" cap="none" spc="0" normalizeH="0" baseline="0" noProof="0" dirty="0" err="1" smtClean="0">
                  <a:ln>
                    <a:noFill/>
                  </a:ln>
                  <a:solidFill>
                    <a:srgbClr val="FFFFFF"/>
                  </a:solidFill>
                  <a:effectLst/>
                  <a:uLnTx/>
                  <a:uFillTx/>
                  <a:latin typeface="Verdana"/>
                  <a:ea typeface="+mn-ea"/>
                  <a:cs typeface="+mn-cs"/>
                </a:rPr>
                <a:t>Comms</a:t>
              </a:r>
              <a:endParaRPr kumimoji="0" lang="en-GB" sz="1050" b="0" i="0" u="none" strike="noStrike" kern="1200" cap="none" spc="0" normalizeH="0" baseline="0" noProof="0" dirty="0" smtClean="0">
                <a:ln>
                  <a:noFill/>
                </a:ln>
                <a:solidFill>
                  <a:srgbClr val="FFFFFF"/>
                </a:solidFill>
                <a:effectLst/>
                <a:uLnTx/>
                <a:uFillTx/>
                <a:latin typeface="Verdana"/>
                <a:ea typeface="+mn-ea"/>
                <a:cs typeface="+mn-cs"/>
              </a:endParaRP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lang="en-GB" sz="1050" dirty="0" smtClean="0">
                  <a:solidFill>
                    <a:srgbClr val="FFFFFF"/>
                  </a:solidFill>
                  <a:latin typeface="Verdana"/>
                </a:rPr>
                <a:t>Services</a:t>
              </a:r>
              <a:endParaRPr kumimoji="0" lang="en-GB" sz="1050" b="0" i="1" u="none" strike="noStrike" kern="1200" cap="none" spc="0" normalizeH="0" baseline="0" noProof="0" dirty="0">
                <a:ln>
                  <a:noFill/>
                </a:ln>
                <a:solidFill>
                  <a:srgbClr val="FFFFFF"/>
                </a:solidFill>
                <a:effectLst/>
                <a:uLnTx/>
                <a:uFillTx/>
                <a:latin typeface="Verdana"/>
                <a:ea typeface="+mn-ea"/>
                <a:cs typeface="+mn-cs"/>
              </a:endParaRPr>
            </a:p>
          </p:txBody>
        </p:sp>
        <p:sp>
          <p:nvSpPr>
            <p:cNvPr id="24" name="Rectangle 23"/>
            <p:cNvSpPr/>
            <p:nvPr/>
          </p:nvSpPr>
          <p:spPr bwMode="gray">
            <a:xfrm>
              <a:off x="8799746" y="5576768"/>
              <a:ext cx="855368" cy="650303"/>
            </a:xfrm>
            <a:prstGeom prst="rect">
              <a:avLst/>
            </a:prstGeom>
            <a:solidFill>
              <a:srgbClr val="6FC2B4"/>
            </a:solidFill>
            <a:ln w="12700" algn="ctr">
              <a:solidFill>
                <a:schemeClr val="tx1"/>
              </a:solidFill>
              <a:prstDash val="lgDash"/>
              <a:miter lim="800000"/>
              <a:headEnd/>
              <a:tailEnd/>
            </a:ln>
          </p:spPr>
          <p:txBody>
            <a:bodyPr wrap="square" lIns="75750" tIns="75750" rIns="75750" bIns="7575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lang="en-GB" sz="1050" dirty="0" smtClean="0">
                  <a:solidFill>
                    <a:srgbClr val="FFFFFF"/>
                  </a:solidFill>
                  <a:latin typeface="Verdana"/>
                </a:rPr>
                <a:t>Internal </a:t>
              </a:r>
              <a:r>
                <a:rPr lang="en-GB" sz="1050" dirty="0" err="1" smtClean="0">
                  <a:solidFill>
                    <a:srgbClr val="FFFFFF"/>
                  </a:solidFill>
                  <a:latin typeface="Verdana"/>
                </a:rPr>
                <a:t>Comms</a:t>
              </a:r>
              <a:r>
                <a:rPr lang="en-GB" sz="1050" dirty="0" smtClean="0">
                  <a:solidFill>
                    <a:srgbClr val="FFFFFF"/>
                  </a:solidFill>
                  <a:latin typeface="Verdana"/>
                </a:rPr>
                <a:t> </a:t>
              </a:r>
            </a:p>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lang="en-GB" sz="1050" dirty="0" smtClean="0">
                  <a:solidFill>
                    <a:srgbClr val="FFFFFF"/>
                  </a:solidFill>
                  <a:latin typeface="Verdana"/>
                </a:rPr>
                <a:t>Service </a:t>
              </a:r>
              <a:endParaRPr kumimoji="0" lang="en-GB" sz="1050" b="0" i="1" u="none" strike="noStrike" kern="1200" cap="none" spc="0" normalizeH="0" baseline="0" noProof="0" dirty="0">
                <a:ln>
                  <a:noFill/>
                </a:ln>
                <a:solidFill>
                  <a:srgbClr val="FFFFFF"/>
                </a:solidFill>
                <a:effectLst/>
                <a:uLnTx/>
                <a:uFillTx/>
                <a:latin typeface="Verdana"/>
              </a:endParaRPr>
            </a:p>
          </p:txBody>
        </p:sp>
      </p:grpSp>
    </p:spTree>
    <p:extLst>
      <p:ext uri="{BB962C8B-B14F-4D97-AF65-F5344CB8AC3E}">
        <p14:creationId xmlns:p14="http://schemas.microsoft.com/office/powerpoint/2010/main" val="382610297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Blank">
  <a:themeElements>
    <a:clrScheme name="Deloitte">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Lst>
  <a:extLst>
    <a:ext uri="{05A4C25C-085E-4340-85A3-A5531E510DB2}">
      <thm15:themeFamily xmlns="" xmlns:thm15="http://schemas.microsoft.com/office/thememl/2012/main" name="Report (print).potx" id="{08BB7E24-D8AC-4C3E-97FF-0E764AA7A5C3}" vid="{7C70C216-2894-4396-B7E5-45EC1942C9BC}"/>
    </a:ext>
  </a:extLst>
</a:theme>
</file>

<file path=ppt/theme/theme2.xml><?xml version="1.0" encoding="utf-8"?>
<a:theme xmlns:a="http://schemas.openxmlformats.org/drawingml/2006/main" name="2_Blank">
  <a:themeElements>
    <a:clrScheme name="Deloitte">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Lst>
  <a:extLst>
    <a:ext uri="{05A4C25C-085E-4340-85A3-A5531E510DB2}">
      <thm15:themeFamily xmlns="" xmlns:thm15="http://schemas.microsoft.com/office/thememl/2012/main" name="Report (print).potx" id="{08BB7E24-D8AC-4C3E-97FF-0E764AA7A5C3}" vid="{7C70C216-2894-4396-B7E5-45EC1942C9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21544</TotalTime>
  <Words>1620</Words>
  <Application>Microsoft Office PowerPoint</Application>
  <PresentationFormat>A4 Paper (210x297 mm)</PresentationFormat>
  <Paragraphs>173</Paragraphs>
  <Slides>16</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19" baseType="lpstr">
      <vt:lpstr>1_Blank</vt:lpstr>
      <vt:lpstr>2_Blank</vt:lpstr>
      <vt:lpstr>think-cell Slide</vt:lpstr>
      <vt:lpstr>PowerPoint Presentation</vt:lpstr>
      <vt:lpstr>Why are we doing PSOM?</vt:lpstr>
      <vt:lpstr>Operating model design principles</vt:lpstr>
      <vt:lpstr>PowerPoint Presentation</vt:lpstr>
      <vt:lpstr>PowerPoint Presentation</vt:lpstr>
      <vt:lpstr>PowerPoint Presentation</vt:lpstr>
      <vt:lpstr>PowerPoint Presentation</vt:lpstr>
      <vt:lpstr>PowerPoint Presentation</vt:lpstr>
      <vt:lpstr>RRO future state</vt:lpstr>
      <vt:lpstr>PowerPoint Presentation</vt:lpstr>
      <vt:lpstr>Drivers for Change</vt:lpstr>
      <vt:lpstr>How might we do this?</vt:lpstr>
      <vt:lpstr>Corporate Operations</vt:lpstr>
      <vt:lpstr>What are we doing next?</vt:lpstr>
      <vt:lpstr>PowerPoint Presentation</vt:lpstr>
      <vt:lpstr>How to feedback and next steps</vt:lpstr>
    </vt:vector>
  </TitlesOfParts>
  <Company>Deloitte Touche Tohmatsu Services,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Watson, Sasha (UK - London)</dc:creator>
  <cp:lastModifiedBy>Katie Stead</cp:lastModifiedBy>
  <cp:revision>607</cp:revision>
  <cp:lastPrinted>2018-11-27T11:47:01Z</cp:lastPrinted>
  <dcterms:created xsi:type="dcterms:W3CDTF">2018-03-09T12:58:17Z</dcterms:created>
  <dcterms:modified xsi:type="dcterms:W3CDTF">2018-11-29T08:33:45Z</dcterms:modified>
</cp:coreProperties>
</file>