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3"/>
  </p:notesMasterIdLst>
  <p:sldIdLst>
    <p:sldId id="256" r:id="rId2"/>
    <p:sldId id="257" r:id="rId3"/>
    <p:sldId id="258" r:id="rId4"/>
    <p:sldId id="259" r:id="rId5"/>
    <p:sldId id="260" r:id="rId6"/>
    <p:sldId id="261" r:id="rId7"/>
    <p:sldId id="265" r:id="rId8"/>
    <p:sldId id="262" r:id="rId9"/>
    <p:sldId id="264" r:id="rId10"/>
    <p:sldId id="266" r:id="rId11"/>
    <p:sldId id="263" r:id="rId12"/>
  </p:sldIdLst>
  <p:sldSz cx="9144000" cy="5143500" type="screen16x9"/>
  <p:notesSz cx="6858000" cy="9144000"/>
  <p:embeddedFontLst>
    <p:embeddedFont>
      <p:font typeface="Lato" panose="020F0502020204030203" pitchFamily="34" charset="0"/>
      <p:regular r:id="rId14"/>
      <p:bold r:id="rId15"/>
      <p:italic r:id="rId16"/>
      <p:boldItalic r:id="rId17"/>
    </p:embeddedFont>
    <p:embeddedFont>
      <p:font typeface="Playfair Display"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9AE1E7-D6F9-3EAB-4827-4EB2EE7BF6F1}" v="1252" dt="2022-10-26T11:20:45.442"/>
    <p1510:client id="{B5F89C9E-A7D1-9F24-081C-6B73E6D177B5}" v="2" dt="2022-10-27T12:56:39.734"/>
    <p1510:client id="{DA5361DC-9108-821E-5ED9-458EDA3261D5}" v="40" dt="2022-10-26T13:07:15.796"/>
    <p1510:client id="{EBC3A1BE-6AD6-F685-C99C-FD10F01D7ADE}" v="6" dt="2022-10-26T13:03:46.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anlon, Elizabeth" userId="S::rioes@hallam.shu.ac.uk::885963c7-d2a9-49f5-ac78-1d85300b0dfc" providerId="AD" clId="Web-{EBC3A1BE-6AD6-F685-C99C-FD10F01D7ADE}"/>
    <pc:docChg chg="modSld">
      <pc:chgData name="Scanlon, Elizabeth" userId="S::rioes@hallam.shu.ac.uk::885963c7-d2a9-49f5-ac78-1d85300b0dfc" providerId="AD" clId="Web-{EBC3A1BE-6AD6-F685-C99C-FD10F01D7ADE}" dt="2022-10-26T13:03:44.702" v="4" actId="20577"/>
      <pc:docMkLst>
        <pc:docMk/>
      </pc:docMkLst>
      <pc:sldChg chg="modSp">
        <pc:chgData name="Scanlon, Elizabeth" userId="S::rioes@hallam.shu.ac.uk::885963c7-d2a9-49f5-ac78-1d85300b0dfc" providerId="AD" clId="Web-{EBC3A1BE-6AD6-F685-C99C-FD10F01D7ADE}" dt="2022-10-26T13:03:44.702" v="4" actId="20577"/>
        <pc:sldMkLst>
          <pc:docMk/>
          <pc:sldMk cId="0" sldId="256"/>
        </pc:sldMkLst>
        <pc:spChg chg="mod">
          <ac:chgData name="Scanlon, Elizabeth" userId="S::rioes@hallam.shu.ac.uk::885963c7-d2a9-49f5-ac78-1d85300b0dfc" providerId="AD" clId="Web-{EBC3A1BE-6AD6-F685-C99C-FD10F01D7ADE}" dt="2022-10-26T13:03:44.702" v="4" actId="20577"/>
          <ac:spMkLst>
            <pc:docMk/>
            <pc:sldMk cId="0" sldId="256"/>
            <ac:spMk id="95" creationId="{00000000-0000-0000-0000-000000000000}"/>
          </ac:spMkLst>
        </pc:spChg>
      </pc:sldChg>
    </pc:docChg>
  </pc:docChgLst>
  <pc:docChgLst>
    <pc:chgData name="Oldfield, Rebecca" userId="S::ro1885@hallam.shu.ac.uk::28721459-fbe0-4698-a9b3-f014c8417c73" providerId="AD" clId="Web-{B5F89C9E-A7D1-9F24-081C-6B73E6D177B5}"/>
    <pc:docChg chg="modSld">
      <pc:chgData name="Oldfield, Rebecca" userId="S::ro1885@hallam.shu.ac.uk::28721459-fbe0-4698-a9b3-f014c8417c73" providerId="AD" clId="Web-{B5F89C9E-A7D1-9F24-081C-6B73E6D177B5}" dt="2022-10-27T12:56:39.734" v="1" actId="20577"/>
      <pc:docMkLst>
        <pc:docMk/>
      </pc:docMkLst>
      <pc:sldChg chg="modSp">
        <pc:chgData name="Oldfield, Rebecca" userId="S::ro1885@hallam.shu.ac.uk::28721459-fbe0-4698-a9b3-f014c8417c73" providerId="AD" clId="Web-{B5F89C9E-A7D1-9F24-081C-6B73E6D177B5}" dt="2022-10-27T12:56:39.734" v="1" actId="20577"/>
        <pc:sldMkLst>
          <pc:docMk/>
          <pc:sldMk cId="0" sldId="262"/>
        </pc:sldMkLst>
        <pc:spChg chg="mod">
          <ac:chgData name="Oldfield, Rebecca" userId="S::ro1885@hallam.shu.ac.uk::28721459-fbe0-4698-a9b3-f014c8417c73" providerId="AD" clId="Web-{B5F89C9E-A7D1-9F24-081C-6B73E6D177B5}" dt="2022-10-27T12:56:39.734" v="1" actId="20577"/>
          <ac:spMkLst>
            <pc:docMk/>
            <pc:sldMk cId="0" sldId="262"/>
            <ac:spMk id="137" creationId="{00000000-0000-0000-0000-000000000000}"/>
          </ac:spMkLst>
        </pc:spChg>
      </pc:sldChg>
    </pc:docChg>
  </pc:docChgLst>
  <pc:docChgLst>
    <pc:chgData name="Oldfield, Rebecca" userId="S::ro1885@hallam.shu.ac.uk::28721459-fbe0-4698-a9b3-f014c8417c73" providerId="AD" clId="Web-{A39AE1E7-D6F9-3EAB-4827-4EB2EE7BF6F1}"/>
    <pc:docChg chg="addSld modSld sldOrd">
      <pc:chgData name="Oldfield, Rebecca" userId="S::ro1885@hallam.shu.ac.uk::28721459-fbe0-4698-a9b3-f014c8417c73" providerId="AD" clId="Web-{A39AE1E7-D6F9-3EAB-4827-4EB2EE7BF6F1}" dt="2022-10-26T11:20:45.442" v="1247" actId="20577"/>
      <pc:docMkLst>
        <pc:docMk/>
      </pc:docMkLst>
      <pc:sldChg chg="modSp">
        <pc:chgData name="Oldfield, Rebecca" userId="S::ro1885@hallam.shu.ac.uk::28721459-fbe0-4698-a9b3-f014c8417c73" providerId="AD" clId="Web-{A39AE1E7-D6F9-3EAB-4827-4EB2EE7BF6F1}" dt="2022-10-26T10:50:28.345" v="9" actId="20577"/>
        <pc:sldMkLst>
          <pc:docMk/>
          <pc:sldMk cId="0" sldId="256"/>
        </pc:sldMkLst>
        <pc:spChg chg="mod">
          <ac:chgData name="Oldfield, Rebecca" userId="S::ro1885@hallam.shu.ac.uk::28721459-fbe0-4698-a9b3-f014c8417c73" providerId="AD" clId="Web-{A39AE1E7-D6F9-3EAB-4827-4EB2EE7BF6F1}" dt="2022-10-26T10:50:28.345" v="9" actId="20577"/>
          <ac:spMkLst>
            <pc:docMk/>
            <pc:sldMk cId="0" sldId="256"/>
            <ac:spMk id="95" creationId="{00000000-0000-0000-0000-000000000000}"/>
          </ac:spMkLst>
        </pc:spChg>
      </pc:sldChg>
      <pc:sldChg chg="modSp">
        <pc:chgData name="Oldfield, Rebecca" userId="S::ro1885@hallam.shu.ac.uk::28721459-fbe0-4698-a9b3-f014c8417c73" providerId="AD" clId="Web-{A39AE1E7-D6F9-3EAB-4827-4EB2EE7BF6F1}" dt="2022-10-26T11:20:45.442" v="1247" actId="20577"/>
        <pc:sldMkLst>
          <pc:docMk/>
          <pc:sldMk cId="0" sldId="258"/>
        </pc:sldMkLst>
        <pc:spChg chg="mod">
          <ac:chgData name="Oldfield, Rebecca" userId="S::ro1885@hallam.shu.ac.uk::28721459-fbe0-4698-a9b3-f014c8417c73" providerId="AD" clId="Web-{A39AE1E7-D6F9-3EAB-4827-4EB2EE7BF6F1}" dt="2022-10-26T11:20:45.442" v="1247" actId="20577"/>
          <ac:spMkLst>
            <pc:docMk/>
            <pc:sldMk cId="0" sldId="258"/>
            <ac:spMk id="110" creationId="{00000000-0000-0000-0000-000000000000}"/>
          </ac:spMkLst>
        </pc:spChg>
        <pc:spChg chg="mod">
          <ac:chgData name="Oldfield, Rebecca" userId="S::ro1885@hallam.shu.ac.uk::28721459-fbe0-4698-a9b3-f014c8417c73" providerId="AD" clId="Web-{A39AE1E7-D6F9-3EAB-4827-4EB2EE7BF6F1}" dt="2022-10-26T10:51:36.003" v="60" actId="20577"/>
          <ac:spMkLst>
            <pc:docMk/>
            <pc:sldMk cId="0" sldId="258"/>
            <ac:spMk id="111" creationId="{00000000-0000-0000-0000-000000000000}"/>
          </ac:spMkLst>
        </pc:spChg>
      </pc:sldChg>
      <pc:sldChg chg="modSp">
        <pc:chgData name="Oldfield, Rebecca" userId="S::ro1885@hallam.shu.ac.uk::28721459-fbe0-4698-a9b3-f014c8417c73" providerId="AD" clId="Web-{A39AE1E7-D6F9-3EAB-4827-4EB2EE7BF6F1}" dt="2022-10-26T11:16:29.279" v="1177"/>
        <pc:sldMkLst>
          <pc:docMk/>
          <pc:sldMk cId="0" sldId="261"/>
        </pc:sldMkLst>
        <pc:spChg chg="mod">
          <ac:chgData name="Oldfield, Rebecca" userId="S::ro1885@hallam.shu.ac.uk::28721459-fbe0-4698-a9b3-f014c8417c73" providerId="AD" clId="Web-{A39AE1E7-D6F9-3EAB-4827-4EB2EE7BF6F1}" dt="2022-10-26T11:04:20.524" v="220" actId="20577"/>
          <ac:spMkLst>
            <pc:docMk/>
            <pc:sldMk cId="0" sldId="261"/>
            <ac:spMk id="130" creationId="{00000000-0000-0000-0000-000000000000}"/>
          </ac:spMkLst>
        </pc:spChg>
        <pc:graphicFrameChg chg="mod modGraphic">
          <ac:chgData name="Oldfield, Rebecca" userId="S::ro1885@hallam.shu.ac.uk::28721459-fbe0-4698-a9b3-f014c8417c73" providerId="AD" clId="Web-{A39AE1E7-D6F9-3EAB-4827-4EB2EE7BF6F1}" dt="2022-10-26T11:16:29.279" v="1177"/>
          <ac:graphicFrameMkLst>
            <pc:docMk/>
            <pc:sldMk cId="0" sldId="261"/>
            <ac:graphicFrameMk id="2" creationId="{523B5255-F16F-4C48-B738-F2E7AD7DA9DB}"/>
          </ac:graphicFrameMkLst>
        </pc:graphicFrameChg>
      </pc:sldChg>
      <pc:sldChg chg="modSp">
        <pc:chgData name="Oldfield, Rebecca" userId="S::ro1885@hallam.shu.ac.uk::28721459-fbe0-4698-a9b3-f014c8417c73" providerId="AD" clId="Web-{A39AE1E7-D6F9-3EAB-4827-4EB2EE7BF6F1}" dt="2022-10-26T10:54:07.351" v="163" actId="20577"/>
        <pc:sldMkLst>
          <pc:docMk/>
          <pc:sldMk cId="0" sldId="262"/>
        </pc:sldMkLst>
        <pc:spChg chg="mod">
          <ac:chgData name="Oldfield, Rebecca" userId="S::ro1885@hallam.shu.ac.uk::28721459-fbe0-4698-a9b3-f014c8417c73" providerId="AD" clId="Web-{A39AE1E7-D6F9-3EAB-4827-4EB2EE7BF6F1}" dt="2022-10-26T10:53:07.693" v="112" actId="20577"/>
          <ac:spMkLst>
            <pc:docMk/>
            <pc:sldMk cId="0" sldId="262"/>
            <ac:spMk id="136" creationId="{00000000-0000-0000-0000-000000000000}"/>
          </ac:spMkLst>
        </pc:spChg>
        <pc:spChg chg="mod">
          <ac:chgData name="Oldfield, Rebecca" userId="S::ro1885@hallam.shu.ac.uk::28721459-fbe0-4698-a9b3-f014c8417c73" providerId="AD" clId="Web-{A39AE1E7-D6F9-3EAB-4827-4EB2EE7BF6F1}" dt="2022-10-26T10:54:07.351" v="163" actId="20577"/>
          <ac:spMkLst>
            <pc:docMk/>
            <pc:sldMk cId="0" sldId="262"/>
            <ac:spMk id="137" creationId="{00000000-0000-0000-0000-000000000000}"/>
          </ac:spMkLst>
        </pc:spChg>
      </pc:sldChg>
      <pc:sldChg chg="addSp delSp modSp add replId">
        <pc:chgData name="Oldfield, Rebecca" userId="S::ro1885@hallam.shu.ac.uk::28721459-fbe0-4698-a9b3-f014c8417c73" providerId="AD" clId="Web-{A39AE1E7-D6F9-3EAB-4827-4EB2EE7BF6F1}" dt="2022-10-26T11:03:19.194" v="178"/>
        <pc:sldMkLst>
          <pc:docMk/>
          <pc:sldMk cId="3796090430" sldId="264"/>
        </pc:sldMkLst>
        <pc:spChg chg="add del mod">
          <ac:chgData name="Oldfield, Rebecca" userId="S::ro1885@hallam.shu.ac.uk::28721459-fbe0-4698-a9b3-f014c8417c73" providerId="AD" clId="Web-{A39AE1E7-D6F9-3EAB-4827-4EB2EE7BF6F1}" dt="2022-10-26T11:02:17.583" v="174"/>
          <ac:spMkLst>
            <pc:docMk/>
            <pc:sldMk cId="3796090430" sldId="264"/>
            <ac:spMk id="4" creationId="{CF91122C-D4AB-0262-10F1-1C86AC4D8B14}"/>
          </ac:spMkLst>
        </pc:spChg>
        <pc:spChg chg="del mod">
          <ac:chgData name="Oldfield, Rebecca" userId="S::ro1885@hallam.shu.ac.uk::28721459-fbe0-4698-a9b3-f014c8417c73" providerId="AD" clId="Web-{A39AE1E7-D6F9-3EAB-4827-4EB2EE7BF6F1}" dt="2022-10-26T11:01:41.848" v="171"/>
          <ac:spMkLst>
            <pc:docMk/>
            <pc:sldMk cId="3796090430" sldId="264"/>
            <ac:spMk id="136" creationId="{00000000-0000-0000-0000-000000000000}"/>
          </ac:spMkLst>
        </pc:spChg>
        <pc:spChg chg="del mod">
          <ac:chgData name="Oldfield, Rebecca" userId="S::ro1885@hallam.shu.ac.uk::28721459-fbe0-4698-a9b3-f014c8417c73" providerId="AD" clId="Web-{A39AE1E7-D6F9-3EAB-4827-4EB2EE7BF6F1}" dt="2022-10-26T11:02:09.114" v="173"/>
          <ac:spMkLst>
            <pc:docMk/>
            <pc:sldMk cId="3796090430" sldId="264"/>
            <ac:spMk id="137" creationId="{00000000-0000-0000-0000-000000000000}"/>
          </ac:spMkLst>
        </pc:spChg>
        <pc:picChg chg="add mod modCrop">
          <ac:chgData name="Oldfield, Rebecca" userId="S::ro1885@hallam.shu.ac.uk::28721459-fbe0-4698-a9b3-f014c8417c73" providerId="AD" clId="Web-{A39AE1E7-D6F9-3EAB-4827-4EB2EE7BF6F1}" dt="2022-10-26T11:03:19.194" v="178"/>
          <ac:picMkLst>
            <pc:docMk/>
            <pc:sldMk cId="3796090430" sldId="264"/>
            <ac:picMk id="2" creationId="{2D4FEA65-70E8-111D-E5D6-DCD21A2ECE38}"/>
          </ac:picMkLst>
        </pc:picChg>
      </pc:sldChg>
      <pc:sldChg chg="add replId">
        <pc:chgData name="Oldfield, Rebecca" userId="S::ro1885@hallam.shu.ac.uk::28721459-fbe0-4698-a9b3-f014c8417c73" providerId="AD" clId="Web-{A39AE1E7-D6F9-3EAB-4827-4EB2EE7BF6F1}" dt="2022-10-26T11:03:52.992" v="179"/>
        <pc:sldMkLst>
          <pc:docMk/>
          <pc:sldMk cId="3731193878" sldId="265"/>
        </pc:sldMkLst>
      </pc:sldChg>
      <pc:sldChg chg="modSp add ord replId">
        <pc:chgData name="Oldfield, Rebecca" userId="S::ro1885@hallam.shu.ac.uk::28721459-fbe0-4698-a9b3-f014c8417c73" providerId="AD" clId="Web-{A39AE1E7-D6F9-3EAB-4827-4EB2EE7BF6F1}" dt="2022-10-26T11:19:58.800" v="1243" actId="20577"/>
        <pc:sldMkLst>
          <pc:docMk/>
          <pc:sldMk cId="379815758" sldId="266"/>
        </pc:sldMkLst>
        <pc:spChg chg="mod">
          <ac:chgData name="Oldfield, Rebecca" userId="S::ro1885@hallam.shu.ac.uk::28721459-fbe0-4698-a9b3-f014c8417c73" providerId="AD" clId="Web-{A39AE1E7-D6F9-3EAB-4827-4EB2EE7BF6F1}" dt="2022-10-26T11:17:27.624" v="1185" actId="20577"/>
          <ac:spMkLst>
            <pc:docMk/>
            <pc:sldMk cId="379815758" sldId="266"/>
            <ac:spMk id="136" creationId="{00000000-0000-0000-0000-000000000000}"/>
          </ac:spMkLst>
        </pc:spChg>
        <pc:spChg chg="mod">
          <ac:chgData name="Oldfield, Rebecca" userId="S::ro1885@hallam.shu.ac.uk::28721459-fbe0-4698-a9b3-f014c8417c73" providerId="AD" clId="Web-{A39AE1E7-D6F9-3EAB-4827-4EB2EE7BF6F1}" dt="2022-10-26T11:19:58.800" v="1243" actId="20577"/>
          <ac:spMkLst>
            <pc:docMk/>
            <pc:sldMk cId="379815758" sldId="266"/>
            <ac:spMk id="137" creationId="{00000000-0000-0000-0000-000000000000}"/>
          </ac:spMkLst>
        </pc:spChg>
      </pc:sldChg>
    </pc:docChg>
  </pc:docChgLst>
  <pc:docChgLst>
    <pc:chgData name="Oldfield, Rebecca" userId="S::ro1885@hallam.shu.ac.uk::28721459-fbe0-4698-a9b3-f014c8417c73" providerId="AD" clId="Web-{DA5361DC-9108-821E-5ED9-458EDA3261D5}"/>
    <pc:docChg chg="modSld">
      <pc:chgData name="Oldfield, Rebecca" userId="S::ro1885@hallam.shu.ac.uk::28721459-fbe0-4698-a9b3-f014c8417c73" providerId="AD" clId="Web-{DA5361DC-9108-821E-5ED9-458EDA3261D5}" dt="2022-10-26T13:07:12.202" v="35"/>
      <pc:docMkLst>
        <pc:docMk/>
      </pc:docMkLst>
      <pc:sldChg chg="modSp">
        <pc:chgData name="Oldfield, Rebecca" userId="S::ro1885@hallam.shu.ac.uk::28721459-fbe0-4698-a9b3-f014c8417c73" providerId="AD" clId="Web-{DA5361DC-9108-821E-5ED9-458EDA3261D5}" dt="2022-10-26T13:07:12.202" v="35"/>
        <pc:sldMkLst>
          <pc:docMk/>
          <pc:sldMk cId="0" sldId="261"/>
        </pc:sldMkLst>
        <pc:graphicFrameChg chg="mod modGraphic">
          <ac:chgData name="Oldfield, Rebecca" userId="S::ro1885@hallam.shu.ac.uk::28721459-fbe0-4698-a9b3-f014c8417c73" providerId="AD" clId="Web-{DA5361DC-9108-821E-5ED9-458EDA3261D5}" dt="2022-10-26T13:07:12.202" v="35"/>
          <ac:graphicFrameMkLst>
            <pc:docMk/>
            <pc:sldMk cId="0" sldId="261"/>
            <ac:graphicFrameMk id="2" creationId="{523B5255-F16F-4C48-B738-F2E7AD7DA9D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9081caa4f_0_3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9081caa4f_0_3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193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9081caa4f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c9081caa4f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9081caa4f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c9081caa4f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9081caa4f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9081caa4f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c9081caa4f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c9081caa4f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c9081caa4f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c9081caa4f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c9081caa4f_0_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c9081caa4f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c9081caa4f_0_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c9081caa4f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1094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9081caa4f_0_3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9081caa4f_0_3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9081caa4f_0_3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9081caa4f_0_3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1086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55"/>
        <p:cNvGrpSpPr/>
        <p:nvPr/>
      </p:nvGrpSpPr>
      <p:grpSpPr>
        <a:xfrm>
          <a:off x="0" y="0"/>
          <a:ext cx="0" cy="0"/>
          <a:chOff x="0" y="0"/>
          <a:chExt cx="0" cy="0"/>
        </a:xfrm>
      </p:grpSpPr>
      <p:pic>
        <p:nvPicPr>
          <p:cNvPr id="56" name="Google Shape;56;p13"/>
          <p:cNvPicPr preferRelativeResize="0"/>
          <p:nvPr/>
        </p:nvPicPr>
        <p:blipFill>
          <a:blip r:embed="rId2">
            <a:alphaModFix/>
          </a:blip>
          <a:stretch>
            <a:fillRect/>
          </a:stretch>
        </p:blipFill>
        <p:spPr>
          <a:xfrm>
            <a:off x="-1" y="-3"/>
            <a:ext cx="9144007" cy="5143500"/>
          </a:xfrm>
          <a:prstGeom prst="rect">
            <a:avLst/>
          </a:prstGeom>
          <a:noFill/>
          <a:ln>
            <a:noFill/>
          </a:ln>
        </p:spPr>
      </p:pic>
      <p:sp>
        <p:nvSpPr>
          <p:cNvPr id="57" name="Google Shape;57;p13"/>
          <p:cNvSpPr txBox="1">
            <a:spLocks noGrp="1"/>
          </p:cNvSpPr>
          <p:nvPr>
            <p:ph type="ctrTitle"/>
          </p:nvPr>
        </p:nvSpPr>
        <p:spPr>
          <a:xfrm>
            <a:off x="436825" y="901200"/>
            <a:ext cx="4065900" cy="3341100"/>
          </a:xfrm>
          <a:prstGeom prst="rect">
            <a:avLst/>
          </a:prstGeom>
          <a:noFill/>
        </p:spPr>
        <p:txBody>
          <a:bodyPr spcFirstLastPara="1" wrap="square" lIns="91425" tIns="91425" rIns="91425" bIns="91425" anchor="ctr" anchorCtr="0">
            <a:normAutofit/>
          </a:bodyPr>
          <a:lstStyle>
            <a:lvl1pPr lvl="0" algn="l">
              <a:lnSpc>
                <a:spcPct val="100000"/>
              </a:lnSpc>
              <a:spcBef>
                <a:spcPts val="0"/>
              </a:spcBef>
              <a:spcAft>
                <a:spcPts val="0"/>
              </a:spcAft>
              <a:buClr>
                <a:srgbClr val="424242"/>
              </a:buClr>
              <a:buSzPts val="3600"/>
              <a:buNone/>
              <a:defRPr sz="3600">
                <a:solidFill>
                  <a:srgbClr val="424242"/>
                </a:solidFill>
                <a:latin typeface="Lato"/>
                <a:ea typeface="Lato"/>
                <a:cs typeface="Lato"/>
                <a:sym typeface="Lato"/>
              </a:defRPr>
            </a:lvl1pPr>
            <a:lvl2pPr lvl="1" algn="l">
              <a:lnSpc>
                <a:spcPct val="100000"/>
              </a:lnSpc>
              <a:spcBef>
                <a:spcPts val="0"/>
              </a:spcBef>
              <a:spcAft>
                <a:spcPts val="0"/>
              </a:spcAft>
              <a:buClr>
                <a:srgbClr val="424242"/>
              </a:buClr>
              <a:buSzPts val="3600"/>
              <a:buNone/>
              <a:defRPr sz="3600">
                <a:solidFill>
                  <a:srgbClr val="424242"/>
                </a:solidFill>
                <a:latin typeface="Lato"/>
                <a:ea typeface="Lato"/>
                <a:cs typeface="Lato"/>
                <a:sym typeface="Lato"/>
              </a:defRPr>
            </a:lvl2pPr>
            <a:lvl3pPr lvl="2" algn="l">
              <a:lnSpc>
                <a:spcPct val="100000"/>
              </a:lnSpc>
              <a:spcBef>
                <a:spcPts val="0"/>
              </a:spcBef>
              <a:spcAft>
                <a:spcPts val="0"/>
              </a:spcAft>
              <a:buClr>
                <a:srgbClr val="424242"/>
              </a:buClr>
              <a:buSzPts val="3600"/>
              <a:buNone/>
              <a:defRPr sz="3600">
                <a:solidFill>
                  <a:srgbClr val="424242"/>
                </a:solidFill>
                <a:latin typeface="Lato"/>
                <a:ea typeface="Lato"/>
                <a:cs typeface="Lato"/>
                <a:sym typeface="Lato"/>
              </a:defRPr>
            </a:lvl3pPr>
            <a:lvl4pPr lvl="3" algn="l">
              <a:lnSpc>
                <a:spcPct val="100000"/>
              </a:lnSpc>
              <a:spcBef>
                <a:spcPts val="0"/>
              </a:spcBef>
              <a:spcAft>
                <a:spcPts val="0"/>
              </a:spcAft>
              <a:buClr>
                <a:srgbClr val="424242"/>
              </a:buClr>
              <a:buSzPts val="3600"/>
              <a:buNone/>
              <a:defRPr sz="3600">
                <a:solidFill>
                  <a:srgbClr val="424242"/>
                </a:solidFill>
                <a:latin typeface="Lato"/>
                <a:ea typeface="Lato"/>
                <a:cs typeface="Lato"/>
                <a:sym typeface="Lato"/>
              </a:defRPr>
            </a:lvl4pPr>
            <a:lvl5pPr lvl="4" algn="l">
              <a:lnSpc>
                <a:spcPct val="100000"/>
              </a:lnSpc>
              <a:spcBef>
                <a:spcPts val="0"/>
              </a:spcBef>
              <a:spcAft>
                <a:spcPts val="0"/>
              </a:spcAft>
              <a:buClr>
                <a:srgbClr val="424242"/>
              </a:buClr>
              <a:buSzPts val="3600"/>
              <a:buNone/>
              <a:defRPr sz="3600">
                <a:solidFill>
                  <a:srgbClr val="424242"/>
                </a:solidFill>
                <a:latin typeface="Lato"/>
                <a:ea typeface="Lato"/>
                <a:cs typeface="Lato"/>
                <a:sym typeface="Lato"/>
              </a:defRPr>
            </a:lvl5pPr>
            <a:lvl6pPr lvl="5" algn="l">
              <a:lnSpc>
                <a:spcPct val="100000"/>
              </a:lnSpc>
              <a:spcBef>
                <a:spcPts val="0"/>
              </a:spcBef>
              <a:spcAft>
                <a:spcPts val="0"/>
              </a:spcAft>
              <a:buClr>
                <a:srgbClr val="424242"/>
              </a:buClr>
              <a:buSzPts val="3600"/>
              <a:buNone/>
              <a:defRPr sz="3600">
                <a:solidFill>
                  <a:srgbClr val="424242"/>
                </a:solidFill>
                <a:latin typeface="Lato"/>
                <a:ea typeface="Lato"/>
                <a:cs typeface="Lato"/>
                <a:sym typeface="Lato"/>
              </a:defRPr>
            </a:lvl6pPr>
            <a:lvl7pPr lvl="6" algn="l">
              <a:lnSpc>
                <a:spcPct val="100000"/>
              </a:lnSpc>
              <a:spcBef>
                <a:spcPts val="0"/>
              </a:spcBef>
              <a:spcAft>
                <a:spcPts val="0"/>
              </a:spcAft>
              <a:buClr>
                <a:srgbClr val="424242"/>
              </a:buClr>
              <a:buSzPts val="3600"/>
              <a:buNone/>
              <a:defRPr sz="3600">
                <a:solidFill>
                  <a:srgbClr val="424242"/>
                </a:solidFill>
                <a:latin typeface="Lato"/>
                <a:ea typeface="Lato"/>
                <a:cs typeface="Lato"/>
                <a:sym typeface="Lato"/>
              </a:defRPr>
            </a:lvl7pPr>
            <a:lvl8pPr lvl="7" algn="l">
              <a:lnSpc>
                <a:spcPct val="100000"/>
              </a:lnSpc>
              <a:spcBef>
                <a:spcPts val="0"/>
              </a:spcBef>
              <a:spcAft>
                <a:spcPts val="0"/>
              </a:spcAft>
              <a:buClr>
                <a:srgbClr val="424242"/>
              </a:buClr>
              <a:buSzPts val="3600"/>
              <a:buNone/>
              <a:defRPr sz="3600">
                <a:solidFill>
                  <a:srgbClr val="424242"/>
                </a:solidFill>
                <a:latin typeface="Lato"/>
                <a:ea typeface="Lato"/>
                <a:cs typeface="Lato"/>
                <a:sym typeface="Lato"/>
              </a:defRPr>
            </a:lvl8pPr>
            <a:lvl9pPr lvl="8" algn="l">
              <a:lnSpc>
                <a:spcPct val="100000"/>
              </a:lnSpc>
              <a:spcBef>
                <a:spcPts val="0"/>
              </a:spcBef>
              <a:spcAft>
                <a:spcPts val="0"/>
              </a:spcAft>
              <a:buClr>
                <a:srgbClr val="424242"/>
              </a:buClr>
              <a:buSzPts val="3600"/>
              <a:buNone/>
              <a:defRPr sz="3600">
                <a:solidFill>
                  <a:srgbClr val="424242"/>
                </a:solidFill>
                <a:latin typeface="Lato"/>
                <a:ea typeface="Lato"/>
                <a:cs typeface="Lato"/>
                <a:sym typeface="Lato"/>
              </a:defRPr>
            </a:lvl9pPr>
          </a:lstStyle>
          <a:p>
            <a:endParaRPr/>
          </a:p>
        </p:txBody>
      </p:sp>
      <p:sp>
        <p:nvSpPr>
          <p:cNvPr id="58" name="Google Shape;58;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AUTOLAYOUT_1">
    <p:bg>
      <p:bgPr>
        <a:solidFill>
          <a:srgbClr val="FFFFFF"/>
        </a:solidFill>
        <a:effectLst/>
      </p:bgPr>
    </p:bg>
    <p:spTree>
      <p:nvGrpSpPr>
        <p:cNvPr id="1" name="Shape 59"/>
        <p:cNvGrpSpPr/>
        <p:nvPr/>
      </p:nvGrpSpPr>
      <p:grpSpPr>
        <a:xfrm>
          <a:off x="0" y="0"/>
          <a:ext cx="0" cy="0"/>
          <a:chOff x="0" y="0"/>
          <a:chExt cx="0" cy="0"/>
        </a:xfrm>
      </p:grpSpPr>
      <p:sp>
        <p:nvSpPr>
          <p:cNvPr id="60" name="Google Shape;60;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3047975" y="2571750"/>
            <a:ext cx="3048000" cy="25716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25" y="0"/>
            <a:ext cx="3048000" cy="5143500"/>
          </a:xfrm>
          <a:prstGeom prst="rect">
            <a:avLst/>
          </a:prstGeom>
          <a:solidFill>
            <a:srgbClr val="E06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6095975" y="0"/>
            <a:ext cx="3048000" cy="25716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txBox="1">
            <a:spLocks noGrp="1"/>
          </p:cNvSpPr>
          <p:nvPr>
            <p:ph type="title"/>
          </p:nvPr>
        </p:nvSpPr>
        <p:spPr>
          <a:xfrm>
            <a:off x="326350" y="283350"/>
            <a:ext cx="2395200" cy="45768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None/>
              <a:defRPr sz="2400" b="1">
                <a:solidFill>
                  <a:srgbClr val="FFFFFF"/>
                </a:solidFill>
              </a:defRPr>
            </a:lvl1pPr>
            <a:lvl2pPr lvl="1" algn="ctr">
              <a:lnSpc>
                <a:spcPct val="100000"/>
              </a:lnSpc>
              <a:spcBef>
                <a:spcPts val="0"/>
              </a:spcBef>
              <a:spcAft>
                <a:spcPts val="0"/>
              </a:spcAft>
              <a:buNone/>
              <a:defRPr sz="2400" b="1">
                <a:solidFill>
                  <a:srgbClr val="FFFFFF"/>
                </a:solidFill>
              </a:defRPr>
            </a:lvl2pPr>
            <a:lvl3pPr lvl="2" algn="ctr">
              <a:lnSpc>
                <a:spcPct val="100000"/>
              </a:lnSpc>
              <a:spcBef>
                <a:spcPts val="0"/>
              </a:spcBef>
              <a:spcAft>
                <a:spcPts val="0"/>
              </a:spcAft>
              <a:buNone/>
              <a:defRPr sz="2400" b="1">
                <a:solidFill>
                  <a:srgbClr val="FFFFFF"/>
                </a:solidFill>
              </a:defRPr>
            </a:lvl3pPr>
            <a:lvl4pPr lvl="3" algn="ctr">
              <a:lnSpc>
                <a:spcPct val="100000"/>
              </a:lnSpc>
              <a:spcBef>
                <a:spcPts val="0"/>
              </a:spcBef>
              <a:spcAft>
                <a:spcPts val="0"/>
              </a:spcAft>
              <a:buNone/>
              <a:defRPr sz="2400" b="1">
                <a:solidFill>
                  <a:srgbClr val="FFFFFF"/>
                </a:solidFill>
              </a:defRPr>
            </a:lvl4pPr>
            <a:lvl5pPr lvl="4" algn="ctr">
              <a:lnSpc>
                <a:spcPct val="100000"/>
              </a:lnSpc>
              <a:spcBef>
                <a:spcPts val="0"/>
              </a:spcBef>
              <a:spcAft>
                <a:spcPts val="0"/>
              </a:spcAft>
              <a:buNone/>
              <a:defRPr sz="2400" b="1">
                <a:solidFill>
                  <a:srgbClr val="FFFFFF"/>
                </a:solidFill>
              </a:defRPr>
            </a:lvl5pPr>
            <a:lvl6pPr lvl="5" algn="ctr">
              <a:lnSpc>
                <a:spcPct val="100000"/>
              </a:lnSpc>
              <a:spcBef>
                <a:spcPts val="0"/>
              </a:spcBef>
              <a:spcAft>
                <a:spcPts val="0"/>
              </a:spcAft>
              <a:buNone/>
              <a:defRPr sz="2400" b="1">
                <a:solidFill>
                  <a:srgbClr val="FFFFFF"/>
                </a:solidFill>
              </a:defRPr>
            </a:lvl6pPr>
            <a:lvl7pPr lvl="6" algn="ctr">
              <a:lnSpc>
                <a:spcPct val="100000"/>
              </a:lnSpc>
              <a:spcBef>
                <a:spcPts val="0"/>
              </a:spcBef>
              <a:spcAft>
                <a:spcPts val="0"/>
              </a:spcAft>
              <a:buNone/>
              <a:defRPr sz="2400" b="1">
                <a:solidFill>
                  <a:srgbClr val="FFFFFF"/>
                </a:solidFill>
              </a:defRPr>
            </a:lvl7pPr>
            <a:lvl8pPr lvl="7" algn="ctr">
              <a:lnSpc>
                <a:spcPct val="100000"/>
              </a:lnSpc>
              <a:spcBef>
                <a:spcPts val="0"/>
              </a:spcBef>
              <a:spcAft>
                <a:spcPts val="0"/>
              </a:spcAft>
              <a:buNone/>
              <a:defRPr sz="2400" b="1">
                <a:solidFill>
                  <a:srgbClr val="FFFFFF"/>
                </a:solidFill>
              </a:defRPr>
            </a:lvl8pPr>
            <a:lvl9pPr lvl="8" algn="ctr">
              <a:lnSpc>
                <a:spcPct val="100000"/>
              </a:lnSpc>
              <a:spcBef>
                <a:spcPts val="0"/>
              </a:spcBef>
              <a:spcAft>
                <a:spcPts val="0"/>
              </a:spcAft>
              <a:buNone/>
              <a:defRPr sz="2400" b="1">
                <a:solidFill>
                  <a:srgbClr val="FFFFFF"/>
                </a:solidFill>
              </a:defRPr>
            </a:lvl9pPr>
          </a:lstStyle>
          <a:p>
            <a:endParaRPr/>
          </a:p>
        </p:txBody>
      </p:sp>
      <p:sp>
        <p:nvSpPr>
          <p:cNvPr id="65" name="Google Shape;65;p14"/>
          <p:cNvSpPr txBox="1">
            <a:spLocks noGrp="1"/>
          </p:cNvSpPr>
          <p:nvPr>
            <p:ph type="body" idx="1"/>
          </p:nvPr>
        </p:nvSpPr>
        <p:spPr>
          <a:xfrm>
            <a:off x="3374375" y="283350"/>
            <a:ext cx="2395200" cy="1702500"/>
          </a:xfrm>
          <a:prstGeom prst="rect">
            <a:avLst/>
          </a:prstGeom>
          <a:noFill/>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434343"/>
              </a:buClr>
              <a:buSzPts val="1200"/>
              <a:buChar char="●"/>
              <a:defRPr sz="1200">
                <a:solidFill>
                  <a:srgbClr val="434343"/>
                </a:solidFill>
              </a:defRPr>
            </a:lvl1pPr>
            <a:lvl2pPr marL="914400" lvl="1" indent="-304800" algn="l">
              <a:lnSpc>
                <a:spcPct val="115000"/>
              </a:lnSpc>
              <a:spcBef>
                <a:spcPts val="0"/>
              </a:spcBef>
              <a:spcAft>
                <a:spcPts val="0"/>
              </a:spcAft>
              <a:buClr>
                <a:srgbClr val="434343"/>
              </a:buClr>
              <a:buSzPts val="1200"/>
              <a:buChar char="○"/>
              <a:defRPr sz="1200">
                <a:solidFill>
                  <a:srgbClr val="434343"/>
                </a:solidFill>
              </a:defRPr>
            </a:lvl2pPr>
            <a:lvl3pPr marL="1371600" lvl="2" indent="-304800" algn="l">
              <a:lnSpc>
                <a:spcPct val="115000"/>
              </a:lnSpc>
              <a:spcBef>
                <a:spcPts val="0"/>
              </a:spcBef>
              <a:spcAft>
                <a:spcPts val="0"/>
              </a:spcAft>
              <a:buClr>
                <a:srgbClr val="434343"/>
              </a:buClr>
              <a:buSzPts val="1200"/>
              <a:buChar char="■"/>
              <a:defRPr sz="1200">
                <a:solidFill>
                  <a:srgbClr val="434343"/>
                </a:solidFill>
              </a:defRPr>
            </a:lvl3pPr>
            <a:lvl4pPr marL="1828800" lvl="3" indent="-304800" algn="l">
              <a:lnSpc>
                <a:spcPct val="115000"/>
              </a:lnSpc>
              <a:spcBef>
                <a:spcPts val="0"/>
              </a:spcBef>
              <a:spcAft>
                <a:spcPts val="0"/>
              </a:spcAft>
              <a:buClr>
                <a:srgbClr val="434343"/>
              </a:buClr>
              <a:buSzPts val="1200"/>
              <a:buChar char="●"/>
              <a:defRPr sz="1200">
                <a:solidFill>
                  <a:srgbClr val="434343"/>
                </a:solidFill>
              </a:defRPr>
            </a:lvl4pPr>
            <a:lvl5pPr marL="2286000" lvl="4" indent="-304800" algn="l">
              <a:lnSpc>
                <a:spcPct val="115000"/>
              </a:lnSpc>
              <a:spcBef>
                <a:spcPts val="0"/>
              </a:spcBef>
              <a:spcAft>
                <a:spcPts val="0"/>
              </a:spcAft>
              <a:buClr>
                <a:srgbClr val="434343"/>
              </a:buClr>
              <a:buSzPts val="1200"/>
              <a:buChar char="○"/>
              <a:defRPr sz="1200">
                <a:solidFill>
                  <a:srgbClr val="434343"/>
                </a:solidFill>
              </a:defRPr>
            </a:lvl5pPr>
            <a:lvl6pPr marL="2743200" lvl="5" indent="-304800" algn="l">
              <a:lnSpc>
                <a:spcPct val="115000"/>
              </a:lnSpc>
              <a:spcBef>
                <a:spcPts val="0"/>
              </a:spcBef>
              <a:spcAft>
                <a:spcPts val="0"/>
              </a:spcAft>
              <a:buClr>
                <a:srgbClr val="434343"/>
              </a:buClr>
              <a:buSzPts val="1200"/>
              <a:buChar char="■"/>
              <a:defRPr sz="1200">
                <a:solidFill>
                  <a:srgbClr val="434343"/>
                </a:solidFill>
              </a:defRPr>
            </a:lvl6pPr>
            <a:lvl7pPr marL="3200400" lvl="6" indent="-304800" algn="l">
              <a:lnSpc>
                <a:spcPct val="115000"/>
              </a:lnSpc>
              <a:spcBef>
                <a:spcPts val="0"/>
              </a:spcBef>
              <a:spcAft>
                <a:spcPts val="0"/>
              </a:spcAft>
              <a:buClr>
                <a:srgbClr val="434343"/>
              </a:buClr>
              <a:buSzPts val="1200"/>
              <a:buChar char="●"/>
              <a:defRPr sz="1200">
                <a:solidFill>
                  <a:srgbClr val="434343"/>
                </a:solidFill>
              </a:defRPr>
            </a:lvl7pPr>
            <a:lvl8pPr marL="3657600" lvl="7" indent="-304800" algn="l">
              <a:lnSpc>
                <a:spcPct val="115000"/>
              </a:lnSpc>
              <a:spcBef>
                <a:spcPts val="0"/>
              </a:spcBef>
              <a:spcAft>
                <a:spcPts val="0"/>
              </a:spcAft>
              <a:buClr>
                <a:srgbClr val="434343"/>
              </a:buClr>
              <a:buSzPts val="1200"/>
              <a:buChar char="○"/>
              <a:defRPr sz="1200">
                <a:solidFill>
                  <a:srgbClr val="434343"/>
                </a:solidFill>
              </a:defRPr>
            </a:lvl8pPr>
            <a:lvl9pPr marL="4114800" lvl="8" indent="-304800" algn="l">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66" name="Google Shape;66;p14"/>
          <p:cNvSpPr txBox="1">
            <a:spLocks noGrp="1"/>
          </p:cNvSpPr>
          <p:nvPr>
            <p:ph type="body" idx="2"/>
          </p:nvPr>
        </p:nvSpPr>
        <p:spPr>
          <a:xfrm>
            <a:off x="6412675" y="283350"/>
            <a:ext cx="2395200" cy="1702500"/>
          </a:xfrm>
          <a:prstGeom prst="rect">
            <a:avLst/>
          </a:prstGeom>
          <a:noFill/>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434343"/>
              </a:buClr>
              <a:buSzPts val="1200"/>
              <a:buChar char="●"/>
              <a:defRPr sz="1200">
                <a:solidFill>
                  <a:srgbClr val="434343"/>
                </a:solidFill>
              </a:defRPr>
            </a:lvl1pPr>
            <a:lvl2pPr marL="914400" lvl="1" indent="-304800" algn="l">
              <a:lnSpc>
                <a:spcPct val="115000"/>
              </a:lnSpc>
              <a:spcBef>
                <a:spcPts val="0"/>
              </a:spcBef>
              <a:spcAft>
                <a:spcPts val="0"/>
              </a:spcAft>
              <a:buClr>
                <a:srgbClr val="434343"/>
              </a:buClr>
              <a:buSzPts val="1200"/>
              <a:buChar char="○"/>
              <a:defRPr sz="1200">
                <a:solidFill>
                  <a:srgbClr val="434343"/>
                </a:solidFill>
              </a:defRPr>
            </a:lvl2pPr>
            <a:lvl3pPr marL="1371600" lvl="2" indent="-304800" algn="l">
              <a:lnSpc>
                <a:spcPct val="115000"/>
              </a:lnSpc>
              <a:spcBef>
                <a:spcPts val="0"/>
              </a:spcBef>
              <a:spcAft>
                <a:spcPts val="0"/>
              </a:spcAft>
              <a:buClr>
                <a:srgbClr val="434343"/>
              </a:buClr>
              <a:buSzPts val="1200"/>
              <a:buChar char="■"/>
              <a:defRPr sz="1200">
                <a:solidFill>
                  <a:srgbClr val="434343"/>
                </a:solidFill>
              </a:defRPr>
            </a:lvl3pPr>
            <a:lvl4pPr marL="1828800" lvl="3" indent="-304800" algn="l">
              <a:lnSpc>
                <a:spcPct val="115000"/>
              </a:lnSpc>
              <a:spcBef>
                <a:spcPts val="0"/>
              </a:spcBef>
              <a:spcAft>
                <a:spcPts val="0"/>
              </a:spcAft>
              <a:buClr>
                <a:srgbClr val="434343"/>
              </a:buClr>
              <a:buSzPts val="1200"/>
              <a:buChar char="●"/>
              <a:defRPr sz="1200">
                <a:solidFill>
                  <a:srgbClr val="434343"/>
                </a:solidFill>
              </a:defRPr>
            </a:lvl4pPr>
            <a:lvl5pPr marL="2286000" lvl="4" indent="-304800" algn="l">
              <a:lnSpc>
                <a:spcPct val="115000"/>
              </a:lnSpc>
              <a:spcBef>
                <a:spcPts val="0"/>
              </a:spcBef>
              <a:spcAft>
                <a:spcPts val="0"/>
              </a:spcAft>
              <a:buClr>
                <a:srgbClr val="434343"/>
              </a:buClr>
              <a:buSzPts val="1200"/>
              <a:buChar char="○"/>
              <a:defRPr sz="1200">
                <a:solidFill>
                  <a:srgbClr val="434343"/>
                </a:solidFill>
              </a:defRPr>
            </a:lvl5pPr>
            <a:lvl6pPr marL="2743200" lvl="5" indent="-304800" algn="l">
              <a:lnSpc>
                <a:spcPct val="115000"/>
              </a:lnSpc>
              <a:spcBef>
                <a:spcPts val="0"/>
              </a:spcBef>
              <a:spcAft>
                <a:spcPts val="0"/>
              </a:spcAft>
              <a:buClr>
                <a:srgbClr val="434343"/>
              </a:buClr>
              <a:buSzPts val="1200"/>
              <a:buChar char="■"/>
              <a:defRPr sz="1200">
                <a:solidFill>
                  <a:srgbClr val="434343"/>
                </a:solidFill>
              </a:defRPr>
            </a:lvl6pPr>
            <a:lvl7pPr marL="3200400" lvl="6" indent="-304800" algn="l">
              <a:lnSpc>
                <a:spcPct val="115000"/>
              </a:lnSpc>
              <a:spcBef>
                <a:spcPts val="0"/>
              </a:spcBef>
              <a:spcAft>
                <a:spcPts val="0"/>
              </a:spcAft>
              <a:buClr>
                <a:srgbClr val="434343"/>
              </a:buClr>
              <a:buSzPts val="1200"/>
              <a:buChar char="●"/>
              <a:defRPr sz="1200">
                <a:solidFill>
                  <a:srgbClr val="434343"/>
                </a:solidFill>
              </a:defRPr>
            </a:lvl7pPr>
            <a:lvl8pPr marL="3657600" lvl="7" indent="-304800" algn="l">
              <a:lnSpc>
                <a:spcPct val="115000"/>
              </a:lnSpc>
              <a:spcBef>
                <a:spcPts val="0"/>
              </a:spcBef>
              <a:spcAft>
                <a:spcPts val="0"/>
              </a:spcAft>
              <a:buClr>
                <a:srgbClr val="434343"/>
              </a:buClr>
              <a:buSzPts val="1200"/>
              <a:buChar char="○"/>
              <a:defRPr sz="1200">
                <a:solidFill>
                  <a:srgbClr val="434343"/>
                </a:solidFill>
              </a:defRPr>
            </a:lvl8pPr>
            <a:lvl9pPr marL="4114800" lvl="8" indent="-304800" algn="l">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67" name="Google Shape;67;p14"/>
          <p:cNvSpPr txBox="1">
            <a:spLocks noGrp="1"/>
          </p:cNvSpPr>
          <p:nvPr>
            <p:ph type="body" idx="3"/>
          </p:nvPr>
        </p:nvSpPr>
        <p:spPr>
          <a:xfrm>
            <a:off x="3374375" y="2855100"/>
            <a:ext cx="2395200" cy="1702500"/>
          </a:xfrm>
          <a:prstGeom prst="rect">
            <a:avLst/>
          </a:prstGeom>
          <a:noFill/>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434343"/>
              </a:buClr>
              <a:buSzPts val="1200"/>
              <a:buChar char="●"/>
              <a:defRPr sz="1200">
                <a:solidFill>
                  <a:srgbClr val="434343"/>
                </a:solidFill>
              </a:defRPr>
            </a:lvl1pPr>
            <a:lvl2pPr marL="914400" lvl="1" indent="-304800" algn="l">
              <a:lnSpc>
                <a:spcPct val="115000"/>
              </a:lnSpc>
              <a:spcBef>
                <a:spcPts val="0"/>
              </a:spcBef>
              <a:spcAft>
                <a:spcPts val="0"/>
              </a:spcAft>
              <a:buClr>
                <a:srgbClr val="434343"/>
              </a:buClr>
              <a:buSzPts val="1200"/>
              <a:buChar char="○"/>
              <a:defRPr sz="1200">
                <a:solidFill>
                  <a:srgbClr val="434343"/>
                </a:solidFill>
              </a:defRPr>
            </a:lvl2pPr>
            <a:lvl3pPr marL="1371600" lvl="2" indent="-304800" algn="l">
              <a:lnSpc>
                <a:spcPct val="115000"/>
              </a:lnSpc>
              <a:spcBef>
                <a:spcPts val="0"/>
              </a:spcBef>
              <a:spcAft>
                <a:spcPts val="0"/>
              </a:spcAft>
              <a:buClr>
                <a:srgbClr val="434343"/>
              </a:buClr>
              <a:buSzPts val="1200"/>
              <a:buChar char="■"/>
              <a:defRPr sz="1200">
                <a:solidFill>
                  <a:srgbClr val="434343"/>
                </a:solidFill>
              </a:defRPr>
            </a:lvl3pPr>
            <a:lvl4pPr marL="1828800" lvl="3" indent="-304800" algn="l">
              <a:lnSpc>
                <a:spcPct val="115000"/>
              </a:lnSpc>
              <a:spcBef>
                <a:spcPts val="0"/>
              </a:spcBef>
              <a:spcAft>
                <a:spcPts val="0"/>
              </a:spcAft>
              <a:buClr>
                <a:srgbClr val="434343"/>
              </a:buClr>
              <a:buSzPts val="1200"/>
              <a:buChar char="●"/>
              <a:defRPr sz="1200">
                <a:solidFill>
                  <a:srgbClr val="434343"/>
                </a:solidFill>
              </a:defRPr>
            </a:lvl4pPr>
            <a:lvl5pPr marL="2286000" lvl="4" indent="-304800" algn="l">
              <a:lnSpc>
                <a:spcPct val="115000"/>
              </a:lnSpc>
              <a:spcBef>
                <a:spcPts val="0"/>
              </a:spcBef>
              <a:spcAft>
                <a:spcPts val="0"/>
              </a:spcAft>
              <a:buClr>
                <a:srgbClr val="434343"/>
              </a:buClr>
              <a:buSzPts val="1200"/>
              <a:buChar char="○"/>
              <a:defRPr sz="1200">
                <a:solidFill>
                  <a:srgbClr val="434343"/>
                </a:solidFill>
              </a:defRPr>
            </a:lvl5pPr>
            <a:lvl6pPr marL="2743200" lvl="5" indent="-304800" algn="l">
              <a:lnSpc>
                <a:spcPct val="115000"/>
              </a:lnSpc>
              <a:spcBef>
                <a:spcPts val="0"/>
              </a:spcBef>
              <a:spcAft>
                <a:spcPts val="0"/>
              </a:spcAft>
              <a:buClr>
                <a:srgbClr val="434343"/>
              </a:buClr>
              <a:buSzPts val="1200"/>
              <a:buChar char="■"/>
              <a:defRPr sz="1200">
                <a:solidFill>
                  <a:srgbClr val="434343"/>
                </a:solidFill>
              </a:defRPr>
            </a:lvl6pPr>
            <a:lvl7pPr marL="3200400" lvl="6" indent="-304800" algn="l">
              <a:lnSpc>
                <a:spcPct val="115000"/>
              </a:lnSpc>
              <a:spcBef>
                <a:spcPts val="0"/>
              </a:spcBef>
              <a:spcAft>
                <a:spcPts val="0"/>
              </a:spcAft>
              <a:buClr>
                <a:srgbClr val="434343"/>
              </a:buClr>
              <a:buSzPts val="1200"/>
              <a:buChar char="●"/>
              <a:defRPr sz="1200">
                <a:solidFill>
                  <a:srgbClr val="434343"/>
                </a:solidFill>
              </a:defRPr>
            </a:lvl7pPr>
            <a:lvl8pPr marL="3657600" lvl="7" indent="-304800" algn="l">
              <a:lnSpc>
                <a:spcPct val="115000"/>
              </a:lnSpc>
              <a:spcBef>
                <a:spcPts val="0"/>
              </a:spcBef>
              <a:spcAft>
                <a:spcPts val="0"/>
              </a:spcAft>
              <a:buClr>
                <a:srgbClr val="434343"/>
              </a:buClr>
              <a:buSzPts val="1200"/>
              <a:buChar char="○"/>
              <a:defRPr sz="1200">
                <a:solidFill>
                  <a:srgbClr val="434343"/>
                </a:solidFill>
              </a:defRPr>
            </a:lvl8pPr>
            <a:lvl9pPr marL="4114800" lvl="8" indent="-304800" algn="l">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68" name="Google Shape;68;p14"/>
          <p:cNvSpPr txBox="1">
            <a:spLocks noGrp="1"/>
          </p:cNvSpPr>
          <p:nvPr>
            <p:ph type="body" idx="4"/>
          </p:nvPr>
        </p:nvSpPr>
        <p:spPr>
          <a:xfrm>
            <a:off x="6408400" y="2855100"/>
            <a:ext cx="2395200" cy="1702500"/>
          </a:xfrm>
          <a:prstGeom prst="rect">
            <a:avLst/>
          </a:prstGeom>
          <a:noFill/>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434343"/>
              </a:buClr>
              <a:buSzPts val="1200"/>
              <a:buChar char="●"/>
              <a:defRPr sz="1200">
                <a:solidFill>
                  <a:srgbClr val="434343"/>
                </a:solidFill>
              </a:defRPr>
            </a:lvl1pPr>
            <a:lvl2pPr marL="914400" lvl="1" indent="-304800" algn="l">
              <a:lnSpc>
                <a:spcPct val="115000"/>
              </a:lnSpc>
              <a:spcBef>
                <a:spcPts val="0"/>
              </a:spcBef>
              <a:spcAft>
                <a:spcPts val="0"/>
              </a:spcAft>
              <a:buClr>
                <a:srgbClr val="434343"/>
              </a:buClr>
              <a:buSzPts val="1200"/>
              <a:buChar char="○"/>
              <a:defRPr sz="1200">
                <a:solidFill>
                  <a:srgbClr val="434343"/>
                </a:solidFill>
              </a:defRPr>
            </a:lvl2pPr>
            <a:lvl3pPr marL="1371600" lvl="2" indent="-304800" algn="l">
              <a:lnSpc>
                <a:spcPct val="115000"/>
              </a:lnSpc>
              <a:spcBef>
                <a:spcPts val="0"/>
              </a:spcBef>
              <a:spcAft>
                <a:spcPts val="0"/>
              </a:spcAft>
              <a:buClr>
                <a:srgbClr val="434343"/>
              </a:buClr>
              <a:buSzPts val="1200"/>
              <a:buChar char="■"/>
              <a:defRPr sz="1200">
                <a:solidFill>
                  <a:srgbClr val="434343"/>
                </a:solidFill>
              </a:defRPr>
            </a:lvl3pPr>
            <a:lvl4pPr marL="1828800" lvl="3" indent="-304800" algn="l">
              <a:lnSpc>
                <a:spcPct val="115000"/>
              </a:lnSpc>
              <a:spcBef>
                <a:spcPts val="0"/>
              </a:spcBef>
              <a:spcAft>
                <a:spcPts val="0"/>
              </a:spcAft>
              <a:buClr>
                <a:srgbClr val="434343"/>
              </a:buClr>
              <a:buSzPts val="1200"/>
              <a:buChar char="●"/>
              <a:defRPr sz="1200">
                <a:solidFill>
                  <a:srgbClr val="434343"/>
                </a:solidFill>
              </a:defRPr>
            </a:lvl4pPr>
            <a:lvl5pPr marL="2286000" lvl="4" indent="-304800" algn="l">
              <a:lnSpc>
                <a:spcPct val="115000"/>
              </a:lnSpc>
              <a:spcBef>
                <a:spcPts val="0"/>
              </a:spcBef>
              <a:spcAft>
                <a:spcPts val="0"/>
              </a:spcAft>
              <a:buClr>
                <a:srgbClr val="434343"/>
              </a:buClr>
              <a:buSzPts val="1200"/>
              <a:buChar char="○"/>
              <a:defRPr sz="1200">
                <a:solidFill>
                  <a:srgbClr val="434343"/>
                </a:solidFill>
              </a:defRPr>
            </a:lvl5pPr>
            <a:lvl6pPr marL="2743200" lvl="5" indent="-304800" algn="l">
              <a:lnSpc>
                <a:spcPct val="115000"/>
              </a:lnSpc>
              <a:spcBef>
                <a:spcPts val="0"/>
              </a:spcBef>
              <a:spcAft>
                <a:spcPts val="0"/>
              </a:spcAft>
              <a:buClr>
                <a:srgbClr val="434343"/>
              </a:buClr>
              <a:buSzPts val="1200"/>
              <a:buChar char="■"/>
              <a:defRPr sz="1200">
                <a:solidFill>
                  <a:srgbClr val="434343"/>
                </a:solidFill>
              </a:defRPr>
            </a:lvl6pPr>
            <a:lvl7pPr marL="3200400" lvl="6" indent="-304800" algn="l">
              <a:lnSpc>
                <a:spcPct val="115000"/>
              </a:lnSpc>
              <a:spcBef>
                <a:spcPts val="0"/>
              </a:spcBef>
              <a:spcAft>
                <a:spcPts val="0"/>
              </a:spcAft>
              <a:buClr>
                <a:srgbClr val="434343"/>
              </a:buClr>
              <a:buSzPts val="1200"/>
              <a:buChar char="●"/>
              <a:defRPr sz="1200">
                <a:solidFill>
                  <a:srgbClr val="434343"/>
                </a:solidFill>
              </a:defRPr>
            </a:lvl7pPr>
            <a:lvl8pPr marL="3657600" lvl="7" indent="-304800" algn="l">
              <a:lnSpc>
                <a:spcPct val="115000"/>
              </a:lnSpc>
              <a:spcBef>
                <a:spcPts val="0"/>
              </a:spcBef>
              <a:spcAft>
                <a:spcPts val="0"/>
              </a:spcAft>
              <a:buClr>
                <a:srgbClr val="434343"/>
              </a:buClr>
              <a:buSzPts val="1200"/>
              <a:buChar char="○"/>
              <a:defRPr sz="1200">
                <a:solidFill>
                  <a:srgbClr val="434343"/>
                </a:solidFill>
              </a:defRPr>
            </a:lvl8pPr>
            <a:lvl9pPr marL="4114800" lvl="8" indent="-304800" algn="l">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69" name="Google Shape;69;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3">
  <p:cSld name="AUTOLAYOUT_3">
    <p:bg>
      <p:bgPr>
        <a:solidFill>
          <a:srgbClr val="FFFFFF"/>
        </a:solidFill>
        <a:effectLst/>
      </p:bgPr>
    </p:bg>
    <p:spTree>
      <p:nvGrpSpPr>
        <p:cNvPr id="1" name="Shape 70"/>
        <p:cNvGrpSpPr/>
        <p:nvPr/>
      </p:nvGrpSpPr>
      <p:grpSpPr>
        <a:xfrm>
          <a:off x="0" y="0"/>
          <a:ext cx="0" cy="0"/>
          <a:chOff x="0" y="0"/>
          <a:chExt cx="0" cy="0"/>
        </a:xfrm>
      </p:grpSpPr>
      <p:sp>
        <p:nvSpPr>
          <p:cNvPr id="71" name="Google Shape;71;p15"/>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6917563" y="1639988"/>
            <a:ext cx="2013000" cy="877800"/>
          </a:xfrm>
          <a:prstGeom prst="rect">
            <a:avLst/>
          </a:pr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2527575" y="1639988"/>
            <a:ext cx="2013000" cy="877800"/>
          </a:xfrm>
          <a:prstGeom prst="rect">
            <a:avLst/>
          </a:prstGeom>
          <a:solidFill>
            <a:srgbClr val="FFD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722563" y="1639988"/>
            <a:ext cx="2013000" cy="877800"/>
          </a:xfrm>
          <a:prstGeom prst="rect">
            <a:avLst/>
          </a:prstGeom>
          <a:solidFill>
            <a:srgbClr val="FFC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308750" y="1639988"/>
            <a:ext cx="2013000" cy="877800"/>
          </a:xfrm>
          <a:prstGeom prst="rect">
            <a:avLst/>
          </a:prstGeom>
          <a:solidFill>
            <a:srgbClr val="FAD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txBox="1"/>
          <p:nvPr/>
        </p:nvSpPr>
        <p:spPr>
          <a:xfrm>
            <a:off x="308750" y="1779200"/>
            <a:ext cx="691500" cy="599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GB" sz="4600">
                <a:solidFill>
                  <a:srgbClr val="FFFFFF"/>
                </a:solidFill>
              </a:rPr>
              <a:t>1</a:t>
            </a:r>
            <a:endParaRPr sz="4600">
              <a:solidFill>
                <a:srgbClr val="FFFFFF"/>
              </a:solidFill>
            </a:endParaRPr>
          </a:p>
        </p:txBody>
      </p:sp>
      <p:sp>
        <p:nvSpPr>
          <p:cNvPr id="77" name="Google Shape;77;p15"/>
          <p:cNvSpPr txBox="1"/>
          <p:nvPr/>
        </p:nvSpPr>
        <p:spPr>
          <a:xfrm>
            <a:off x="2527575" y="1779200"/>
            <a:ext cx="691500" cy="599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GB" sz="4600">
                <a:solidFill>
                  <a:srgbClr val="FFFFFF"/>
                </a:solidFill>
              </a:rPr>
              <a:t>2</a:t>
            </a:r>
            <a:endParaRPr sz="4600">
              <a:solidFill>
                <a:srgbClr val="FFFFFF"/>
              </a:solidFill>
            </a:endParaRPr>
          </a:p>
        </p:txBody>
      </p:sp>
      <p:sp>
        <p:nvSpPr>
          <p:cNvPr id="78" name="Google Shape;78;p15"/>
          <p:cNvSpPr txBox="1"/>
          <p:nvPr/>
        </p:nvSpPr>
        <p:spPr>
          <a:xfrm>
            <a:off x="4722575" y="1779200"/>
            <a:ext cx="691500" cy="599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GB" sz="4600">
                <a:solidFill>
                  <a:srgbClr val="FFFFFF"/>
                </a:solidFill>
              </a:rPr>
              <a:t>3</a:t>
            </a:r>
            <a:endParaRPr sz="4600">
              <a:solidFill>
                <a:srgbClr val="FFFFFF"/>
              </a:solidFill>
            </a:endParaRPr>
          </a:p>
        </p:txBody>
      </p:sp>
      <p:sp>
        <p:nvSpPr>
          <p:cNvPr id="79" name="Google Shape;79;p15"/>
          <p:cNvSpPr txBox="1"/>
          <p:nvPr/>
        </p:nvSpPr>
        <p:spPr>
          <a:xfrm>
            <a:off x="6917575" y="1779200"/>
            <a:ext cx="691500" cy="599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GB" sz="4600">
                <a:solidFill>
                  <a:srgbClr val="FFFFFF"/>
                </a:solidFill>
              </a:rPr>
              <a:t>4</a:t>
            </a:r>
            <a:endParaRPr sz="4600">
              <a:solidFill>
                <a:srgbClr val="FFFFFF"/>
              </a:solidFill>
            </a:endParaRPr>
          </a:p>
        </p:txBody>
      </p:sp>
      <p:sp>
        <p:nvSpPr>
          <p:cNvPr id="80" name="Google Shape;80;p15"/>
          <p:cNvSpPr txBox="1">
            <a:spLocks noGrp="1"/>
          </p:cNvSpPr>
          <p:nvPr>
            <p:ph type="title"/>
          </p:nvPr>
        </p:nvSpPr>
        <p:spPr>
          <a:xfrm>
            <a:off x="232550" y="609450"/>
            <a:ext cx="6355200" cy="8778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2800" b="1">
                <a:solidFill>
                  <a:srgbClr val="434343"/>
                </a:solidFill>
              </a:defRPr>
            </a:lvl1pPr>
            <a:lvl2pPr lvl="1" algn="l">
              <a:lnSpc>
                <a:spcPct val="100000"/>
              </a:lnSpc>
              <a:spcBef>
                <a:spcPts val="0"/>
              </a:spcBef>
              <a:spcAft>
                <a:spcPts val="0"/>
              </a:spcAft>
              <a:buNone/>
              <a:defRPr sz="2800" b="1">
                <a:solidFill>
                  <a:srgbClr val="434343"/>
                </a:solidFill>
              </a:defRPr>
            </a:lvl2pPr>
            <a:lvl3pPr lvl="2" algn="l">
              <a:lnSpc>
                <a:spcPct val="100000"/>
              </a:lnSpc>
              <a:spcBef>
                <a:spcPts val="0"/>
              </a:spcBef>
              <a:spcAft>
                <a:spcPts val="0"/>
              </a:spcAft>
              <a:buNone/>
              <a:defRPr sz="2800" b="1">
                <a:solidFill>
                  <a:srgbClr val="434343"/>
                </a:solidFill>
              </a:defRPr>
            </a:lvl3pPr>
            <a:lvl4pPr lvl="3" algn="l">
              <a:lnSpc>
                <a:spcPct val="100000"/>
              </a:lnSpc>
              <a:spcBef>
                <a:spcPts val="0"/>
              </a:spcBef>
              <a:spcAft>
                <a:spcPts val="0"/>
              </a:spcAft>
              <a:buNone/>
              <a:defRPr sz="2800" b="1">
                <a:solidFill>
                  <a:srgbClr val="434343"/>
                </a:solidFill>
              </a:defRPr>
            </a:lvl4pPr>
            <a:lvl5pPr lvl="4" algn="l">
              <a:lnSpc>
                <a:spcPct val="100000"/>
              </a:lnSpc>
              <a:spcBef>
                <a:spcPts val="0"/>
              </a:spcBef>
              <a:spcAft>
                <a:spcPts val="0"/>
              </a:spcAft>
              <a:buNone/>
              <a:defRPr sz="2800" b="1">
                <a:solidFill>
                  <a:srgbClr val="434343"/>
                </a:solidFill>
              </a:defRPr>
            </a:lvl5pPr>
            <a:lvl6pPr lvl="5" algn="l">
              <a:lnSpc>
                <a:spcPct val="100000"/>
              </a:lnSpc>
              <a:spcBef>
                <a:spcPts val="0"/>
              </a:spcBef>
              <a:spcAft>
                <a:spcPts val="0"/>
              </a:spcAft>
              <a:buNone/>
              <a:defRPr sz="2800" b="1">
                <a:solidFill>
                  <a:srgbClr val="434343"/>
                </a:solidFill>
              </a:defRPr>
            </a:lvl6pPr>
            <a:lvl7pPr lvl="6" algn="l">
              <a:lnSpc>
                <a:spcPct val="100000"/>
              </a:lnSpc>
              <a:spcBef>
                <a:spcPts val="0"/>
              </a:spcBef>
              <a:spcAft>
                <a:spcPts val="0"/>
              </a:spcAft>
              <a:buNone/>
              <a:defRPr sz="2800" b="1">
                <a:solidFill>
                  <a:srgbClr val="434343"/>
                </a:solidFill>
              </a:defRPr>
            </a:lvl7pPr>
            <a:lvl8pPr lvl="7" algn="l">
              <a:lnSpc>
                <a:spcPct val="100000"/>
              </a:lnSpc>
              <a:spcBef>
                <a:spcPts val="0"/>
              </a:spcBef>
              <a:spcAft>
                <a:spcPts val="0"/>
              </a:spcAft>
              <a:buNone/>
              <a:defRPr sz="2800" b="1">
                <a:solidFill>
                  <a:srgbClr val="434343"/>
                </a:solidFill>
              </a:defRPr>
            </a:lvl8pPr>
            <a:lvl9pPr lvl="8" algn="l">
              <a:lnSpc>
                <a:spcPct val="100000"/>
              </a:lnSpc>
              <a:spcBef>
                <a:spcPts val="0"/>
              </a:spcBef>
              <a:spcAft>
                <a:spcPts val="0"/>
              </a:spcAft>
              <a:buNone/>
              <a:defRPr sz="2800" b="1">
                <a:solidFill>
                  <a:srgbClr val="434343"/>
                </a:solidFill>
              </a:defRPr>
            </a:lvl9pPr>
          </a:lstStyle>
          <a:p>
            <a:endParaRPr/>
          </a:p>
        </p:txBody>
      </p:sp>
      <p:sp>
        <p:nvSpPr>
          <p:cNvPr id="81" name="Google Shape;81;p15"/>
          <p:cNvSpPr txBox="1">
            <a:spLocks noGrp="1"/>
          </p:cNvSpPr>
          <p:nvPr>
            <p:ph type="body" idx="1"/>
          </p:nvPr>
        </p:nvSpPr>
        <p:spPr>
          <a:xfrm>
            <a:off x="308750" y="2594100"/>
            <a:ext cx="2013000" cy="1940100"/>
          </a:xfrm>
          <a:prstGeom prst="rect">
            <a:avLst/>
          </a:prstGeom>
          <a:noFill/>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434343"/>
              </a:buClr>
              <a:buSzPts val="1200"/>
              <a:buChar char="●"/>
              <a:defRPr sz="1200">
                <a:solidFill>
                  <a:srgbClr val="434343"/>
                </a:solidFill>
              </a:defRPr>
            </a:lvl1pPr>
            <a:lvl2pPr marL="914400" lvl="1" indent="-304800" algn="l">
              <a:lnSpc>
                <a:spcPct val="115000"/>
              </a:lnSpc>
              <a:spcBef>
                <a:spcPts val="0"/>
              </a:spcBef>
              <a:spcAft>
                <a:spcPts val="0"/>
              </a:spcAft>
              <a:buClr>
                <a:srgbClr val="434343"/>
              </a:buClr>
              <a:buSzPts val="1200"/>
              <a:buChar char="○"/>
              <a:defRPr sz="1200">
                <a:solidFill>
                  <a:srgbClr val="434343"/>
                </a:solidFill>
              </a:defRPr>
            </a:lvl2pPr>
            <a:lvl3pPr marL="1371600" lvl="2" indent="-304800" algn="l">
              <a:lnSpc>
                <a:spcPct val="115000"/>
              </a:lnSpc>
              <a:spcBef>
                <a:spcPts val="0"/>
              </a:spcBef>
              <a:spcAft>
                <a:spcPts val="0"/>
              </a:spcAft>
              <a:buClr>
                <a:srgbClr val="434343"/>
              </a:buClr>
              <a:buSzPts val="1200"/>
              <a:buChar char="■"/>
              <a:defRPr sz="1200">
                <a:solidFill>
                  <a:srgbClr val="434343"/>
                </a:solidFill>
              </a:defRPr>
            </a:lvl3pPr>
            <a:lvl4pPr marL="1828800" lvl="3" indent="-304800" algn="l">
              <a:lnSpc>
                <a:spcPct val="115000"/>
              </a:lnSpc>
              <a:spcBef>
                <a:spcPts val="0"/>
              </a:spcBef>
              <a:spcAft>
                <a:spcPts val="0"/>
              </a:spcAft>
              <a:buClr>
                <a:srgbClr val="434343"/>
              </a:buClr>
              <a:buSzPts val="1200"/>
              <a:buChar char="●"/>
              <a:defRPr sz="1200">
                <a:solidFill>
                  <a:srgbClr val="434343"/>
                </a:solidFill>
              </a:defRPr>
            </a:lvl4pPr>
            <a:lvl5pPr marL="2286000" lvl="4" indent="-304800" algn="l">
              <a:lnSpc>
                <a:spcPct val="115000"/>
              </a:lnSpc>
              <a:spcBef>
                <a:spcPts val="0"/>
              </a:spcBef>
              <a:spcAft>
                <a:spcPts val="0"/>
              </a:spcAft>
              <a:buClr>
                <a:srgbClr val="434343"/>
              </a:buClr>
              <a:buSzPts val="1200"/>
              <a:buChar char="○"/>
              <a:defRPr sz="1200">
                <a:solidFill>
                  <a:srgbClr val="434343"/>
                </a:solidFill>
              </a:defRPr>
            </a:lvl5pPr>
            <a:lvl6pPr marL="2743200" lvl="5" indent="-304800" algn="l">
              <a:lnSpc>
                <a:spcPct val="115000"/>
              </a:lnSpc>
              <a:spcBef>
                <a:spcPts val="0"/>
              </a:spcBef>
              <a:spcAft>
                <a:spcPts val="0"/>
              </a:spcAft>
              <a:buClr>
                <a:srgbClr val="434343"/>
              </a:buClr>
              <a:buSzPts val="1200"/>
              <a:buChar char="■"/>
              <a:defRPr sz="1200">
                <a:solidFill>
                  <a:srgbClr val="434343"/>
                </a:solidFill>
              </a:defRPr>
            </a:lvl6pPr>
            <a:lvl7pPr marL="3200400" lvl="6" indent="-304800" algn="l">
              <a:lnSpc>
                <a:spcPct val="115000"/>
              </a:lnSpc>
              <a:spcBef>
                <a:spcPts val="0"/>
              </a:spcBef>
              <a:spcAft>
                <a:spcPts val="0"/>
              </a:spcAft>
              <a:buClr>
                <a:srgbClr val="434343"/>
              </a:buClr>
              <a:buSzPts val="1200"/>
              <a:buChar char="●"/>
              <a:defRPr sz="1200">
                <a:solidFill>
                  <a:srgbClr val="434343"/>
                </a:solidFill>
              </a:defRPr>
            </a:lvl7pPr>
            <a:lvl8pPr marL="3657600" lvl="7" indent="-304800" algn="l">
              <a:lnSpc>
                <a:spcPct val="115000"/>
              </a:lnSpc>
              <a:spcBef>
                <a:spcPts val="0"/>
              </a:spcBef>
              <a:spcAft>
                <a:spcPts val="0"/>
              </a:spcAft>
              <a:buClr>
                <a:srgbClr val="434343"/>
              </a:buClr>
              <a:buSzPts val="1200"/>
              <a:buChar char="○"/>
              <a:defRPr sz="1200">
                <a:solidFill>
                  <a:srgbClr val="434343"/>
                </a:solidFill>
              </a:defRPr>
            </a:lvl8pPr>
            <a:lvl9pPr marL="4114800" lvl="8" indent="-304800" algn="l">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82" name="Google Shape;82;p15"/>
          <p:cNvSpPr txBox="1">
            <a:spLocks noGrp="1"/>
          </p:cNvSpPr>
          <p:nvPr>
            <p:ph type="body" idx="2"/>
          </p:nvPr>
        </p:nvSpPr>
        <p:spPr>
          <a:xfrm>
            <a:off x="2527575" y="2594100"/>
            <a:ext cx="2013000" cy="1940100"/>
          </a:xfrm>
          <a:prstGeom prst="rect">
            <a:avLst/>
          </a:prstGeom>
          <a:noFill/>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434343"/>
              </a:buClr>
              <a:buSzPts val="1200"/>
              <a:buChar char="●"/>
              <a:defRPr sz="1200">
                <a:solidFill>
                  <a:srgbClr val="434343"/>
                </a:solidFill>
              </a:defRPr>
            </a:lvl1pPr>
            <a:lvl2pPr marL="914400" lvl="1" indent="-304800" algn="l">
              <a:lnSpc>
                <a:spcPct val="115000"/>
              </a:lnSpc>
              <a:spcBef>
                <a:spcPts val="0"/>
              </a:spcBef>
              <a:spcAft>
                <a:spcPts val="0"/>
              </a:spcAft>
              <a:buClr>
                <a:srgbClr val="434343"/>
              </a:buClr>
              <a:buSzPts val="1200"/>
              <a:buChar char="○"/>
              <a:defRPr sz="1200">
                <a:solidFill>
                  <a:srgbClr val="434343"/>
                </a:solidFill>
              </a:defRPr>
            </a:lvl2pPr>
            <a:lvl3pPr marL="1371600" lvl="2" indent="-304800" algn="l">
              <a:lnSpc>
                <a:spcPct val="115000"/>
              </a:lnSpc>
              <a:spcBef>
                <a:spcPts val="0"/>
              </a:spcBef>
              <a:spcAft>
                <a:spcPts val="0"/>
              </a:spcAft>
              <a:buClr>
                <a:srgbClr val="434343"/>
              </a:buClr>
              <a:buSzPts val="1200"/>
              <a:buChar char="■"/>
              <a:defRPr sz="1200">
                <a:solidFill>
                  <a:srgbClr val="434343"/>
                </a:solidFill>
              </a:defRPr>
            </a:lvl3pPr>
            <a:lvl4pPr marL="1828800" lvl="3" indent="-304800" algn="l">
              <a:lnSpc>
                <a:spcPct val="115000"/>
              </a:lnSpc>
              <a:spcBef>
                <a:spcPts val="0"/>
              </a:spcBef>
              <a:spcAft>
                <a:spcPts val="0"/>
              </a:spcAft>
              <a:buClr>
                <a:srgbClr val="434343"/>
              </a:buClr>
              <a:buSzPts val="1200"/>
              <a:buChar char="●"/>
              <a:defRPr sz="1200">
                <a:solidFill>
                  <a:srgbClr val="434343"/>
                </a:solidFill>
              </a:defRPr>
            </a:lvl4pPr>
            <a:lvl5pPr marL="2286000" lvl="4" indent="-304800" algn="l">
              <a:lnSpc>
                <a:spcPct val="115000"/>
              </a:lnSpc>
              <a:spcBef>
                <a:spcPts val="0"/>
              </a:spcBef>
              <a:spcAft>
                <a:spcPts val="0"/>
              </a:spcAft>
              <a:buClr>
                <a:srgbClr val="434343"/>
              </a:buClr>
              <a:buSzPts val="1200"/>
              <a:buChar char="○"/>
              <a:defRPr sz="1200">
                <a:solidFill>
                  <a:srgbClr val="434343"/>
                </a:solidFill>
              </a:defRPr>
            </a:lvl5pPr>
            <a:lvl6pPr marL="2743200" lvl="5" indent="-304800" algn="l">
              <a:lnSpc>
                <a:spcPct val="115000"/>
              </a:lnSpc>
              <a:spcBef>
                <a:spcPts val="0"/>
              </a:spcBef>
              <a:spcAft>
                <a:spcPts val="0"/>
              </a:spcAft>
              <a:buClr>
                <a:srgbClr val="434343"/>
              </a:buClr>
              <a:buSzPts val="1200"/>
              <a:buChar char="■"/>
              <a:defRPr sz="1200">
                <a:solidFill>
                  <a:srgbClr val="434343"/>
                </a:solidFill>
              </a:defRPr>
            </a:lvl6pPr>
            <a:lvl7pPr marL="3200400" lvl="6" indent="-304800" algn="l">
              <a:lnSpc>
                <a:spcPct val="115000"/>
              </a:lnSpc>
              <a:spcBef>
                <a:spcPts val="0"/>
              </a:spcBef>
              <a:spcAft>
                <a:spcPts val="0"/>
              </a:spcAft>
              <a:buClr>
                <a:srgbClr val="434343"/>
              </a:buClr>
              <a:buSzPts val="1200"/>
              <a:buChar char="●"/>
              <a:defRPr sz="1200">
                <a:solidFill>
                  <a:srgbClr val="434343"/>
                </a:solidFill>
              </a:defRPr>
            </a:lvl7pPr>
            <a:lvl8pPr marL="3657600" lvl="7" indent="-304800" algn="l">
              <a:lnSpc>
                <a:spcPct val="115000"/>
              </a:lnSpc>
              <a:spcBef>
                <a:spcPts val="0"/>
              </a:spcBef>
              <a:spcAft>
                <a:spcPts val="0"/>
              </a:spcAft>
              <a:buClr>
                <a:srgbClr val="434343"/>
              </a:buClr>
              <a:buSzPts val="1200"/>
              <a:buChar char="○"/>
              <a:defRPr sz="1200">
                <a:solidFill>
                  <a:srgbClr val="434343"/>
                </a:solidFill>
              </a:defRPr>
            </a:lvl8pPr>
            <a:lvl9pPr marL="4114800" lvl="8" indent="-304800" algn="l">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83" name="Google Shape;83;p15"/>
          <p:cNvSpPr txBox="1">
            <a:spLocks noGrp="1"/>
          </p:cNvSpPr>
          <p:nvPr>
            <p:ph type="body" idx="3"/>
          </p:nvPr>
        </p:nvSpPr>
        <p:spPr>
          <a:xfrm>
            <a:off x="4722575" y="2594100"/>
            <a:ext cx="2013000" cy="1940100"/>
          </a:xfrm>
          <a:prstGeom prst="rect">
            <a:avLst/>
          </a:prstGeom>
          <a:noFill/>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434343"/>
              </a:buClr>
              <a:buSzPts val="1200"/>
              <a:buChar char="●"/>
              <a:defRPr sz="1200">
                <a:solidFill>
                  <a:srgbClr val="434343"/>
                </a:solidFill>
              </a:defRPr>
            </a:lvl1pPr>
            <a:lvl2pPr marL="914400" lvl="1" indent="-304800" algn="l">
              <a:lnSpc>
                <a:spcPct val="115000"/>
              </a:lnSpc>
              <a:spcBef>
                <a:spcPts val="0"/>
              </a:spcBef>
              <a:spcAft>
                <a:spcPts val="0"/>
              </a:spcAft>
              <a:buClr>
                <a:srgbClr val="434343"/>
              </a:buClr>
              <a:buSzPts val="1200"/>
              <a:buChar char="○"/>
              <a:defRPr sz="1200">
                <a:solidFill>
                  <a:srgbClr val="434343"/>
                </a:solidFill>
              </a:defRPr>
            </a:lvl2pPr>
            <a:lvl3pPr marL="1371600" lvl="2" indent="-304800" algn="l">
              <a:lnSpc>
                <a:spcPct val="115000"/>
              </a:lnSpc>
              <a:spcBef>
                <a:spcPts val="0"/>
              </a:spcBef>
              <a:spcAft>
                <a:spcPts val="0"/>
              </a:spcAft>
              <a:buClr>
                <a:srgbClr val="434343"/>
              </a:buClr>
              <a:buSzPts val="1200"/>
              <a:buChar char="■"/>
              <a:defRPr sz="1200">
                <a:solidFill>
                  <a:srgbClr val="434343"/>
                </a:solidFill>
              </a:defRPr>
            </a:lvl3pPr>
            <a:lvl4pPr marL="1828800" lvl="3" indent="-304800" algn="l">
              <a:lnSpc>
                <a:spcPct val="115000"/>
              </a:lnSpc>
              <a:spcBef>
                <a:spcPts val="0"/>
              </a:spcBef>
              <a:spcAft>
                <a:spcPts val="0"/>
              </a:spcAft>
              <a:buClr>
                <a:srgbClr val="434343"/>
              </a:buClr>
              <a:buSzPts val="1200"/>
              <a:buChar char="●"/>
              <a:defRPr sz="1200">
                <a:solidFill>
                  <a:srgbClr val="434343"/>
                </a:solidFill>
              </a:defRPr>
            </a:lvl4pPr>
            <a:lvl5pPr marL="2286000" lvl="4" indent="-304800" algn="l">
              <a:lnSpc>
                <a:spcPct val="115000"/>
              </a:lnSpc>
              <a:spcBef>
                <a:spcPts val="0"/>
              </a:spcBef>
              <a:spcAft>
                <a:spcPts val="0"/>
              </a:spcAft>
              <a:buClr>
                <a:srgbClr val="434343"/>
              </a:buClr>
              <a:buSzPts val="1200"/>
              <a:buChar char="○"/>
              <a:defRPr sz="1200">
                <a:solidFill>
                  <a:srgbClr val="434343"/>
                </a:solidFill>
              </a:defRPr>
            </a:lvl5pPr>
            <a:lvl6pPr marL="2743200" lvl="5" indent="-304800" algn="l">
              <a:lnSpc>
                <a:spcPct val="115000"/>
              </a:lnSpc>
              <a:spcBef>
                <a:spcPts val="0"/>
              </a:spcBef>
              <a:spcAft>
                <a:spcPts val="0"/>
              </a:spcAft>
              <a:buClr>
                <a:srgbClr val="434343"/>
              </a:buClr>
              <a:buSzPts val="1200"/>
              <a:buChar char="■"/>
              <a:defRPr sz="1200">
                <a:solidFill>
                  <a:srgbClr val="434343"/>
                </a:solidFill>
              </a:defRPr>
            </a:lvl6pPr>
            <a:lvl7pPr marL="3200400" lvl="6" indent="-304800" algn="l">
              <a:lnSpc>
                <a:spcPct val="115000"/>
              </a:lnSpc>
              <a:spcBef>
                <a:spcPts val="0"/>
              </a:spcBef>
              <a:spcAft>
                <a:spcPts val="0"/>
              </a:spcAft>
              <a:buClr>
                <a:srgbClr val="434343"/>
              </a:buClr>
              <a:buSzPts val="1200"/>
              <a:buChar char="●"/>
              <a:defRPr sz="1200">
                <a:solidFill>
                  <a:srgbClr val="434343"/>
                </a:solidFill>
              </a:defRPr>
            </a:lvl7pPr>
            <a:lvl8pPr marL="3657600" lvl="7" indent="-304800" algn="l">
              <a:lnSpc>
                <a:spcPct val="115000"/>
              </a:lnSpc>
              <a:spcBef>
                <a:spcPts val="0"/>
              </a:spcBef>
              <a:spcAft>
                <a:spcPts val="0"/>
              </a:spcAft>
              <a:buClr>
                <a:srgbClr val="434343"/>
              </a:buClr>
              <a:buSzPts val="1200"/>
              <a:buChar char="○"/>
              <a:defRPr sz="1200">
                <a:solidFill>
                  <a:srgbClr val="434343"/>
                </a:solidFill>
              </a:defRPr>
            </a:lvl8pPr>
            <a:lvl9pPr marL="4114800" lvl="8" indent="-304800" algn="l">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84" name="Google Shape;84;p15"/>
          <p:cNvSpPr txBox="1">
            <a:spLocks noGrp="1"/>
          </p:cNvSpPr>
          <p:nvPr>
            <p:ph type="body" idx="4"/>
          </p:nvPr>
        </p:nvSpPr>
        <p:spPr>
          <a:xfrm>
            <a:off x="6917575" y="2594100"/>
            <a:ext cx="2013000" cy="1940100"/>
          </a:xfrm>
          <a:prstGeom prst="rect">
            <a:avLst/>
          </a:prstGeom>
          <a:noFill/>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434343"/>
              </a:buClr>
              <a:buSzPts val="1200"/>
              <a:buChar char="●"/>
              <a:defRPr sz="1200">
                <a:solidFill>
                  <a:srgbClr val="434343"/>
                </a:solidFill>
              </a:defRPr>
            </a:lvl1pPr>
            <a:lvl2pPr marL="914400" lvl="1" indent="-304800" algn="l">
              <a:lnSpc>
                <a:spcPct val="115000"/>
              </a:lnSpc>
              <a:spcBef>
                <a:spcPts val="0"/>
              </a:spcBef>
              <a:spcAft>
                <a:spcPts val="0"/>
              </a:spcAft>
              <a:buClr>
                <a:srgbClr val="434343"/>
              </a:buClr>
              <a:buSzPts val="1200"/>
              <a:buChar char="○"/>
              <a:defRPr sz="1200">
                <a:solidFill>
                  <a:srgbClr val="434343"/>
                </a:solidFill>
              </a:defRPr>
            </a:lvl2pPr>
            <a:lvl3pPr marL="1371600" lvl="2" indent="-304800" algn="l">
              <a:lnSpc>
                <a:spcPct val="115000"/>
              </a:lnSpc>
              <a:spcBef>
                <a:spcPts val="0"/>
              </a:spcBef>
              <a:spcAft>
                <a:spcPts val="0"/>
              </a:spcAft>
              <a:buClr>
                <a:srgbClr val="434343"/>
              </a:buClr>
              <a:buSzPts val="1200"/>
              <a:buChar char="■"/>
              <a:defRPr sz="1200">
                <a:solidFill>
                  <a:srgbClr val="434343"/>
                </a:solidFill>
              </a:defRPr>
            </a:lvl3pPr>
            <a:lvl4pPr marL="1828800" lvl="3" indent="-304800" algn="l">
              <a:lnSpc>
                <a:spcPct val="115000"/>
              </a:lnSpc>
              <a:spcBef>
                <a:spcPts val="0"/>
              </a:spcBef>
              <a:spcAft>
                <a:spcPts val="0"/>
              </a:spcAft>
              <a:buClr>
                <a:srgbClr val="434343"/>
              </a:buClr>
              <a:buSzPts val="1200"/>
              <a:buChar char="●"/>
              <a:defRPr sz="1200">
                <a:solidFill>
                  <a:srgbClr val="434343"/>
                </a:solidFill>
              </a:defRPr>
            </a:lvl4pPr>
            <a:lvl5pPr marL="2286000" lvl="4" indent="-304800" algn="l">
              <a:lnSpc>
                <a:spcPct val="115000"/>
              </a:lnSpc>
              <a:spcBef>
                <a:spcPts val="0"/>
              </a:spcBef>
              <a:spcAft>
                <a:spcPts val="0"/>
              </a:spcAft>
              <a:buClr>
                <a:srgbClr val="434343"/>
              </a:buClr>
              <a:buSzPts val="1200"/>
              <a:buChar char="○"/>
              <a:defRPr sz="1200">
                <a:solidFill>
                  <a:srgbClr val="434343"/>
                </a:solidFill>
              </a:defRPr>
            </a:lvl5pPr>
            <a:lvl6pPr marL="2743200" lvl="5" indent="-304800" algn="l">
              <a:lnSpc>
                <a:spcPct val="115000"/>
              </a:lnSpc>
              <a:spcBef>
                <a:spcPts val="0"/>
              </a:spcBef>
              <a:spcAft>
                <a:spcPts val="0"/>
              </a:spcAft>
              <a:buClr>
                <a:srgbClr val="434343"/>
              </a:buClr>
              <a:buSzPts val="1200"/>
              <a:buChar char="■"/>
              <a:defRPr sz="1200">
                <a:solidFill>
                  <a:srgbClr val="434343"/>
                </a:solidFill>
              </a:defRPr>
            </a:lvl6pPr>
            <a:lvl7pPr marL="3200400" lvl="6" indent="-304800" algn="l">
              <a:lnSpc>
                <a:spcPct val="115000"/>
              </a:lnSpc>
              <a:spcBef>
                <a:spcPts val="0"/>
              </a:spcBef>
              <a:spcAft>
                <a:spcPts val="0"/>
              </a:spcAft>
              <a:buClr>
                <a:srgbClr val="434343"/>
              </a:buClr>
              <a:buSzPts val="1200"/>
              <a:buChar char="●"/>
              <a:defRPr sz="1200">
                <a:solidFill>
                  <a:srgbClr val="434343"/>
                </a:solidFill>
              </a:defRPr>
            </a:lvl7pPr>
            <a:lvl8pPr marL="3657600" lvl="7" indent="-304800" algn="l">
              <a:lnSpc>
                <a:spcPct val="115000"/>
              </a:lnSpc>
              <a:spcBef>
                <a:spcPts val="0"/>
              </a:spcBef>
              <a:spcAft>
                <a:spcPts val="0"/>
              </a:spcAft>
              <a:buClr>
                <a:srgbClr val="434343"/>
              </a:buClr>
              <a:buSzPts val="1200"/>
              <a:buChar char="○"/>
              <a:defRPr sz="1200">
                <a:solidFill>
                  <a:srgbClr val="434343"/>
                </a:solidFill>
              </a:defRPr>
            </a:lvl8pPr>
            <a:lvl9pPr marL="4114800" lvl="8" indent="-304800" algn="l">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85" name="Google Shape;85;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2">
  <p:cSld name="AUTOLAYOUT_4">
    <p:spTree>
      <p:nvGrpSpPr>
        <p:cNvPr id="1" name="Shape 86"/>
        <p:cNvGrpSpPr/>
        <p:nvPr/>
      </p:nvGrpSpPr>
      <p:grpSpPr>
        <a:xfrm>
          <a:off x="0" y="0"/>
          <a:ext cx="0" cy="0"/>
          <a:chOff x="0" y="0"/>
          <a:chExt cx="0" cy="0"/>
        </a:xfrm>
      </p:grpSpPr>
      <p:sp>
        <p:nvSpPr>
          <p:cNvPr id="87" name="Google Shape;87;p16"/>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6"/>
          <p:cNvSpPr txBox="1">
            <a:spLocks noGrp="1"/>
          </p:cNvSpPr>
          <p:nvPr>
            <p:ph type="title"/>
          </p:nvPr>
        </p:nvSpPr>
        <p:spPr>
          <a:xfrm>
            <a:off x="291875" y="406900"/>
            <a:ext cx="3039600" cy="1388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rgbClr val="000000"/>
              </a:buClr>
              <a:buSzPts val="3000"/>
              <a:buNone/>
              <a:defRPr sz="3000" b="1">
                <a:solidFill>
                  <a:srgbClr val="000000"/>
                </a:solidFill>
              </a:defRPr>
            </a:lvl1pPr>
            <a:lvl2pPr lvl="1" algn="l">
              <a:lnSpc>
                <a:spcPct val="100000"/>
              </a:lnSpc>
              <a:spcBef>
                <a:spcPts val="0"/>
              </a:spcBef>
              <a:spcAft>
                <a:spcPts val="0"/>
              </a:spcAft>
              <a:buClr>
                <a:srgbClr val="000000"/>
              </a:buClr>
              <a:buSzPts val="3000"/>
              <a:buNone/>
              <a:defRPr sz="3000" b="1">
                <a:solidFill>
                  <a:srgbClr val="000000"/>
                </a:solidFill>
              </a:defRPr>
            </a:lvl2pPr>
            <a:lvl3pPr lvl="2" algn="l">
              <a:lnSpc>
                <a:spcPct val="100000"/>
              </a:lnSpc>
              <a:spcBef>
                <a:spcPts val="0"/>
              </a:spcBef>
              <a:spcAft>
                <a:spcPts val="0"/>
              </a:spcAft>
              <a:buClr>
                <a:srgbClr val="000000"/>
              </a:buClr>
              <a:buSzPts val="3000"/>
              <a:buNone/>
              <a:defRPr sz="3000" b="1">
                <a:solidFill>
                  <a:srgbClr val="000000"/>
                </a:solidFill>
              </a:defRPr>
            </a:lvl3pPr>
            <a:lvl4pPr lvl="3" algn="l">
              <a:lnSpc>
                <a:spcPct val="100000"/>
              </a:lnSpc>
              <a:spcBef>
                <a:spcPts val="0"/>
              </a:spcBef>
              <a:spcAft>
                <a:spcPts val="0"/>
              </a:spcAft>
              <a:buClr>
                <a:srgbClr val="000000"/>
              </a:buClr>
              <a:buSzPts val="3000"/>
              <a:buNone/>
              <a:defRPr sz="3000" b="1">
                <a:solidFill>
                  <a:srgbClr val="000000"/>
                </a:solidFill>
              </a:defRPr>
            </a:lvl4pPr>
            <a:lvl5pPr lvl="4" algn="l">
              <a:lnSpc>
                <a:spcPct val="100000"/>
              </a:lnSpc>
              <a:spcBef>
                <a:spcPts val="0"/>
              </a:spcBef>
              <a:spcAft>
                <a:spcPts val="0"/>
              </a:spcAft>
              <a:buClr>
                <a:srgbClr val="000000"/>
              </a:buClr>
              <a:buSzPts val="3000"/>
              <a:buNone/>
              <a:defRPr sz="3000" b="1">
                <a:solidFill>
                  <a:srgbClr val="000000"/>
                </a:solidFill>
              </a:defRPr>
            </a:lvl5pPr>
            <a:lvl6pPr lvl="5" algn="l">
              <a:lnSpc>
                <a:spcPct val="100000"/>
              </a:lnSpc>
              <a:spcBef>
                <a:spcPts val="0"/>
              </a:spcBef>
              <a:spcAft>
                <a:spcPts val="0"/>
              </a:spcAft>
              <a:buClr>
                <a:srgbClr val="000000"/>
              </a:buClr>
              <a:buSzPts val="3000"/>
              <a:buNone/>
              <a:defRPr sz="3000" b="1">
                <a:solidFill>
                  <a:srgbClr val="000000"/>
                </a:solidFill>
              </a:defRPr>
            </a:lvl6pPr>
            <a:lvl7pPr lvl="6" algn="l">
              <a:lnSpc>
                <a:spcPct val="100000"/>
              </a:lnSpc>
              <a:spcBef>
                <a:spcPts val="0"/>
              </a:spcBef>
              <a:spcAft>
                <a:spcPts val="0"/>
              </a:spcAft>
              <a:buClr>
                <a:srgbClr val="000000"/>
              </a:buClr>
              <a:buSzPts val="3000"/>
              <a:buNone/>
              <a:defRPr sz="3000" b="1">
                <a:solidFill>
                  <a:srgbClr val="000000"/>
                </a:solidFill>
              </a:defRPr>
            </a:lvl7pPr>
            <a:lvl8pPr lvl="7" algn="l">
              <a:lnSpc>
                <a:spcPct val="100000"/>
              </a:lnSpc>
              <a:spcBef>
                <a:spcPts val="0"/>
              </a:spcBef>
              <a:spcAft>
                <a:spcPts val="0"/>
              </a:spcAft>
              <a:buClr>
                <a:srgbClr val="000000"/>
              </a:buClr>
              <a:buSzPts val="3000"/>
              <a:buNone/>
              <a:defRPr sz="3000" b="1">
                <a:solidFill>
                  <a:srgbClr val="000000"/>
                </a:solidFill>
              </a:defRPr>
            </a:lvl8pPr>
            <a:lvl9pPr lvl="8" algn="l">
              <a:lnSpc>
                <a:spcPct val="100000"/>
              </a:lnSpc>
              <a:spcBef>
                <a:spcPts val="0"/>
              </a:spcBef>
              <a:spcAft>
                <a:spcPts val="0"/>
              </a:spcAft>
              <a:buClr>
                <a:srgbClr val="000000"/>
              </a:buClr>
              <a:buSzPts val="3000"/>
              <a:buNone/>
              <a:defRPr sz="3000" b="1">
                <a:solidFill>
                  <a:srgbClr val="000000"/>
                </a:solidFill>
              </a:defRPr>
            </a:lvl9pPr>
          </a:lstStyle>
          <a:p>
            <a:endParaRPr/>
          </a:p>
        </p:txBody>
      </p:sp>
      <p:sp>
        <p:nvSpPr>
          <p:cNvPr id="89" name="Google Shape;89;p16"/>
          <p:cNvSpPr txBox="1">
            <a:spLocks noGrp="1"/>
          </p:cNvSpPr>
          <p:nvPr>
            <p:ph type="body" idx="1"/>
          </p:nvPr>
        </p:nvSpPr>
        <p:spPr>
          <a:xfrm>
            <a:off x="291938" y="2053718"/>
            <a:ext cx="3039600" cy="23781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rgbClr val="212121"/>
              </a:buClr>
              <a:buSzPts val="1600"/>
              <a:buChar char="●"/>
              <a:defRPr sz="1600">
                <a:solidFill>
                  <a:srgbClr val="212121"/>
                </a:solidFill>
              </a:defRPr>
            </a:lvl1pPr>
            <a:lvl2pPr marL="914400" lvl="1" indent="-317500" algn="l">
              <a:lnSpc>
                <a:spcPct val="115000"/>
              </a:lnSpc>
              <a:spcBef>
                <a:spcPts val="0"/>
              </a:spcBef>
              <a:spcAft>
                <a:spcPts val="0"/>
              </a:spcAft>
              <a:buClr>
                <a:srgbClr val="212121"/>
              </a:buClr>
              <a:buSzPts val="1400"/>
              <a:buChar char="○"/>
              <a:defRPr sz="1400">
                <a:solidFill>
                  <a:srgbClr val="212121"/>
                </a:solidFill>
              </a:defRPr>
            </a:lvl2pPr>
            <a:lvl3pPr marL="1371600" lvl="2" indent="-317500" algn="l">
              <a:lnSpc>
                <a:spcPct val="115000"/>
              </a:lnSpc>
              <a:spcBef>
                <a:spcPts val="0"/>
              </a:spcBef>
              <a:spcAft>
                <a:spcPts val="0"/>
              </a:spcAft>
              <a:buClr>
                <a:srgbClr val="212121"/>
              </a:buClr>
              <a:buSzPts val="1400"/>
              <a:buChar char="■"/>
              <a:defRPr sz="1400">
                <a:solidFill>
                  <a:srgbClr val="212121"/>
                </a:solidFill>
              </a:defRPr>
            </a:lvl3pPr>
            <a:lvl4pPr marL="1828800" lvl="3" indent="-317500" algn="l">
              <a:lnSpc>
                <a:spcPct val="115000"/>
              </a:lnSpc>
              <a:spcBef>
                <a:spcPts val="0"/>
              </a:spcBef>
              <a:spcAft>
                <a:spcPts val="0"/>
              </a:spcAft>
              <a:buClr>
                <a:srgbClr val="212121"/>
              </a:buClr>
              <a:buSzPts val="1400"/>
              <a:buChar char="●"/>
              <a:defRPr sz="1400">
                <a:solidFill>
                  <a:srgbClr val="212121"/>
                </a:solidFill>
              </a:defRPr>
            </a:lvl4pPr>
            <a:lvl5pPr marL="2286000" lvl="4" indent="-317500" algn="l">
              <a:lnSpc>
                <a:spcPct val="115000"/>
              </a:lnSpc>
              <a:spcBef>
                <a:spcPts val="0"/>
              </a:spcBef>
              <a:spcAft>
                <a:spcPts val="0"/>
              </a:spcAft>
              <a:buClr>
                <a:srgbClr val="212121"/>
              </a:buClr>
              <a:buSzPts val="1400"/>
              <a:buChar char="○"/>
              <a:defRPr sz="1400">
                <a:solidFill>
                  <a:srgbClr val="212121"/>
                </a:solidFill>
              </a:defRPr>
            </a:lvl5pPr>
            <a:lvl6pPr marL="2743200" lvl="5" indent="-317500" algn="l">
              <a:lnSpc>
                <a:spcPct val="115000"/>
              </a:lnSpc>
              <a:spcBef>
                <a:spcPts val="0"/>
              </a:spcBef>
              <a:spcAft>
                <a:spcPts val="0"/>
              </a:spcAft>
              <a:buClr>
                <a:srgbClr val="212121"/>
              </a:buClr>
              <a:buSzPts val="1400"/>
              <a:buChar char="■"/>
              <a:defRPr sz="1400">
                <a:solidFill>
                  <a:srgbClr val="212121"/>
                </a:solidFill>
              </a:defRPr>
            </a:lvl6pPr>
            <a:lvl7pPr marL="3200400" lvl="6" indent="-317500" algn="l">
              <a:lnSpc>
                <a:spcPct val="115000"/>
              </a:lnSpc>
              <a:spcBef>
                <a:spcPts val="0"/>
              </a:spcBef>
              <a:spcAft>
                <a:spcPts val="0"/>
              </a:spcAft>
              <a:buClr>
                <a:srgbClr val="212121"/>
              </a:buClr>
              <a:buSzPts val="1400"/>
              <a:buChar char="●"/>
              <a:defRPr sz="1400">
                <a:solidFill>
                  <a:srgbClr val="212121"/>
                </a:solidFill>
              </a:defRPr>
            </a:lvl7pPr>
            <a:lvl8pPr marL="3657600" lvl="7" indent="-317500" algn="l">
              <a:lnSpc>
                <a:spcPct val="115000"/>
              </a:lnSpc>
              <a:spcBef>
                <a:spcPts val="0"/>
              </a:spcBef>
              <a:spcAft>
                <a:spcPts val="0"/>
              </a:spcAft>
              <a:buClr>
                <a:srgbClr val="212121"/>
              </a:buClr>
              <a:buSzPts val="1400"/>
              <a:buChar char="○"/>
              <a:defRPr sz="1400">
                <a:solidFill>
                  <a:srgbClr val="212121"/>
                </a:solidFill>
              </a:defRPr>
            </a:lvl8pPr>
            <a:lvl9pPr marL="4114800" lvl="8" indent="-317500" algn="l">
              <a:lnSpc>
                <a:spcPct val="115000"/>
              </a:lnSpc>
              <a:spcBef>
                <a:spcPts val="0"/>
              </a:spcBef>
              <a:spcAft>
                <a:spcPts val="0"/>
              </a:spcAft>
              <a:buClr>
                <a:srgbClr val="212121"/>
              </a:buClr>
              <a:buSzPts val="1400"/>
              <a:buChar char="■"/>
              <a:defRPr sz="1400">
                <a:solidFill>
                  <a:srgbClr val="212121"/>
                </a:solidFill>
              </a:defRPr>
            </a:lvl9pPr>
          </a:lstStyle>
          <a:p>
            <a:endParaRPr/>
          </a:p>
        </p:txBody>
      </p:sp>
      <p:sp>
        <p:nvSpPr>
          <p:cNvPr id="90" name="Google Shape;90;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212121"/>
                </a:solidFill>
              </a:defRPr>
            </a:lvl1pPr>
            <a:lvl2pPr lvl="1" algn="r">
              <a:lnSpc>
                <a:spcPct val="100000"/>
              </a:lnSpc>
              <a:spcAft>
                <a:spcPts val="0"/>
              </a:spcAft>
              <a:buNone/>
              <a:defRPr sz="1000">
                <a:solidFill>
                  <a:srgbClr val="212121"/>
                </a:solidFill>
              </a:defRPr>
            </a:lvl2pPr>
            <a:lvl3pPr lvl="2" algn="r">
              <a:lnSpc>
                <a:spcPct val="100000"/>
              </a:lnSpc>
              <a:spcAft>
                <a:spcPts val="0"/>
              </a:spcAft>
              <a:buNone/>
              <a:defRPr sz="1000">
                <a:solidFill>
                  <a:srgbClr val="212121"/>
                </a:solidFill>
              </a:defRPr>
            </a:lvl3pPr>
            <a:lvl4pPr lvl="3" algn="r">
              <a:lnSpc>
                <a:spcPct val="100000"/>
              </a:lnSpc>
              <a:spcAft>
                <a:spcPts val="0"/>
              </a:spcAft>
              <a:buNone/>
              <a:defRPr sz="1000">
                <a:solidFill>
                  <a:srgbClr val="212121"/>
                </a:solidFill>
              </a:defRPr>
            </a:lvl4pPr>
            <a:lvl5pPr lvl="4" algn="r">
              <a:lnSpc>
                <a:spcPct val="100000"/>
              </a:lnSpc>
              <a:spcAft>
                <a:spcPts val="0"/>
              </a:spcAft>
              <a:buNone/>
              <a:defRPr sz="1000">
                <a:solidFill>
                  <a:srgbClr val="212121"/>
                </a:solidFill>
              </a:defRPr>
            </a:lvl5pPr>
            <a:lvl6pPr lvl="5" algn="r">
              <a:lnSpc>
                <a:spcPct val="100000"/>
              </a:lnSpc>
              <a:spcAft>
                <a:spcPts val="0"/>
              </a:spcAft>
              <a:buNone/>
              <a:defRPr sz="1000">
                <a:solidFill>
                  <a:srgbClr val="212121"/>
                </a:solidFill>
              </a:defRPr>
            </a:lvl6pPr>
            <a:lvl7pPr lvl="6" algn="r">
              <a:lnSpc>
                <a:spcPct val="100000"/>
              </a:lnSpc>
              <a:spcAft>
                <a:spcPts val="0"/>
              </a:spcAft>
              <a:buNone/>
              <a:defRPr sz="1000">
                <a:solidFill>
                  <a:srgbClr val="212121"/>
                </a:solidFill>
              </a:defRPr>
            </a:lvl7pPr>
            <a:lvl8pPr lvl="7" algn="r">
              <a:lnSpc>
                <a:spcPct val="100000"/>
              </a:lnSpc>
              <a:spcAft>
                <a:spcPts val="0"/>
              </a:spcAft>
              <a:buNone/>
              <a:defRPr sz="1000">
                <a:solidFill>
                  <a:srgbClr val="212121"/>
                </a:solidFill>
              </a:defRPr>
            </a:lvl8pPr>
            <a:lvl9pPr lvl="8" algn="r">
              <a:lnSpc>
                <a:spcPct val="100000"/>
              </a:lnSpc>
              <a:spcAft>
                <a:spcPts val="0"/>
              </a:spcAft>
              <a:buNone/>
              <a:defRPr sz="1000">
                <a:solidFill>
                  <a:srgbClr val="21212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eventbrite.co.uk/e/mentoring-as-a-two-way-street-tickets-414548615067"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blogs.shu.ac.uk/doctoralschool/doctoral-community-2/shu-pgr-peer-mentoring-scheme/"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3.jpeg"/><Relationship Id="rId4" Type="http://schemas.openxmlformats.org/officeDocument/2006/relationships/hyperlink" Target="mailto:doctoralschool@shu.ac.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forms.office.com/r/XKHca0XvZb"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ctrTitle"/>
          </p:nvPr>
        </p:nvSpPr>
        <p:spPr>
          <a:xfrm>
            <a:off x="436825" y="901200"/>
            <a:ext cx="4065900" cy="3341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a:t>SHU PGR Peer Mentoring</a:t>
            </a:r>
            <a:endParaRPr/>
          </a:p>
          <a:p>
            <a:pPr marL="0" lvl="0" indent="0" algn="l" rtl="0">
              <a:spcBef>
                <a:spcPts val="0"/>
              </a:spcBef>
              <a:spcAft>
                <a:spcPts val="0"/>
              </a:spcAft>
              <a:buNone/>
            </a:pPr>
            <a:endParaRPr/>
          </a:p>
          <a:p>
            <a:r>
              <a:rPr lang="en-GB"/>
              <a:t>The essentials: 27 October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r>
              <a:rPr lang="en-US"/>
              <a:t>Upcoming Session</a:t>
            </a:r>
            <a:endParaRPr/>
          </a:p>
        </p:txBody>
      </p:sp>
      <p:sp>
        <p:nvSpPr>
          <p:cNvPr id="137" name="Google Shape;137;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indent="0" algn="ctr">
              <a:buNone/>
            </a:pPr>
            <a:r>
              <a:rPr lang="en-GB" b="1" u="sng"/>
              <a:t>Mentoring As A Two-Way Street </a:t>
            </a:r>
            <a:endParaRPr lang="en-US" b="1" u="sng"/>
          </a:p>
          <a:p>
            <a:pPr marL="0" indent="0" algn="ctr">
              <a:lnSpc>
                <a:spcPct val="114999"/>
              </a:lnSpc>
              <a:buNone/>
            </a:pPr>
            <a:r>
              <a:rPr lang="en-GB" b="1" u="sng"/>
              <a:t>7 November 13.30-15.00</a:t>
            </a:r>
            <a:endParaRPr lang="en-US" b="1" u="sng"/>
          </a:p>
          <a:p>
            <a:pPr marL="0" indent="0">
              <a:lnSpc>
                <a:spcPct val="114999"/>
              </a:lnSpc>
              <a:buNone/>
            </a:pPr>
            <a:endParaRPr lang="en-GB"/>
          </a:p>
          <a:p>
            <a:pPr marL="0" indent="0" algn="ctr">
              <a:lnSpc>
                <a:spcPct val="114999"/>
              </a:lnSpc>
              <a:buNone/>
            </a:pPr>
            <a:r>
              <a:rPr lang="en-GB" sz="1600"/>
              <a:t>Many potential mentors and mentees believe that mentoring is solely about the mentor providing advice about the mentee’s professional development. High quality relational mentoring has the potential to be bidirectional (enhancing the development of both the mentor and mentee) and transformational (impacting how the mentor and mentee think about not just their current job, but their careers, their vocations, and their lives). "Mentoring as a Two-Way Street" is a seminar and facilitated discussion which includes a description of high-quality mentoring and all the ways it has the potential to be a two-way street.</a:t>
            </a:r>
          </a:p>
          <a:p>
            <a:pPr marL="0" indent="0" algn="ctr">
              <a:lnSpc>
                <a:spcPct val="114999"/>
              </a:lnSpc>
              <a:buNone/>
            </a:pPr>
            <a:endParaRPr lang="en-GB" sz="1600"/>
          </a:p>
          <a:p>
            <a:pPr marL="0" indent="0" algn="ctr">
              <a:lnSpc>
                <a:spcPct val="114999"/>
              </a:lnSpc>
              <a:buNone/>
            </a:pPr>
            <a:r>
              <a:rPr lang="en-GB" sz="1600">
                <a:hlinkClick r:id="rId3"/>
              </a:rPr>
              <a:t>Book your place via Eventbrite</a:t>
            </a:r>
            <a:endParaRPr lang="en-GB" sz="1600"/>
          </a:p>
          <a:p>
            <a:pPr marL="0" indent="0" algn="ctr">
              <a:lnSpc>
                <a:spcPct val="114999"/>
              </a:lnSpc>
              <a:buNone/>
            </a:pPr>
            <a:endParaRPr lang="en-GB" sz="1600"/>
          </a:p>
          <a:p>
            <a:pPr marL="0" indent="0" algn="ctr">
              <a:lnSpc>
                <a:spcPct val="114999"/>
              </a:lnSpc>
              <a:buNone/>
            </a:pPr>
            <a:endParaRPr lang="en-GB" sz="1600"/>
          </a:p>
          <a:p>
            <a:pPr marL="0" indent="0">
              <a:lnSpc>
                <a:spcPct val="114999"/>
              </a:lnSpc>
              <a:spcBef>
                <a:spcPts val="1200"/>
              </a:spcBef>
              <a:buNone/>
            </a:pPr>
            <a:endParaRPr lang="en-GB"/>
          </a:p>
        </p:txBody>
      </p:sp>
    </p:spTree>
    <p:extLst>
      <p:ext uri="{BB962C8B-B14F-4D97-AF65-F5344CB8AC3E}">
        <p14:creationId xmlns:p14="http://schemas.microsoft.com/office/powerpoint/2010/main" val="379815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291875" y="406900"/>
            <a:ext cx="3039600" cy="1388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GB"/>
              <a:t>Where can I go for further information?</a:t>
            </a:r>
            <a:endParaRPr/>
          </a:p>
        </p:txBody>
      </p:sp>
      <p:sp>
        <p:nvSpPr>
          <p:cNvPr id="143" name="Google Shape;143;p24"/>
          <p:cNvSpPr txBox="1">
            <a:spLocks noGrp="1"/>
          </p:cNvSpPr>
          <p:nvPr>
            <p:ph type="body" idx="1"/>
          </p:nvPr>
        </p:nvSpPr>
        <p:spPr>
          <a:xfrm>
            <a:off x="291938" y="2053718"/>
            <a:ext cx="3039600" cy="2378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Website: </a:t>
            </a:r>
            <a:r>
              <a:rPr lang="en-GB" u="sng">
                <a:solidFill>
                  <a:schemeClr val="hlink"/>
                </a:solidFill>
                <a:hlinkClick r:id="rId3"/>
              </a:rPr>
              <a:t>PGR Peer Mentoring Scheme</a:t>
            </a:r>
            <a:endParaRPr/>
          </a:p>
          <a:p>
            <a:pPr marL="0" lvl="0" indent="0" algn="l" rtl="0">
              <a:spcBef>
                <a:spcPts val="1600"/>
              </a:spcBef>
              <a:spcAft>
                <a:spcPts val="0"/>
              </a:spcAft>
              <a:buNone/>
            </a:pPr>
            <a:r>
              <a:rPr lang="en-GB"/>
              <a:t>Email: </a:t>
            </a:r>
            <a:r>
              <a:rPr lang="en-GB" u="sng">
                <a:solidFill>
                  <a:schemeClr val="hlink"/>
                </a:solidFill>
                <a:hlinkClick r:id="rId4"/>
              </a:rPr>
              <a:t>doctoralschool@shu.ac.uk</a:t>
            </a:r>
            <a:endParaRPr/>
          </a:p>
          <a:p>
            <a:pPr marL="0" lvl="0" indent="0" algn="l" rtl="0">
              <a:spcBef>
                <a:spcPts val="1600"/>
              </a:spcBef>
              <a:spcAft>
                <a:spcPts val="1600"/>
              </a:spcAft>
              <a:buNone/>
            </a:pPr>
            <a:endParaRPr/>
          </a:p>
        </p:txBody>
      </p:sp>
      <p:sp>
        <p:nvSpPr>
          <p:cNvPr id="144" name="Google Shape;144;p24"/>
          <p:cNvSpPr/>
          <p:nvPr/>
        </p:nvSpPr>
        <p:spPr>
          <a:xfrm>
            <a:off x="3331550" y="0"/>
            <a:ext cx="5633700" cy="5143500"/>
          </a:xfrm>
          <a:prstGeom prst="parallelogram">
            <a:avLst>
              <a:gd name="adj" fmla="val 24220"/>
            </a:avLst>
          </a:prstGeom>
          <a:solidFill>
            <a:srgbClr val="EEEEEE">
              <a:alpha val="67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 name="Google Shape;145;p24"/>
          <p:cNvPicPr preferRelativeResize="0"/>
          <p:nvPr/>
        </p:nvPicPr>
        <p:blipFill rotWithShape="1">
          <a:blip r:embed="rId5">
            <a:alphaModFix/>
          </a:blip>
          <a:srcRect l="13841" r="13841"/>
          <a:stretch/>
        </p:blipFill>
        <p:spPr>
          <a:xfrm>
            <a:off x="3562350" y="0"/>
            <a:ext cx="5581800" cy="5143500"/>
          </a:xfrm>
          <a:prstGeom prst="parallelogram">
            <a:avLst>
              <a:gd name="adj" fmla="val 23683"/>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26350" y="283350"/>
            <a:ext cx="2395200" cy="4576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Why was the PGR Peer Mentoring Scheme introduced?</a:t>
            </a:r>
            <a:endParaRPr/>
          </a:p>
        </p:txBody>
      </p:sp>
      <p:sp>
        <p:nvSpPr>
          <p:cNvPr id="101" name="Google Shape;101;p18"/>
          <p:cNvSpPr txBox="1">
            <a:spLocks noGrp="1"/>
          </p:cNvSpPr>
          <p:nvPr>
            <p:ph type="body" idx="1"/>
          </p:nvPr>
        </p:nvSpPr>
        <p:spPr>
          <a:xfrm>
            <a:off x="3374375" y="283350"/>
            <a:ext cx="2395200" cy="17025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r>
              <a:rPr lang="en-GB"/>
              <a:t>The need for this type of support was identified via the work of the Hallam Guild PGR wellbeing group and student surveys.</a:t>
            </a:r>
            <a:endParaRPr/>
          </a:p>
        </p:txBody>
      </p:sp>
      <p:sp>
        <p:nvSpPr>
          <p:cNvPr id="102" name="Google Shape;102;p18"/>
          <p:cNvSpPr txBox="1">
            <a:spLocks noGrp="1"/>
          </p:cNvSpPr>
          <p:nvPr>
            <p:ph type="body" idx="2"/>
          </p:nvPr>
        </p:nvSpPr>
        <p:spPr>
          <a:xfrm>
            <a:off x="6412675" y="283350"/>
            <a:ext cx="2395200" cy="17025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r>
              <a:rPr lang="en-GB"/>
              <a:t>Buddying and mentoring arrangements existed across the university but there was no overarching scheme that all PGR students could apply to.</a:t>
            </a:r>
            <a:endParaRPr/>
          </a:p>
        </p:txBody>
      </p:sp>
      <p:sp>
        <p:nvSpPr>
          <p:cNvPr id="103" name="Google Shape;103;p18"/>
          <p:cNvSpPr txBox="1">
            <a:spLocks noGrp="1"/>
          </p:cNvSpPr>
          <p:nvPr>
            <p:ph type="body" idx="3"/>
          </p:nvPr>
        </p:nvSpPr>
        <p:spPr>
          <a:xfrm>
            <a:off x="3374375" y="2855100"/>
            <a:ext cx="2395200" cy="17025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r>
              <a:rPr lang="en-GB"/>
              <a:t>Peer mentoring can provide mentees with support adjusting academically and personally to studying at SHU, a safe space to ask questions and an opportunity to draw on the experience of others in a similar position.</a:t>
            </a:r>
            <a:endParaRPr/>
          </a:p>
        </p:txBody>
      </p:sp>
      <p:sp>
        <p:nvSpPr>
          <p:cNvPr id="104" name="Google Shape;104;p18"/>
          <p:cNvSpPr txBox="1">
            <a:spLocks noGrp="1"/>
          </p:cNvSpPr>
          <p:nvPr>
            <p:ph type="body" idx="4"/>
          </p:nvPr>
        </p:nvSpPr>
        <p:spPr>
          <a:xfrm>
            <a:off x="6408400" y="2855100"/>
            <a:ext cx="2395200" cy="17025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r>
              <a:rPr lang="en-GB"/>
              <a:t>Mentors benefit in terms of their own development and the researcher community as a whole is strengthened through this network of support and sharing of experiences.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232550" y="609450"/>
            <a:ext cx="6355200" cy="877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GB"/>
              <a:t>How does it work?</a:t>
            </a:r>
            <a:endParaRPr/>
          </a:p>
        </p:txBody>
      </p:sp>
      <p:sp>
        <p:nvSpPr>
          <p:cNvPr id="110" name="Google Shape;110;p19"/>
          <p:cNvSpPr txBox="1">
            <a:spLocks noGrp="1"/>
          </p:cNvSpPr>
          <p:nvPr>
            <p:ph type="body" idx="1"/>
          </p:nvPr>
        </p:nvSpPr>
        <p:spPr>
          <a:xfrm>
            <a:off x="308750" y="2594100"/>
            <a:ext cx="2013000" cy="1940100"/>
          </a:xfrm>
          <a:prstGeom prst="rect">
            <a:avLst/>
          </a:prstGeom>
        </p:spPr>
        <p:txBody>
          <a:bodyPr spcFirstLastPara="1" wrap="square" lIns="91425" tIns="91425" rIns="91425" bIns="91425" anchor="t" anchorCtr="0">
            <a:normAutofit/>
          </a:bodyPr>
          <a:lstStyle/>
          <a:p>
            <a:pPr marL="0" indent="0">
              <a:spcAft>
                <a:spcPts val="1600"/>
              </a:spcAft>
              <a:buNone/>
            </a:pPr>
            <a:r>
              <a:rPr lang="en-GB"/>
              <a:t>Mentors and Mentees create a profile containing some basic information and areas in which they are able to offer/are seeking peer mentoring support.</a:t>
            </a:r>
            <a:endParaRPr/>
          </a:p>
        </p:txBody>
      </p:sp>
      <p:sp>
        <p:nvSpPr>
          <p:cNvPr id="111" name="Google Shape;111;p19"/>
          <p:cNvSpPr txBox="1">
            <a:spLocks noGrp="1"/>
          </p:cNvSpPr>
          <p:nvPr>
            <p:ph type="body" idx="2"/>
          </p:nvPr>
        </p:nvSpPr>
        <p:spPr>
          <a:xfrm>
            <a:off x="2527575" y="2594100"/>
            <a:ext cx="2013000" cy="1940100"/>
          </a:xfrm>
          <a:prstGeom prst="rect">
            <a:avLst/>
          </a:prstGeom>
        </p:spPr>
        <p:txBody>
          <a:bodyPr spcFirstLastPara="1" wrap="square" lIns="91425" tIns="91425" rIns="91425" bIns="91425" anchor="t" anchorCtr="0">
            <a:normAutofit lnSpcReduction="10000"/>
          </a:bodyPr>
          <a:lstStyle/>
          <a:p>
            <a:pPr marL="0" indent="0">
              <a:spcAft>
                <a:spcPts val="1600"/>
              </a:spcAft>
              <a:buNone/>
            </a:pPr>
            <a:r>
              <a:rPr lang="en-GB"/>
              <a:t>Doctoral School team match Mentors and Mentees based on what they are hoping to achieve from the mentoring relationship and notify participants of their match. </a:t>
            </a:r>
          </a:p>
        </p:txBody>
      </p:sp>
      <p:sp>
        <p:nvSpPr>
          <p:cNvPr id="112" name="Google Shape;112;p19"/>
          <p:cNvSpPr txBox="1">
            <a:spLocks noGrp="1"/>
          </p:cNvSpPr>
          <p:nvPr>
            <p:ph type="body" idx="3"/>
          </p:nvPr>
        </p:nvSpPr>
        <p:spPr>
          <a:xfrm>
            <a:off x="4722575" y="2594100"/>
            <a:ext cx="2013000" cy="19401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r>
              <a:rPr lang="en-GB"/>
              <a:t>Mentors and Mentees agree the practicalities of their mentoring relationship and keep a log of the meetings and their own development.</a:t>
            </a:r>
            <a:endParaRPr/>
          </a:p>
        </p:txBody>
      </p:sp>
      <p:sp>
        <p:nvSpPr>
          <p:cNvPr id="113" name="Google Shape;113;p19"/>
          <p:cNvSpPr txBox="1">
            <a:spLocks noGrp="1"/>
          </p:cNvSpPr>
          <p:nvPr>
            <p:ph type="body" idx="4"/>
          </p:nvPr>
        </p:nvSpPr>
        <p:spPr>
          <a:xfrm>
            <a:off x="6917575" y="2594100"/>
            <a:ext cx="2013000" cy="19401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r>
              <a:rPr lang="en-GB"/>
              <a:t>At the end of the mentoring relationship, Mentors and Mentees inform the Doctoral School and provide feedback to help us evaluate the scheme.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What do mentors agree to?</a:t>
            </a:r>
            <a:endParaRPr/>
          </a:p>
        </p:txBody>
      </p:sp>
      <p:sp>
        <p:nvSpPr>
          <p:cNvPr id="119" name="Google Shape;11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GB"/>
              <a:t>Undertake initial training and attend support sessions</a:t>
            </a:r>
            <a:endParaRPr/>
          </a:p>
          <a:p>
            <a:pPr marL="457200" lvl="0" indent="-342900" algn="l" rtl="0">
              <a:spcBef>
                <a:spcPts val="0"/>
              </a:spcBef>
              <a:spcAft>
                <a:spcPts val="0"/>
              </a:spcAft>
              <a:buSzPts val="1800"/>
              <a:buAutoNum type="arabicPeriod"/>
            </a:pPr>
            <a:r>
              <a:rPr lang="en-GB"/>
              <a:t>Have regular meetings with their mentee and keep records</a:t>
            </a:r>
            <a:endParaRPr/>
          </a:p>
          <a:p>
            <a:pPr marL="457200" lvl="0" indent="-342900" algn="l" rtl="0">
              <a:spcBef>
                <a:spcPts val="0"/>
              </a:spcBef>
              <a:spcAft>
                <a:spcPts val="0"/>
              </a:spcAft>
              <a:buSzPts val="1800"/>
              <a:buAutoNum type="arabicPeriod"/>
            </a:pPr>
            <a:r>
              <a:rPr lang="en-GB"/>
              <a:t>Complete a personal development log</a:t>
            </a:r>
            <a:endParaRPr/>
          </a:p>
          <a:p>
            <a:pPr marL="457200" lvl="0" indent="-342900" algn="l" rtl="0">
              <a:spcBef>
                <a:spcPts val="0"/>
              </a:spcBef>
              <a:spcAft>
                <a:spcPts val="0"/>
              </a:spcAft>
              <a:buSzPts val="1800"/>
              <a:buAutoNum type="arabicPeriod"/>
            </a:pPr>
            <a:r>
              <a:rPr lang="en-GB"/>
              <a:t>Complete a feedback and evaluation sheet at the end of each mentoring relationship</a:t>
            </a:r>
            <a:endParaRPr/>
          </a:p>
          <a:p>
            <a:pPr marL="457200" lvl="0" indent="-342900" algn="l" rtl="0">
              <a:spcBef>
                <a:spcPts val="0"/>
              </a:spcBef>
              <a:spcAft>
                <a:spcPts val="0"/>
              </a:spcAft>
              <a:buSzPts val="1800"/>
              <a:buAutoNum type="arabicPeriod"/>
            </a:pPr>
            <a:r>
              <a:rPr lang="en-GB"/>
              <a:t>Abide by the SHU Peer Mentoring agreement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What do mentees agree to?</a:t>
            </a:r>
            <a:endParaRPr/>
          </a:p>
        </p:txBody>
      </p:sp>
      <p:sp>
        <p:nvSpPr>
          <p:cNvPr id="125" name="Google Shape;125;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GB"/>
              <a:t>Let their mentor know what they expect from the mentoring relationship</a:t>
            </a:r>
            <a:endParaRPr/>
          </a:p>
          <a:p>
            <a:pPr marL="457200" lvl="0" indent="-342900" algn="l" rtl="0">
              <a:spcBef>
                <a:spcPts val="0"/>
              </a:spcBef>
              <a:spcAft>
                <a:spcPts val="0"/>
              </a:spcAft>
              <a:buSzPts val="1800"/>
              <a:buAutoNum type="arabicPeriod"/>
            </a:pPr>
            <a:r>
              <a:rPr lang="en-GB"/>
              <a:t>Agree with their mentor how and when they will contact each other</a:t>
            </a:r>
            <a:endParaRPr/>
          </a:p>
          <a:p>
            <a:pPr marL="457200" lvl="0" indent="-342900" algn="l" rtl="0">
              <a:spcBef>
                <a:spcPts val="0"/>
              </a:spcBef>
              <a:spcAft>
                <a:spcPts val="0"/>
              </a:spcAft>
              <a:buSzPts val="1800"/>
              <a:buAutoNum type="arabicPeriod"/>
            </a:pPr>
            <a:r>
              <a:rPr lang="en-GB"/>
              <a:t>Have regular meetings with their mentor and keep records</a:t>
            </a:r>
            <a:endParaRPr/>
          </a:p>
          <a:p>
            <a:pPr marL="457200" lvl="0" indent="-342900" algn="l" rtl="0">
              <a:spcBef>
                <a:spcPts val="0"/>
              </a:spcBef>
              <a:spcAft>
                <a:spcPts val="0"/>
              </a:spcAft>
              <a:buSzPts val="1800"/>
              <a:buAutoNum type="arabicPeriod"/>
            </a:pPr>
            <a:r>
              <a:rPr lang="en-GB"/>
              <a:t>Complete a personal development log</a:t>
            </a:r>
            <a:endParaRPr/>
          </a:p>
          <a:p>
            <a:pPr marL="457200" lvl="0" indent="-342900" algn="l" rtl="0">
              <a:spcBef>
                <a:spcPts val="0"/>
              </a:spcBef>
              <a:spcAft>
                <a:spcPts val="0"/>
              </a:spcAft>
              <a:buSzPts val="1800"/>
              <a:buAutoNum type="arabicPeriod"/>
            </a:pPr>
            <a:r>
              <a:rPr lang="en-GB"/>
              <a:t>Complete a feedback and evaluation sheet at the end of each mentoring relationship</a:t>
            </a:r>
            <a:endParaRPr/>
          </a:p>
          <a:p>
            <a:pPr marL="457200" lvl="0" indent="-342900" algn="l" rtl="0">
              <a:spcBef>
                <a:spcPts val="0"/>
              </a:spcBef>
              <a:spcAft>
                <a:spcPts val="0"/>
              </a:spcAft>
              <a:buSzPts val="1800"/>
              <a:buAutoNum type="arabicPeriod"/>
            </a:pPr>
            <a:r>
              <a:rPr lang="en-GB"/>
              <a:t>Abide by the SHU Peer Mentoring agreement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r>
              <a:rPr lang="en-GB"/>
              <a:t>What topics can I offer/receive support with?</a:t>
            </a:r>
          </a:p>
        </p:txBody>
      </p:sp>
      <p:sp>
        <p:nvSpPr>
          <p:cNvPr id="131" name="Google Shape;131;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p:txBody>
      </p:sp>
      <p:graphicFrame>
        <p:nvGraphicFramePr>
          <p:cNvPr id="2" name="Table 2">
            <a:extLst>
              <a:ext uri="{FF2B5EF4-FFF2-40B4-BE49-F238E27FC236}">
                <a16:creationId xmlns:a16="http://schemas.microsoft.com/office/drawing/2014/main" id="{523B5255-F16F-4C48-B738-F2E7AD7DA9DB}"/>
              </a:ext>
            </a:extLst>
          </p:cNvPr>
          <p:cNvGraphicFramePr>
            <a:graphicFrameLocks noGrp="1"/>
          </p:cNvGraphicFramePr>
          <p:nvPr>
            <p:extLst>
              <p:ext uri="{D42A27DB-BD31-4B8C-83A1-F6EECF244321}">
                <p14:modId xmlns:p14="http://schemas.microsoft.com/office/powerpoint/2010/main" val="2972075973"/>
              </p:ext>
            </p:extLst>
          </p:nvPr>
        </p:nvGraphicFramePr>
        <p:xfrm>
          <a:off x="371394" y="1081771"/>
          <a:ext cx="8476403" cy="4932680"/>
        </p:xfrm>
        <a:graphic>
          <a:graphicData uri="http://schemas.openxmlformats.org/drawingml/2006/table">
            <a:tbl>
              <a:tblPr firstRow="1" bandRow="1">
                <a:tableStyleId>{5C22544A-7EE6-4342-B048-85BDC9FD1C3A}</a:tableStyleId>
              </a:tblPr>
              <a:tblGrid>
                <a:gridCol w="8476403">
                  <a:extLst>
                    <a:ext uri="{9D8B030D-6E8A-4147-A177-3AD203B41FA5}">
                      <a16:colId xmlns:a16="http://schemas.microsoft.com/office/drawing/2014/main" val="3521856871"/>
                    </a:ext>
                  </a:extLst>
                </a:gridCol>
              </a:tblGrid>
              <a:tr h="370840">
                <a:tc>
                  <a:txBody>
                    <a:bodyPr/>
                    <a:lstStyle/>
                    <a:p>
                      <a:pPr marL="0" indent="0">
                        <a:buNone/>
                      </a:pPr>
                      <a:r>
                        <a:rPr lang="en-GB" b="0">
                          <a:solidFill>
                            <a:schemeClr val="accent1"/>
                          </a:solidFill>
                        </a:rPr>
                        <a:t>The range of support on offer varies dependent on the skills and experience of Mentors. Past topics have included: </a:t>
                      </a:r>
                    </a:p>
                    <a:p>
                      <a:pPr marL="0" lvl="0" indent="0">
                        <a:buNone/>
                      </a:pPr>
                      <a:endParaRPr lang="en-GB" b="0">
                        <a:solidFill>
                          <a:schemeClr val="accent1"/>
                        </a:solidFill>
                      </a:endParaRPr>
                    </a:p>
                    <a:p>
                      <a:pPr marL="285750" lvl="0" indent="-285750">
                        <a:buFont typeface="Arial"/>
                        <a:buChar char="•"/>
                      </a:pPr>
                      <a:r>
                        <a:rPr lang="en-GB" b="0">
                          <a:solidFill>
                            <a:schemeClr val="accent1"/>
                          </a:solidFill>
                        </a:rPr>
                        <a:t>Academic Writing</a:t>
                      </a:r>
                    </a:p>
                    <a:p>
                      <a:pPr marL="285750" lvl="0" indent="-285750">
                        <a:buFont typeface="Arial"/>
                        <a:buChar char="•"/>
                      </a:pPr>
                      <a:r>
                        <a:rPr lang="en-GB" b="0">
                          <a:solidFill>
                            <a:schemeClr val="accent1"/>
                          </a:solidFill>
                        </a:rPr>
                        <a:t>Doctoral Assessment Points (RF1, RF2, Viva)</a:t>
                      </a:r>
                    </a:p>
                    <a:p>
                      <a:pPr marL="285750" lvl="0" indent="-285750">
                        <a:buFont typeface="Arial"/>
                        <a:buChar char="•"/>
                      </a:pPr>
                      <a:r>
                        <a:rPr lang="en-GB" b="0">
                          <a:solidFill>
                            <a:schemeClr val="accent1"/>
                          </a:solidFill>
                        </a:rPr>
                        <a:t>Finding your way around campus services and university support</a:t>
                      </a:r>
                    </a:p>
                    <a:p>
                      <a:pPr marL="285750" lvl="0" indent="-285750">
                        <a:buFont typeface="Arial"/>
                        <a:buChar char="•"/>
                      </a:pPr>
                      <a:r>
                        <a:rPr lang="en-GB" b="0">
                          <a:solidFill>
                            <a:schemeClr val="accent1"/>
                          </a:solidFill>
                        </a:rPr>
                        <a:t>Living/finding your way around Sheffield</a:t>
                      </a:r>
                    </a:p>
                    <a:p>
                      <a:pPr marL="285750" lvl="0" indent="-285750">
                        <a:buFont typeface="Arial"/>
                        <a:buChar char="•"/>
                      </a:pPr>
                      <a:r>
                        <a:rPr lang="en-GB" b="0">
                          <a:solidFill>
                            <a:schemeClr val="accent1"/>
                          </a:solidFill>
                        </a:rPr>
                        <a:t>Looking after your mental health and wellbeing</a:t>
                      </a:r>
                    </a:p>
                    <a:p>
                      <a:pPr marL="285750" lvl="0" indent="-285750">
                        <a:buFont typeface="Arial"/>
                        <a:buChar char="•"/>
                      </a:pPr>
                      <a:r>
                        <a:rPr lang="en-GB" b="0">
                          <a:solidFill>
                            <a:schemeClr val="accent1"/>
                          </a:solidFill>
                        </a:rPr>
                        <a:t>Making friends/interacting with PGR students</a:t>
                      </a:r>
                    </a:p>
                    <a:p>
                      <a:pPr marL="285750" lvl="0" indent="-285750">
                        <a:buFont typeface="Arial"/>
                        <a:buChar char="•"/>
                      </a:pPr>
                      <a:r>
                        <a:rPr lang="en-GB" b="0">
                          <a:solidFill>
                            <a:schemeClr val="accent1"/>
                          </a:solidFill>
                        </a:rPr>
                        <a:t>Managing your time</a:t>
                      </a:r>
                    </a:p>
                    <a:p>
                      <a:pPr marL="285750" lvl="0" indent="-285750">
                        <a:buFont typeface="Arial"/>
                        <a:buChar char="•"/>
                      </a:pPr>
                      <a:r>
                        <a:rPr lang="en-GB" b="0">
                          <a:solidFill>
                            <a:schemeClr val="accent1"/>
                          </a:solidFill>
                        </a:rPr>
                        <a:t>Questions about your doctorate degree</a:t>
                      </a:r>
                    </a:p>
                    <a:p>
                      <a:pPr marL="285750" lvl="0" indent="-285750">
                        <a:buFont typeface="Arial"/>
                        <a:buChar char="•"/>
                      </a:pPr>
                      <a:r>
                        <a:rPr lang="en-GB" b="0">
                          <a:solidFill>
                            <a:schemeClr val="accent1"/>
                          </a:solidFill>
                        </a:rPr>
                        <a:t>Questions/problems with accommodation, study environment</a:t>
                      </a:r>
                    </a:p>
                    <a:p>
                      <a:pPr marL="285750" lvl="0" indent="-285750">
                        <a:buFont typeface="Arial"/>
                        <a:buChar char="•"/>
                      </a:pPr>
                      <a:r>
                        <a:rPr lang="en-GB" b="0">
                          <a:solidFill>
                            <a:schemeClr val="accent1"/>
                          </a:solidFill>
                        </a:rPr>
                        <a:t>Settling into university</a:t>
                      </a:r>
                    </a:p>
                    <a:p>
                      <a:pPr marL="285750" lvl="0" indent="-285750">
                        <a:buFont typeface="Arial"/>
                        <a:buChar char="•"/>
                      </a:pPr>
                      <a:r>
                        <a:rPr lang="en-GB" b="0">
                          <a:solidFill>
                            <a:schemeClr val="accent1"/>
                          </a:solidFill>
                        </a:rPr>
                        <a:t>Understanding cultural differences</a:t>
                      </a:r>
                    </a:p>
                  </a:txBody>
                  <a:tcPr>
                    <a:noFill/>
                  </a:tcPr>
                </a:tc>
                <a:extLst>
                  <a:ext uri="{0D108BD9-81ED-4DB2-BD59-A6C34878D82A}">
                    <a16:rowId xmlns:a16="http://schemas.microsoft.com/office/drawing/2014/main" val="3672803783"/>
                  </a:ext>
                </a:extLst>
              </a:tr>
              <a:tr h="370840">
                <a:tc>
                  <a:txBody>
                    <a:bodyPr/>
                    <a:lstStyle/>
                    <a:p>
                      <a:endParaRPr lang="en-GB">
                        <a:solidFill>
                          <a:schemeClr val="accent1"/>
                        </a:solidFill>
                      </a:endParaRPr>
                    </a:p>
                  </a:txBody>
                  <a:tcPr>
                    <a:noFill/>
                  </a:tcPr>
                </a:tc>
                <a:extLst>
                  <a:ext uri="{0D108BD9-81ED-4DB2-BD59-A6C34878D82A}">
                    <a16:rowId xmlns:a16="http://schemas.microsoft.com/office/drawing/2014/main" val="3297502369"/>
                  </a:ext>
                </a:extLst>
              </a:tr>
              <a:tr h="370840">
                <a:tc>
                  <a:txBody>
                    <a:bodyPr/>
                    <a:lstStyle/>
                    <a:p>
                      <a:endParaRPr lang="en-GB">
                        <a:solidFill>
                          <a:schemeClr val="accent1"/>
                        </a:solidFill>
                      </a:endParaRPr>
                    </a:p>
                  </a:txBody>
                  <a:tcPr>
                    <a:noFill/>
                  </a:tcPr>
                </a:tc>
                <a:extLst>
                  <a:ext uri="{0D108BD9-81ED-4DB2-BD59-A6C34878D82A}">
                    <a16:rowId xmlns:a16="http://schemas.microsoft.com/office/drawing/2014/main" val="2427198627"/>
                  </a:ext>
                </a:extLst>
              </a:tr>
              <a:tr h="370840">
                <a:tc>
                  <a:txBody>
                    <a:bodyPr/>
                    <a:lstStyle/>
                    <a:p>
                      <a:endParaRPr lang="en-GB">
                        <a:solidFill>
                          <a:schemeClr val="accent1"/>
                        </a:solidFill>
                      </a:endParaRPr>
                    </a:p>
                  </a:txBody>
                  <a:tcPr>
                    <a:noFill/>
                  </a:tcPr>
                </a:tc>
                <a:extLst>
                  <a:ext uri="{0D108BD9-81ED-4DB2-BD59-A6C34878D82A}">
                    <a16:rowId xmlns:a16="http://schemas.microsoft.com/office/drawing/2014/main" val="1102044979"/>
                  </a:ext>
                </a:extLst>
              </a:tr>
              <a:tr h="370840">
                <a:tc>
                  <a:txBody>
                    <a:bodyPr/>
                    <a:lstStyle/>
                    <a:p>
                      <a:endParaRPr lang="en-GB">
                        <a:solidFill>
                          <a:schemeClr val="accent1"/>
                        </a:solidFill>
                      </a:endParaRPr>
                    </a:p>
                  </a:txBody>
                  <a:tcPr>
                    <a:noFill/>
                  </a:tcPr>
                </a:tc>
                <a:extLst>
                  <a:ext uri="{0D108BD9-81ED-4DB2-BD59-A6C34878D82A}">
                    <a16:rowId xmlns:a16="http://schemas.microsoft.com/office/drawing/2014/main" val="4006390157"/>
                  </a:ext>
                </a:extLst>
              </a:tr>
              <a:tr h="370840">
                <a:tc>
                  <a:txBody>
                    <a:bodyPr/>
                    <a:lstStyle/>
                    <a:p>
                      <a:endParaRPr lang="en-GB">
                        <a:solidFill>
                          <a:schemeClr val="accent1"/>
                        </a:solidFill>
                      </a:endParaRPr>
                    </a:p>
                  </a:txBody>
                  <a:tcPr>
                    <a:noFill/>
                  </a:tcPr>
                </a:tc>
                <a:extLst>
                  <a:ext uri="{0D108BD9-81ED-4DB2-BD59-A6C34878D82A}">
                    <a16:rowId xmlns:a16="http://schemas.microsoft.com/office/drawing/2014/main" val="359045057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Some common questions</a:t>
            </a:r>
            <a:endParaRPr/>
          </a:p>
        </p:txBody>
      </p:sp>
      <p:sp>
        <p:nvSpPr>
          <p:cNvPr id="131" name="Google Shape;131;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p:txBody>
      </p:sp>
      <p:graphicFrame>
        <p:nvGraphicFramePr>
          <p:cNvPr id="2" name="Table 2">
            <a:extLst>
              <a:ext uri="{FF2B5EF4-FFF2-40B4-BE49-F238E27FC236}">
                <a16:creationId xmlns:a16="http://schemas.microsoft.com/office/drawing/2014/main" id="{523B5255-F16F-4C48-B738-F2E7AD7DA9DB}"/>
              </a:ext>
            </a:extLst>
          </p:cNvPr>
          <p:cNvGraphicFramePr>
            <a:graphicFrameLocks noGrp="1"/>
          </p:cNvGraphicFramePr>
          <p:nvPr/>
        </p:nvGraphicFramePr>
        <p:xfrm>
          <a:off x="371394" y="1081771"/>
          <a:ext cx="8520599" cy="2225040"/>
        </p:xfrm>
        <a:graphic>
          <a:graphicData uri="http://schemas.openxmlformats.org/drawingml/2006/table">
            <a:tbl>
              <a:tblPr firstRow="1" bandRow="1">
                <a:tableStyleId>{5C22544A-7EE6-4342-B048-85BDC9FD1C3A}</a:tableStyleId>
              </a:tblPr>
              <a:tblGrid>
                <a:gridCol w="6043180">
                  <a:extLst>
                    <a:ext uri="{9D8B030D-6E8A-4147-A177-3AD203B41FA5}">
                      <a16:colId xmlns:a16="http://schemas.microsoft.com/office/drawing/2014/main" val="3521856871"/>
                    </a:ext>
                  </a:extLst>
                </a:gridCol>
                <a:gridCol w="2477419">
                  <a:extLst>
                    <a:ext uri="{9D8B030D-6E8A-4147-A177-3AD203B41FA5}">
                      <a16:colId xmlns:a16="http://schemas.microsoft.com/office/drawing/2014/main" val="1670065372"/>
                    </a:ext>
                  </a:extLst>
                </a:gridCol>
              </a:tblGrid>
              <a:tr h="370840">
                <a:tc>
                  <a:txBody>
                    <a:bodyPr/>
                    <a:lstStyle/>
                    <a:p>
                      <a:r>
                        <a:rPr lang="en-GB" b="0">
                          <a:solidFill>
                            <a:schemeClr val="accent1"/>
                          </a:solidFill>
                        </a:rPr>
                        <a:t>How long does the mentoring relationship last? </a:t>
                      </a:r>
                    </a:p>
                  </a:txBody>
                  <a:tcPr>
                    <a:noFill/>
                  </a:tcPr>
                </a:tc>
                <a:tc>
                  <a:txBody>
                    <a:bodyPr/>
                    <a:lstStyle/>
                    <a:p>
                      <a:r>
                        <a:rPr lang="en-GB" b="0">
                          <a:solidFill>
                            <a:schemeClr val="accent1"/>
                          </a:solidFill>
                        </a:rPr>
                        <a:t>Typically 3-6 months</a:t>
                      </a:r>
                    </a:p>
                  </a:txBody>
                  <a:tcPr>
                    <a:noFill/>
                  </a:tcPr>
                </a:tc>
                <a:extLst>
                  <a:ext uri="{0D108BD9-81ED-4DB2-BD59-A6C34878D82A}">
                    <a16:rowId xmlns:a16="http://schemas.microsoft.com/office/drawing/2014/main" val="3672803783"/>
                  </a:ext>
                </a:extLst>
              </a:tr>
              <a:tr h="370840">
                <a:tc>
                  <a:txBody>
                    <a:bodyPr/>
                    <a:lstStyle/>
                    <a:p>
                      <a:r>
                        <a:rPr lang="en-GB">
                          <a:solidFill>
                            <a:schemeClr val="accent1"/>
                          </a:solidFill>
                        </a:rPr>
                        <a:t>Can I be mentored more than once?</a:t>
                      </a:r>
                    </a:p>
                  </a:txBody>
                  <a:tcPr>
                    <a:noFill/>
                  </a:tcPr>
                </a:tc>
                <a:tc>
                  <a:txBody>
                    <a:bodyPr/>
                    <a:lstStyle/>
                    <a:p>
                      <a:r>
                        <a:rPr lang="en-GB">
                          <a:solidFill>
                            <a:schemeClr val="accent1"/>
                          </a:solidFill>
                        </a:rPr>
                        <a:t>Yes, you can re-apply</a:t>
                      </a:r>
                    </a:p>
                  </a:txBody>
                  <a:tcPr>
                    <a:noFill/>
                  </a:tcPr>
                </a:tc>
                <a:extLst>
                  <a:ext uri="{0D108BD9-81ED-4DB2-BD59-A6C34878D82A}">
                    <a16:rowId xmlns:a16="http://schemas.microsoft.com/office/drawing/2014/main" val="3297502369"/>
                  </a:ext>
                </a:extLst>
              </a:tr>
              <a:tr h="370840">
                <a:tc>
                  <a:txBody>
                    <a:bodyPr/>
                    <a:lstStyle/>
                    <a:p>
                      <a:r>
                        <a:rPr lang="en-GB">
                          <a:solidFill>
                            <a:schemeClr val="accent1"/>
                          </a:solidFill>
                        </a:rPr>
                        <a:t>How often do we need to meet? </a:t>
                      </a:r>
                    </a:p>
                  </a:txBody>
                  <a:tcPr>
                    <a:noFill/>
                  </a:tcPr>
                </a:tc>
                <a:tc>
                  <a:txBody>
                    <a:bodyPr/>
                    <a:lstStyle/>
                    <a:p>
                      <a:r>
                        <a:rPr lang="en-GB">
                          <a:solidFill>
                            <a:schemeClr val="accent1"/>
                          </a:solidFill>
                        </a:rPr>
                        <a:t>Typically every 2-3 weeks</a:t>
                      </a:r>
                    </a:p>
                  </a:txBody>
                  <a:tcPr>
                    <a:noFill/>
                  </a:tcPr>
                </a:tc>
                <a:extLst>
                  <a:ext uri="{0D108BD9-81ED-4DB2-BD59-A6C34878D82A}">
                    <a16:rowId xmlns:a16="http://schemas.microsoft.com/office/drawing/2014/main" val="2427198627"/>
                  </a:ext>
                </a:extLst>
              </a:tr>
              <a:tr h="370840">
                <a:tc>
                  <a:txBody>
                    <a:bodyPr/>
                    <a:lstStyle/>
                    <a:p>
                      <a:r>
                        <a:rPr lang="en-GB">
                          <a:solidFill>
                            <a:schemeClr val="accent1"/>
                          </a:solidFill>
                        </a:rPr>
                        <a:t>Can I change Mentor? </a:t>
                      </a:r>
                    </a:p>
                  </a:txBody>
                  <a:tcPr>
                    <a:noFill/>
                  </a:tcPr>
                </a:tc>
                <a:tc>
                  <a:txBody>
                    <a:bodyPr/>
                    <a:lstStyle/>
                    <a:p>
                      <a:r>
                        <a:rPr lang="en-GB">
                          <a:solidFill>
                            <a:schemeClr val="accent1"/>
                          </a:solidFill>
                        </a:rPr>
                        <a:t>After a period of reflection</a:t>
                      </a:r>
                    </a:p>
                  </a:txBody>
                  <a:tcPr>
                    <a:noFill/>
                  </a:tcPr>
                </a:tc>
                <a:extLst>
                  <a:ext uri="{0D108BD9-81ED-4DB2-BD59-A6C34878D82A}">
                    <a16:rowId xmlns:a16="http://schemas.microsoft.com/office/drawing/2014/main" val="1102044979"/>
                  </a:ext>
                </a:extLst>
              </a:tr>
              <a:tr h="370840">
                <a:tc>
                  <a:txBody>
                    <a:bodyPr/>
                    <a:lstStyle/>
                    <a:p>
                      <a:r>
                        <a:rPr lang="en-GB">
                          <a:solidFill>
                            <a:schemeClr val="accent1"/>
                          </a:solidFill>
                        </a:rPr>
                        <a:t>How many Mentees can a Mentor have? </a:t>
                      </a:r>
                    </a:p>
                  </a:txBody>
                  <a:tcPr>
                    <a:noFill/>
                  </a:tcPr>
                </a:tc>
                <a:tc>
                  <a:txBody>
                    <a:bodyPr/>
                    <a:lstStyle/>
                    <a:p>
                      <a:r>
                        <a:rPr lang="en-GB">
                          <a:solidFill>
                            <a:schemeClr val="accent1"/>
                          </a:solidFill>
                        </a:rPr>
                        <a:t>Up to 3 at a time </a:t>
                      </a:r>
                    </a:p>
                  </a:txBody>
                  <a:tcPr>
                    <a:noFill/>
                  </a:tcPr>
                </a:tc>
                <a:extLst>
                  <a:ext uri="{0D108BD9-81ED-4DB2-BD59-A6C34878D82A}">
                    <a16:rowId xmlns:a16="http://schemas.microsoft.com/office/drawing/2014/main" val="4006390157"/>
                  </a:ext>
                </a:extLst>
              </a:tr>
              <a:tr h="370840">
                <a:tc>
                  <a:txBody>
                    <a:bodyPr/>
                    <a:lstStyle/>
                    <a:p>
                      <a:r>
                        <a:rPr lang="en-GB">
                          <a:solidFill>
                            <a:schemeClr val="accent1"/>
                          </a:solidFill>
                        </a:rPr>
                        <a:t>Can I be both a Mentor and a Mentee? </a:t>
                      </a:r>
                    </a:p>
                  </a:txBody>
                  <a:tcPr>
                    <a:noFill/>
                  </a:tcPr>
                </a:tc>
                <a:tc>
                  <a:txBody>
                    <a:bodyPr/>
                    <a:lstStyle/>
                    <a:p>
                      <a:r>
                        <a:rPr lang="en-GB">
                          <a:solidFill>
                            <a:schemeClr val="accent1"/>
                          </a:solidFill>
                        </a:rPr>
                        <a:t>Yes</a:t>
                      </a:r>
                    </a:p>
                  </a:txBody>
                  <a:tcPr>
                    <a:noFill/>
                  </a:tcPr>
                </a:tc>
                <a:extLst>
                  <a:ext uri="{0D108BD9-81ED-4DB2-BD59-A6C34878D82A}">
                    <a16:rowId xmlns:a16="http://schemas.microsoft.com/office/drawing/2014/main" val="3590450577"/>
                  </a:ext>
                </a:extLst>
              </a:tr>
            </a:tbl>
          </a:graphicData>
        </a:graphic>
      </p:graphicFrame>
    </p:spTree>
    <p:extLst>
      <p:ext uri="{BB962C8B-B14F-4D97-AF65-F5344CB8AC3E}">
        <p14:creationId xmlns:p14="http://schemas.microsoft.com/office/powerpoint/2010/main" val="373119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r>
              <a:rPr lang="en-GB"/>
              <a:t>Key dates for 2022 </a:t>
            </a:r>
            <a:endParaRPr/>
          </a:p>
        </p:txBody>
      </p:sp>
      <p:sp>
        <p:nvSpPr>
          <p:cNvPr id="137" name="Google Shape;137;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buNone/>
            </a:pPr>
            <a:r>
              <a:rPr lang="en-GB" dirty="0"/>
              <a:t>11 November 2022 - deadline for </a:t>
            </a:r>
            <a:r>
              <a:rPr lang="en-GB" dirty="0">
                <a:hlinkClick r:id="rId3"/>
              </a:rPr>
              <a:t>expressions of interest</a:t>
            </a:r>
            <a:r>
              <a:rPr lang="en-GB" dirty="0"/>
              <a:t> for mentors and mentees</a:t>
            </a:r>
            <a:endParaRPr lang="en-US" dirty="0"/>
          </a:p>
          <a:p>
            <a:pPr marL="0" indent="0">
              <a:spcBef>
                <a:spcPts val="1200"/>
              </a:spcBef>
              <a:buNone/>
            </a:pPr>
            <a:r>
              <a:rPr lang="en-GB" dirty="0"/>
              <a:t>24 November 2022 - mentor training session</a:t>
            </a:r>
            <a:endParaRPr dirty="0"/>
          </a:p>
          <a:p>
            <a:pPr marL="0" indent="0">
              <a:spcBef>
                <a:spcPts val="1200"/>
              </a:spcBef>
              <a:buNone/>
            </a:pPr>
            <a:r>
              <a:rPr lang="en-GB" dirty="0"/>
              <a:t>28 November 2022 - deadline for mentor/mentee profiles</a:t>
            </a:r>
          </a:p>
          <a:p>
            <a:pPr marL="0" indent="0">
              <a:lnSpc>
                <a:spcPct val="114999"/>
              </a:lnSpc>
              <a:spcBef>
                <a:spcPts val="1200"/>
              </a:spcBef>
              <a:buNone/>
            </a:pPr>
            <a:r>
              <a:rPr lang="en-GB" dirty="0"/>
              <a:t>5 December 2022 – participants notified of their mentor/mentee match(es)</a:t>
            </a:r>
          </a:p>
          <a:p>
            <a:pPr marL="0" indent="0">
              <a:lnSpc>
                <a:spcPct val="114999"/>
              </a:lnSpc>
              <a:spcBef>
                <a:spcPts val="1200"/>
              </a:spcBef>
              <a:buNone/>
            </a:pP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2" name="Picture 2">
            <a:extLst>
              <a:ext uri="{FF2B5EF4-FFF2-40B4-BE49-F238E27FC236}">
                <a16:creationId xmlns:a16="http://schemas.microsoft.com/office/drawing/2014/main" id="{2D4FEA65-70E8-111D-E5D6-DCD21A2ECE38}"/>
              </a:ext>
            </a:extLst>
          </p:cNvPr>
          <p:cNvPicPr>
            <a:picLocks noChangeAspect="1"/>
          </p:cNvPicPr>
          <p:nvPr/>
        </p:nvPicPr>
        <p:blipFill rotWithShape="1">
          <a:blip r:embed="rId3"/>
          <a:srcRect l="1227" t="5872" r="1022" b="5705"/>
          <a:stretch/>
        </p:blipFill>
        <p:spPr>
          <a:xfrm>
            <a:off x="648222" y="633358"/>
            <a:ext cx="7479711" cy="4120200"/>
          </a:xfrm>
          <a:prstGeom prst="rect">
            <a:avLst/>
          </a:prstGeom>
          <a:ln>
            <a:noFill/>
          </a:ln>
        </p:spPr>
      </p:pic>
    </p:spTree>
    <p:extLst>
      <p:ext uri="{BB962C8B-B14F-4D97-AF65-F5344CB8AC3E}">
        <p14:creationId xmlns:p14="http://schemas.microsoft.com/office/powerpoint/2010/main" val="3796090430"/>
      </p:ext>
    </p:extLst>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11</Slides>
  <Notes>11</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Coral</vt:lpstr>
      <vt:lpstr>SHU PGR Peer Mentoring  The essentials: 27 October 2022</vt:lpstr>
      <vt:lpstr>Why was the PGR Peer Mentoring Scheme introduced?</vt:lpstr>
      <vt:lpstr>How does it work?</vt:lpstr>
      <vt:lpstr>What do mentors agree to?</vt:lpstr>
      <vt:lpstr>What do mentees agree to?</vt:lpstr>
      <vt:lpstr>What topics can I offer/receive support with?</vt:lpstr>
      <vt:lpstr>Some common questions</vt:lpstr>
      <vt:lpstr>Key dates for 2022 </vt:lpstr>
      <vt:lpstr>PowerPoint Presentation</vt:lpstr>
      <vt:lpstr>Upcoming Session</vt:lpstr>
      <vt:lpstr>Where can I go 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SHU PGR Peer Mentoring  The essentials: 8 December 2021</dc:title>
  <dc:creator>Oldfield, Rebecca</dc:creator>
  <cp:revision>3</cp:revision>
  <dcterms:modified xsi:type="dcterms:W3CDTF">2022-10-27T12:56:40Z</dcterms:modified>
</cp:coreProperties>
</file>