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972" r:id="rId2"/>
    <p:sldMasterId id="2147484015" r:id="rId3"/>
    <p:sldMasterId id="2147484022" r:id="rId4"/>
    <p:sldMasterId id="2147484047" r:id="rId5"/>
    <p:sldMasterId id="2147484064" r:id="rId6"/>
    <p:sldMasterId id="2147484089" r:id="rId7"/>
    <p:sldMasterId id="2147484101" r:id="rId8"/>
    <p:sldMasterId id="2147484128" r:id="rId9"/>
  </p:sldMasterIdLst>
  <p:notesMasterIdLst>
    <p:notesMasterId r:id="rId101"/>
  </p:notesMasterIdLst>
  <p:sldIdLst>
    <p:sldId id="392" r:id="rId10"/>
    <p:sldId id="391" r:id="rId11"/>
    <p:sldId id="542" r:id="rId12"/>
    <p:sldId id="393" r:id="rId13"/>
    <p:sldId id="535" r:id="rId14"/>
    <p:sldId id="654" r:id="rId15"/>
    <p:sldId id="655" r:id="rId16"/>
    <p:sldId id="656" r:id="rId17"/>
    <p:sldId id="566" r:id="rId18"/>
    <p:sldId id="567" r:id="rId19"/>
    <p:sldId id="657" r:id="rId20"/>
    <p:sldId id="539" r:id="rId21"/>
    <p:sldId id="400" r:id="rId22"/>
    <p:sldId id="401" r:id="rId23"/>
    <p:sldId id="402" r:id="rId24"/>
    <p:sldId id="403" r:id="rId25"/>
    <p:sldId id="404" r:id="rId26"/>
    <p:sldId id="407" r:id="rId27"/>
    <p:sldId id="408" r:id="rId28"/>
    <p:sldId id="409" r:id="rId29"/>
    <p:sldId id="410" r:id="rId30"/>
    <p:sldId id="411" r:id="rId31"/>
    <p:sldId id="412" r:id="rId32"/>
    <p:sldId id="414" r:id="rId33"/>
    <p:sldId id="415" r:id="rId34"/>
    <p:sldId id="416" r:id="rId35"/>
    <p:sldId id="417" r:id="rId36"/>
    <p:sldId id="418" r:id="rId37"/>
    <p:sldId id="419" r:id="rId38"/>
    <p:sldId id="644" r:id="rId39"/>
    <p:sldId id="647" r:id="rId40"/>
    <p:sldId id="648" r:id="rId41"/>
    <p:sldId id="649" r:id="rId42"/>
    <p:sldId id="652" r:id="rId43"/>
    <p:sldId id="600" r:id="rId44"/>
    <p:sldId id="601" r:id="rId45"/>
    <p:sldId id="602" r:id="rId46"/>
    <p:sldId id="603" r:id="rId47"/>
    <p:sldId id="604" r:id="rId48"/>
    <p:sldId id="605" r:id="rId49"/>
    <p:sldId id="606" r:id="rId50"/>
    <p:sldId id="607" r:id="rId51"/>
    <p:sldId id="608" r:id="rId52"/>
    <p:sldId id="609" r:id="rId53"/>
    <p:sldId id="610" r:id="rId54"/>
    <p:sldId id="611" r:id="rId55"/>
    <p:sldId id="612" r:id="rId56"/>
    <p:sldId id="613" r:id="rId57"/>
    <p:sldId id="614" r:id="rId58"/>
    <p:sldId id="615" r:id="rId59"/>
    <p:sldId id="616" r:id="rId60"/>
    <p:sldId id="653" r:id="rId61"/>
    <p:sldId id="660" r:id="rId62"/>
    <p:sldId id="661" r:id="rId63"/>
    <p:sldId id="662" r:id="rId64"/>
    <p:sldId id="663" r:id="rId65"/>
    <p:sldId id="664" r:id="rId66"/>
    <p:sldId id="665" r:id="rId67"/>
    <p:sldId id="666" r:id="rId68"/>
    <p:sldId id="667" r:id="rId69"/>
    <p:sldId id="668" r:id="rId70"/>
    <p:sldId id="669" r:id="rId71"/>
    <p:sldId id="670" r:id="rId72"/>
    <p:sldId id="671" r:id="rId73"/>
    <p:sldId id="672" r:id="rId74"/>
    <p:sldId id="673" r:id="rId75"/>
    <p:sldId id="674" r:id="rId76"/>
    <p:sldId id="568" r:id="rId77"/>
    <p:sldId id="569" r:id="rId78"/>
    <p:sldId id="570" r:id="rId79"/>
    <p:sldId id="571" r:id="rId80"/>
    <p:sldId id="658" r:id="rId81"/>
    <p:sldId id="572" r:id="rId82"/>
    <p:sldId id="527" r:id="rId83"/>
    <p:sldId id="574" r:id="rId84"/>
    <p:sldId id="575" r:id="rId85"/>
    <p:sldId id="576" r:id="rId86"/>
    <p:sldId id="578" r:id="rId87"/>
    <p:sldId id="579" r:id="rId88"/>
    <p:sldId id="580" r:id="rId89"/>
    <p:sldId id="581" r:id="rId90"/>
    <p:sldId id="582" r:id="rId91"/>
    <p:sldId id="583" r:id="rId92"/>
    <p:sldId id="584" r:id="rId93"/>
    <p:sldId id="585" r:id="rId94"/>
    <p:sldId id="586" r:id="rId95"/>
    <p:sldId id="587" r:id="rId96"/>
    <p:sldId id="588" r:id="rId97"/>
    <p:sldId id="589" r:id="rId98"/>
    <p:sldId id="590" r:id="rId99"/>
    <p:sldId id="270"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9174B"/>
    <a:srgbClr val="A51B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76" autoAdjust="0"/>
    <p:restoredTop sz="73563" autoAdjust="0"/>
  </p:normalViewPr>
  <p:slideViewPr>
    <p:cSldViewPr>
      <p:cViewPr varScale="1">
        <p:scale>
          <a:sx n="53" d="100"/>
          <a:sy n="53" d="100"/>
        </p:scale>
        <p:origin x="-17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image" Target="../media/image10.png"/><Relationship Id="rId5" Type="http://schemas.openxmlformats.org/officeDocument/2006/relationships/image" Target="../media/image14.jpeg"/><Relationship Id="rId4" Type="http://schemas.openxmlformats.org/officeDocument/2006/relationships/image" Target="../media/image1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image" Target="../media/image10.png"/><Relationship Id="rId5" Type="http://schemas.openxmlformats.org/officeDocument/2006/relationships/image" Target="../media/image14.jpeg"/><Relationship Id="rId4"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346EDE-69B8-455F-B85A-DD9E07CE8256}"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GB"/>
        </a:p>
      </dgm:t>
    </dgm:pt>
    <dgm:pt modelId="{ACF19240-00A9-44A3-A23A-4F816B9E9504}">
      <dgm:prSet phldrT="[Text]"/>
      <dgm:spPr/>
      <dgm:t>
        <a:bodyPr/>
        <a:lstStyle/>
        <a:p>
          <a:r>
            <a:rPr lang="en-GB" dirty="0" smtClean="0"/>
            <a:t>Doctoral School Director</a:t>
          </a:r>
          <a:endParaRPr lang="en-GB" dirty="0"/>
        </a:p>
      </dgm:t>
    </dgm:pt>
    <dgm:pt modelId="{AC7670EF-3F00-47A5-BD45-BE432B896C08}" type="parTrans" cxnId="{1171FA56-E83D-4ED3-B1D0-7255249274AC}">
      <dgm:prSet/>
      <dgm:spPr/>
      <dgm:t>
        <a:bodyPr/>
        <a:lstStyle/>
        <a:p>
          <a:endParaRPr lang="en-GB"/>
        </a:p>
      </dgm:t>
    </dgm:pt>
    <dgm:pt modelId="{01E79EEF-88EA-4BC7-BB9E-E9AB5EB98AB8}" type="sibTrans" cxnId="{1171FA56-E83D-4ED3-B1D0-7255249274AC}">
      <dgm:prSet/>
      <dgm:spPr/>
      <dgm:t>
        <a:bodyPr/>
        <a:lstStyle/>
        <a:p>
          <a:endParaRPr lang="en-GB"/>
        </a:p>
      </dgm:t>
    </dgm:pt>
    <dgm:pt modelId="{7049ED02-DBFE-4BC0-9693-C25991B0067E}">
      <dgm:prSet phldrT="[Text]"/>
      <dgm:spPr/>
      <dgm:t>
        <a:bodyPr/>
        <a:lstStyle/>
        <a:p>
          <a:r>
            <a:rPr lang="en-GB" dirty="0" smtClean="0"/>
            <a:t>Prof Doug Cleaver</a:t>
          </a:r>
          <a:endParaRPr lang="en-GB" dirty="0"/>
        </a:p>
      </dgm:t>
    </dgm:pt>
    <dgm:pt modelId="{1900ACD2-B16D-44EF-B2DF-34D1035EDEEE}" type="parTrans" cxnId="{5097F931-A27F-44CE-8F54-2992A99F50B5}">
      <dgm:prSet/>
      <dgm:spPr/>
      <dgm:t>
        <a:bodyPr/>
        <a:lstStyle/>
        <a:p>
          <a:endParaRPr lang="en-GB"/>
        </a:p>
      </dgm:t>
    </dgm:pt>
    <dgm:pt modelId="{1362FD85-9F03-4178-8093-CD1E396FC4A1}" type="sibTrans" cxnId="{5097F931-A27F-44CE-8F54-2992A99F50B5}">
      <dgm:prSet/>
      <dgm:spPr/>
      <dgm:t>
        <a:bodyPr/>
        <a:lstStyle/>
        <a:p>
          <a:endParaRPr lang="en-GB"/>
        </a:p>
      </dgm:t>
    </dgm:pt>
    <dgm:pt modelId="{8DA0282B-A685-40A1-B9C3-DE91E35EEE04}">
      <dgm:prSet phldrT="[Text]"/>
      <dgm:spPr/>
      <dgm:t>
        <a:bodyPr/>
        <a:lstStyle/>
        <a:p>
          <a:r>
            <a:rPr lang="en-GB" dirty="0" smtClean="0"/>
            <a:t>Head of Doctoral Training</a:t>
          </a:r>
          <a:endParaRPr lang="en-GB" dirty="0"/>
        </a:p>
      </dgm:t>
    </dgm:pt>
    <dgm:pt modelId="{8717D9A4-3ECD-4E18-BB9C-DE4EF2D96671}" type="parTrans" cxnId="{9486893E-17AA-4480-8477-3A029D466F39}">
      <dgm:prSet/>
      <dgm:spPr/>
      <dgm:t>
        <a:bodyPr/>
        <a:lstStyle/>
        <a:p>
          <a:endParaRPr lang="en-GB"/>
        </a:p>
      </dgm:t>
    </dgm:pt>
    <dgm:pt modelId="{8E9798BF-4A8A-47C4-AC81-416E6F9512C5}" type="sibTrans" cxnId="{9486893E-17AA-4480-8477-3A029D466F39}">
      <dgm:prSet/>
      <dgm:spPr/>
      <dgm:t>
        <a:bodyPr/>
        <a:lstStyle/>
        <a:p>
          <a:endParaRPr lang="en-GB"/>
        </a:p>
      </dgm:t>
    </dgm:pt>
    <dgm:pt modelId="{99775B5C-C406-4C62-8D8F-63E46713F9C8}">
      <dgm:prSet phldrT="[Text]"/>
      <dgm:spPr/>
      <dgm:t>
        <a:bodyPr/>
        <a:lstStyle/>
        <a:p>
          <a:r>
            <a:rPr lang="en-GB" dirty="0" smtClean="0"/>
            <a:t>Dr Nicola Palmer</a:t>
          </a:r>
          <a:endParaRPr lang="en-GB" dirty="0"/>
        </a:p>
      </dgm:t>
    </dgm:pt>
    <dgm:pt modelId="{75BD011A-397B-4206-82EB-613F46B286B9}" type="parTrans" cxnId="{798B3A92-32AE-45A4-8B71-DF3A71963A61}">
      <dgm:prSet/>
      <dgm:spPr/>
      <dgm:t>
        <a:bodyPr/>
        <a:lstStyle/>
        <a:p>
          <a:endParaRPr lang="en-GB"/>
        </a:p>
      </dgm:t>
    </dgm:pt>
    <dgm:pt modelId="{B745612C-3B10-49A7-A3CB-CA27F7F6D4C1}" type="sibTrans" cxnId="{798B3A92-32AE-45A4-8B71-DF3A71963A61}">
      <dgm:prSet/>
      <dgm:spPr/>
      <dgm:t>
        <a:bodyPr/>
        <a:lstStyle/>
        <a:p>
          <a:endParaRPr lang="en-GB"/>
        </a:p>
      </dgm:t>
    </dgm:pt>
    <dgm:pt modelId="{83A7411E-B06E-468A-B954-BB9A86A1DCF9}">
      <dgm:prSet phldrT="[Text]"/>
      <dgm:spPr/>
      <dgm:t>
        <a:bodyPr/>
        <a:lstStyle/>
        <a:p>
          <a:r>
            <a:rPr lang="en-GB" dirty="0" smtClean="0"/>
            <a:t>Doctoral School Manager</a:t>
          </a:r>
          <a:endParaRPr lang="en-GB" dirty="0"/>
        </a:p>
      </dgm:t>
    </dgm:pt>
    <dgm:pt modelId="{AC802E71-48C6-4B91-AFBA-32F5D8377D53}" type="parTrans" cxnId="{B3856BCC-23A9-426E-927A-E44F3533FCBF}">
      <dgm:prSet/>
      <dgm:spPr/>
      <dgm:t>
        <a:bodyPr/>
        <a:lstStyle/>
        <a:p>
          <a:endParaRPr lang="en-GB"/>
        </a:p>
      </dgm:t>
    </dgm:pt>
    <dgm:pt modelId="{3F886421-D361-4F74-BD5C-2D09F75F3452}" type="sibTrans" cxnId="{B3856BCC-23A9-426E-927A-E44F3533FCBF}">
      <dgm:prSet/>
      <dgm:spPr/>
      <dgm:t>
        <a:bodyPr/>
        <a:lstStyle/>
        <a:p>
          <a:endParaRPr lang="en-GB"/>
        </a:p>
      </dgm:t>
    </dgm:pt>
    <dgm:pt modelId="{77EB45D3-10C9-45E6-82D3-49CD70AA3301}">
      <dgm:prSet phldrT="[Text]"/>
      <dgm:spPr/>
      <dgm:t>
        <a:bodyPr/>
        <a:lstStyle/>
        <a:p>
          <a:r>
            <a:rPr lang="en-GB" dirty="0" smtClean="0"/>
            <a:t>Dr Sarah Smith</a:t>
          </a:r>
          <a:endParaRPr lang="en-GB" dirty="0"/>
        </a:p>
      </dgm:t>
    </dgm:pt>
    <dgm:pt modelId="{1D7E3550-8296-4F17-A5B0-283D9ADC2086}" type="parTrans" cxnId="{3DE2C4AB-36E3-42D3-833F-D5A6424DD8C1}">
      <dgm:prSet/>
      <dgm:spPr/>
      <dgm:t>
        <a:bodyPr/>
        <a:lstStyle/>
        <a:p>
          <a:endParaRPr lang="en-GB"/>
        </a:p>
      </dgm:t>
    </dgm:pt>
    <dgm:pt modelId="{1BE987E6-A01A-4447-8178-E3E8B6AD1618}" type="sibTrans" cxnId="{3DE2C4AB-36E3-42D3-833F-D5A6424DD8C1}">
      <dgm:prSet/>
      <dgm:spPr/>
      <dgm:t>
        <a:bodyPr/>
        <a:lstStyle/>
        <a:p>
          <a:endParaRPr lang="en-GB"/>
        </a:p>
      </dgm:t>
    </dgm:pt>
    <dgm:pt modelId="{7109408E-FD0F-49ED-BF60-289275D5C229}">
      <dgm:prSet/>
      <dgm:spPr/>
      <dgm:t>
        <a:bodyPr/>
        <a:lstStyle/>
        <a:p>
          <a:r>
            <a:rPr lang="en-GB" dirty="0" smtClean="0"/>
            <a:t>Researcher Development Adviser</a:t>
          </a:r>
        </a:p>
      </dgm:t>
    </dgm:pt>
    <dgm:pt modelId="{3B55750B-98F2-456D-8054-247ADC99EB74}" type="parTrans" cxnId="{611F7109-4C5D-4687-BE0D-B473A673AEC5}">
      <dgm:prSet/>
      <dgm:spPr/>
      <dgm:t>
        <a:bodyPr/>
        <a:lstStyle/>
        <a:p>
          <a:endParaRPr lang="en-GB"/>
        </a:p>
      </dgm:t>
    </dgm:pt>
    <dgm:pt modelId="{F958FBA1-7554-4534-8FDB-780CA598341A}" type="sibTrans" cxnId="{611F7109-4C5D-4687-BE0D-B473A673AEC5}">
      <dgm:prSet/>
      <dgm:spPr/>
      <dgm:t>
        <a:bodyPr/>
        <a:lstStyle/>
        <a:p>
          <a:endParaRPr lang="en-GB"/>
        </a:p>
      </dgm:t>
    </dgm:pt>
    <dgm:pt modelId="{D93743A3-3E5E-489D-81AD-E05CE82C14FC}">
      <dgm:prSet/>
      <dgm:spPr/>
      <dgm:t>
        <a:bodyPr/>
        <a:lstStyle/>
        <a:p>
          <a:r>
            <a:rPr lang="en-GB" dirty="0" smtClean="0"/>
            <a:t>Researcher Development Coordinator</a:t>
          </a:r>
          <a:endParaRPr lang="en-GB" dirty="0"/>
        </a:p>
      </dgm:t>
    </dgm:pt>
    <dgm:pt modelId="{2B7E25D5-F2CE-497E-B267-B199DAB8F8F4}" type="parTrans" cxnId="{DC8FC88F-0681-4A33-BE8D-4362848FE431}">
      <dgm:prSet/>
      <dgm:spPr/>
      <dgm:t>
        <a:bodyPr/>
        <a:lstStyle/>
        <a:p>
          <a:endParaRPr lang="en-GB"/>
        </a:p>
      </dgm:t>
    </dgm:pt>
    <dgm:pt modelId="{42D43F57-73AA-4667-ACD7-695B2C35AF6C}" type="sibTrans" cxnId="{DC8FC88F-0681-4A33-BE8D-4362848FE431}">
      <dgm:prSet/>
      <dgm:spPr/>
      <dgm:t>
        <a:bodyPr/>
        <a:lstStyle/>
        <a:p>
          <a:endParaRPr lang="en-GB"/>
        </a:p>
      </dgm:t>
    </dgm:pt>
    <dgm:pt modelId="{667E094F-4F94-492B-9B8D-D2F3F307A645}">
      <dgm:prSet/>
      <dgm:spPr/>
      <dgm:t>
        <a:bodyPr/>
        <a:lstStyle/>
        <a:p>
          <a:r>
            <a:rPr lang="en-GB" dirty="0" smtClean="0"/>
            <a:t>Dr Elizabeth Scanlon</a:t>
          </a:r>
          <a:endParaRPr lang="en-GB" dirty="0"/>
        </a:p>
      </dgm:t>
    </dgm:pt>
    <dgm:pt modelId="{DCBE73DC-0250-4D0A-81E9-C44EAAA0BB06}" type="parTrans" cxnId="{C718F4CD-7544-47CC-86F7-1CEE09437300}">
      <dgm:prSet/>
      <dgm:spPr/>
      <dgm:t>
        <a:bodyPr/>
        <a:lstStyle/>
        <a:p>
          <a:endParaRPr lang="en-GB"/>
        </a:p>
      </dgm:t>
    </dgm:pt>
    <dgm:pt modelId="{47CFFB10-85AC-4DE1-81A0-CAF4E6319A40}" type="sibTrans" cxnId="{C718F4CD-7544-47CC-86F7-1CEE09437300}">
      <dgm:prSet/>
      <dgm:spPr/>
      <dgm:t>
        <a:bodyPr/>
        <a:lstStyle/>
        <a:p>
          <a:endParaRPr lang="en-GB"/>
        </a:p>
      </dgm:t>
    </dgm:pt>
    <dgm:pt modelId="{7AF311BB-3001-4E4C-B7AC-6EE4B107E44A}">
      <dgm:prSet/>
      <dgm:spPr/>
      <dgm:t>
        <a:bodyPr/>
        <a:lstStyle/>
        <a:p>
          <a:r>
            <a:rPr lang="en-GB" dirty="0" smtClean="0"/>
            <a:t>Liz </a:t>
          </a:r>
          <a:r>
            <a:rPr lang="en-GB" dirty="0" err="1" smtClean="0"/>
            <a:t>Brearley</a:t>
          </a:r>
          <a:endParaRPr lang="en-GB" dirty="0"/>
        </a:p>
      </dgm:t>
    </dgm:pt>
    <dgm:pt modelId="{FA7DEDD8-9E3D-46AB-9EA3-FF20B7F2D18A}" type="parTrans" cxnId="{60B144BD-D1B7-44C2-9296-E13A57919B2A}">
      <dgm:prSet/>
      <dgm:spPr/>
      <dgm:t>
        <a:bodyPr/>
        <a:lstStyle/>
        <a:p>
          <a:endParaRPr lang="en-GB"/>
        </a:p>
      </dgm:t>
    </dgm:pt>
    <dgm:pt modelId="{D1F94551-2691-4CCF-B678-4E48941DB16C}" type="sibTrans" cxnId="{60B144BD-D1B7-44C2-9296-E13A57919B2A}">
      <dgm:prSet/>
      <dgm:spPr/>
      <dgm:t>
        <a:bodyPr/>
        <a:lstStyle/>
        <a:p>
          <a:endParaRPr lang="en-GB"/>
        </a:p>
      </dgm:t>
    </dgm:pt>
    <dgm:pt modelId="{B88DD738-CF97-4D4A-8895-AC19A5F37B97}" type="pres">
      <dgm:prSet presAssocID="{A6346EDE-69B8-455F-B85A-DD9E07CE8256}" presName="linear" presStyleCnt="0">
        <dgm:presLayoutVars>
          <dgm:dir/>
          <dgm:resizeHandles val="exact"/>
        </dgm:presLayoutVars>
      </dgm:prSet>
      <dgm:spPr/>
      <dgm:t>
        <a:bodyPr/>
        <a:lstStyle/>
        <a:p>
          <a:endParaRPr lang="en-GB"/>
        </a:p>
      </dgm:t>
    </dgm:pt>
    <dgm:pt modelId="{B16C514E-B264-40C1-82C7-30D2091488BF}" type="pres">
      <dgm:prSet presAssocID="{ACF19240-00A9-44A3-A23A-4F816B9E9504}" presName="comp" presStyleCnt="0"/>
      <dgm:spPr/>
    </dgm:pt>
    <dgm:pt modelId="{C504EA98-C51F-42A1-AC10-7898F6949933}" type="pres">
      <dgm:prSet presAssocID="{ACF19240-00A9-44A3-A23A-4F816B9E9504}" presName="box" presStyleLbl="node1" presStyleIdx="0" presStyleCnt="5"/>
      <dgm:spPr/>
      <dgm:t>
        <a:bodyPr/>
        <a:lstStyle/>
        <a:p>
          <a:endParaRPr lang="en-GB"/>
        </a:p>
      </dgm:t>
    </dgm:pt>
    <dgm:pt modelId="{232D4118-DAA4-451B-AAAE-FA6E20E14AF9}" type="pres">
      <dgm:prSet presAssocID="{ACF19240-00A9-44A3-A23A-4F816B9E9504}" presName="img" presStyleLbl="fgImgPlace1" presStyleIdx="0" presStyleCnt="5" custScaleX="50231"/>
      <dgm:spPr>
        <a:blipFill rotWithShape="1">
          <a:blip xmlns:r="http://schemas.openxmlformats.org/officeDocument/2006/relationships" r:embed="rId1"/>
          <a:stretch>
            <a:fillRect/>
          </a:stretch>
        </a:blipFill>
        <a:ln>
          <a:noFill/>
        </a:ln>
      </dgm:spPr>
      <dgm:t>
        <a:bodyPr/>
        <a:lstStyle/>
        <a:p>
          <a:endParaRPr lang="en-GB"/>
        </a:p>
      </dgm:t>
    </dgm:pt>
    <dgm:pt modelId="{F27523FD-8D0B-4AAF-92B9-9F9E58DBD8F5}" type="pres">
      <dgm:prSet presAssocID="{ACF19240-00A9-44A3-A23A-4F816B9E9504}" presName="text" presStyleLbl="node1" presStyleIdx="0" presStyleCnt="5">
        <dgm:presLayoutVars>
          <dgm:bulletEnabled val="1"/>
        </dgm:presLayoutVars>
      </dgm:prSet>
      <dgm:spPr/>
      <dgm:t>
        <a:bodyPr/>
        <a:lstStyle/>
        <a:p>
          <a:endParaRPr lang="en-GB"/>
        </a:p>
      </dgm:t>
    </dgm:pt>
    <dgm:pt modelId="{945FB8F5-8D2F-4EDB-A456-9E907E97254D}" type="pres">
      <dgm:prSet presAssocID="{01E79EEF-88EA-4BC7-BB9E-E9AB5EB98AB8}" presName="spacer" presStyleCnt="0"/>
      <dgm:spPr/>
    </dgm:pt>
    <dgm:pt modelId="{ADDA12CA-E755-46AD-BBF7-C3B9A3FC1830}" type="pres">
      <dgm:prSet presAssocID="{8DA0282B-A685-40A1-B9C3-DE91E35EEE04}" presName="comp" presStyleCnt="0"/>
      <dgm:spPr/>
    </dgm:pt>
    <dgm:pt modelId="{DC6417C1-DE36-44BB-B34E-2F766809C3DE}" type="pres">
      <dgm:prSet presAssocID="{8DA0282B-A685-40A1-B9C3-DE91E35EEE04}" presName="box" presStyleLbl="node1" presStyleIdx="1" presStyleCnt="5"/>
      <dgm:spPr/>
      <dgm:t>
        <a:bodyPr/>
        <a:lstStyle/>
        <a:p>
          <a:endParaRPr lang="en-GB"/>
        </a:p>
      </dgm:t>
    </dgm:pt>
    <dgm:pt modelId="{EEAC8233-FC27-4665-97D7-0988DCF4434D}" type="pres">
      <dgm:prSet presAssocID="{8DA0282B-A685-40A1-B9C3-DE91E35EEE04}" presName="img" presStyleLbl="fgImgPlace1" presStyleIdx="1" presStyleCnt="5" custScaleX="62044"/>
      <dgm:spPr>
        <a:blipFill>
          <a:blip xmlns:r="http://schemas.openxmlformats.org/officeDocument/2006/relationships" r:embed="rId2">
            <a:extLst>
              <a:ext uri="{28A0092B-C50C-407E-A947-70E740481C1C}">
                <a14:useLocalDpi xmlns:a14="http://schemas.microsoft.com/office/drawing/2010/main" val="0"/>
              </a:ext>
            </a:extLst>
          </a:blip>
          <a:srcRect/>
          <a:stretch>
            <a:fillRect t="-5000" b="-5000"/>
          </a:stretch>
        </a:blipFill>
        <a:ln>
          <a:noFill/>
        </a:ln>
      </dgm:spPr>
      <dgm:t>
        <a:bodyPr/>
        <a:lstStyle/>
        <a:p>
          <a:endParaRPr lang="en-GB"/>
        </a:p>
      </dgm:t>
    </dgm:pt>
    <dgm:pt modelId="{FEA55429-6047-475D-8E06-B0BAF95D0120}" type="pres">
      <dgm:prSet presAssocID="{8DA0282B-A685-40A1-B9C3-DE91E35EEE04}" presName="text" presStyleLbl="node1" presStyleIdx="1" presStyleCnt="5">
        <dgm:presLayoutVars>
          <dgm:bulletEnabled val="1"/>
        </dgm:presLayoutVars>
      </dgm:prSet>
      <dgm:spPr/>
      <dgm:t>
        <a:bodyPr/>
        <a:lstStyle/>
        <a:p>
          <a:endParaRPr lang="en-GB"/>
        </a:p>
      </dgm:t>
    </dgm:pt>
    <dgm:pt modelId="{8FE9CF56-D3AA-41AB-A4C9-FE31A2AC734B}" type="pres">
      <dgm:prSet presAssocID="{8E9798BF-4A8A-47C4-AC81-416E6F9512C5}" presName="spacer" presStyleCnt="0"/>
      <dgm:spPr/>
    </dgm:pt>
    <dgm:pt modelId="{47D7804B-096D-44D8-8713-0E47E5AC7664}" type="pres">
      <dgm:prSet presAssocID="{83A7411E-B06E-468A-B954-BB9A86A1DCF9}" presName="comp" presStyleCnt="0"/>
      <dgm:spPr/>
    </dgm:pt>
    <dgm:pt modelId="{76EFDF39-BD42-4E57-9F86-2CF666FCB9DE}" type="pres">
      <dgm:prSet presAssocID="{83A7411E-B06E-468A-B954-BB9A86A1DCF9}" presName="box" presStyleLbl="node1" presStyleIdx="2" presStyleCnt="5"/>
      <dgm:spPr/>
      <dgm:t>
        <a:bodyPr/>
        <a:lstStyle/>
        <a:p>
          <a:endParaRPr lang="en-GB"/>
        </a:p>
      </dgm:t>
    </dgm:pt>
    <dgm:pt modelId="{7F11086F-7F77-4694-82F0-23CDA80E9C3B}" type="pres">
      <dgm:prSet presAssocID="{83A7411E-B06E-468A-B954-BB9A86A1DCF9}" presName="img" presStyleLbl="fgImgPlace1" presStyleIdx="2" presStyleCnt="5" custScaleX="50231"/>
      <dgm:spPr>
        <a:blipFill rotWithShape="1">
          <a:blip xmlns:r="http://schemas.openxmlformats.org/officeDocument/2006/relationships" r:embed="rId3"/>
          <a:stretch>
            <a:fillRect/>
          </a:stretch>
        </a:blipFill>
        <a:ln>
          <a:noFill/>
        </a:ln>
      </dgm:spPr>
    </dgm:pt>
    <dgm:pt modelId="{62CB44EC-FE18-475A-87EB-A10A10F12D5D}" type="pres">
      <dgm:prSet presAssocID="{83A7411E-B06E-468A-B954-BB9A86A1DCF9}" presName="text" presStyleLbl="node1" presStyleIdx="2" presStyleCnt="5">
        <dgm:presLayoutVars>
          <dgm:bulletEnabled val="1"/>
        </dgm:presLayoutVars>
      </dgm:prSet>
      <dgm:spPr/>
      <dgm:t>
        <a:bodyPr/>
        <a:lstStyle/>
        <a:p>
          <a:endParaRPr lang="en-GB"/>
        </a:p>
      </dgm:t>
    </dgm:pt>
    <dgm:pt modelId="{0A015220-EDBE-4A36-948C-22229B78BC29}" type="pres">
      <dgm:prSet presAssocID="{3F886421-D361-4F74-BD5C-2D09F75F3452}" presName="spacer" presStyleCnt="0"/>
      <dgm:spPr/>
    </dgm:pt>
    <dgm:pt modelId="{1315BB22-1D87-4D6B-AA00-3F0EC0670A2B}" type="pres">
      <dgm:prSet presAssocID="{7109408E-FD0F-49ED-BF60-289275D5C229}" presName="comp" presStyleCnt="0"/>
      <dgm:spPr/>
    </dgm:pt>
    <dgm:pt modelId="{3A6C08ED-CA71-4900-AAE3-FC5483ACD345}" type="pres">
      <dgm:prSet presAssocID="{7109408E-FD0F-49ED-BF60-289275D5C229}" presName="box" presStyleLbl="node1" presStyleIdx="3" presStyleCnt="5"/>
      <dgm:spPr/>
      <dgm:t>
        <a:bodyPr/>
        <a:lstStyle/>
        <a:p>
          <a:endParaRPr lang="en-GB"/>
        </a:p>
      </dgm:t>
    </dgm:pt>
    <dgm:pt modelId="{B411E66D-1794-448E-B263-C5EBB0C39D3F}" type="pres">
      <dgm:prSet presAssocID="{7109408E-FD0F-49ED-BF60-289275D5C229}" presName="img" presStyleLbl="fgImgPlace1" presStyleIdx="3" presStyleCnt="5" custScaleX="5933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2000" b="-2000"/>
          </a:stretch>
        </a:blipFill>
        <a:ln>
          <a:noFill/>
        </a:ln>
      </dgm:spPr>
      <dgm:t>
        <a:bodyPr/>
        <a:lstStyle/>
        <a:p>
          <a:endParaRPr lang="en-GB"/>
        </a:p>
      </dgm:t>
    </dgm:pt>
    <dgm:pt modelId="{FD034C0F-DD49-411B-9B67-133CF829F54A}" type="pres">
      <dgm:prSet presAssocID="{7109408E-FD0F-49ED-BF60-289275D5C229}" presName="text" presStyleLbl="node1" presStyleIdx="3" presStyleCnt="5">
        <dgm:presLayoutVars>
          <dgm:bulletEnabled val="1"/>
        </dgm:presLayoutVars>
      </dgm:prSet>
      <dgm:spPr/>
      <dgm:t>
        <a:bodyPr/>
        <a:lstStyle/>
        <a:p>
          <a:endParaRPr lang="en-GB"/>
        </a:p>
      </dgm:t>
    </dgm:pt>
    <dgm:pt modelId="{B20BE906-851E-44BB-AA00-E6DEB94A5E08}" type="pres">
      <dgm:prSet presAssocID="{F958FBA1-7554-4534-8FDB-780CA598341A}" presName="spacer" presStyleCnt="0"/>
      <dgm:spPr/>
    </dgm:pt>
    <dgm:pt modelId="{FD520CAB-C954-4F7A-98ED-373C7C1BA497}" type="pres">
      <dgm:prSet presAssocID="{D93743A3-3E5E-489D-81AD-E05CE82C14FC}" presName="comp" presStyleCnt="0"/>
      <dgm:spPr/>
    </dgm:pt>
    <dgm:pt modelId="{DF21EA49-E360-4D8F-B9F1-E4EA501FBBA9}" type="pres">
      <dgm:prSet presAssocID="{D93743A3-3E5E-489D-81AD-E05CE82C14FC}" presName="box" presStyleLbl="node1" presStyleIdx="4" presStyleCnt="5"/>
      <dgm:spPr/>
      <dgm:t>
        <a:bodyPr/>
        <a:lstStyle/>
        <a:p>
          <a:endParaRPr lang="en-GB"/>
        </a:p>
      </dgm:t>
    </dgm:pt>
    <dgm:pt modelId="{A1ADDCEF-FCEF-4414-9420-25BC2459DC18}" type="pres">
      <dgm:prSet presAssocID="{D93743A3-3E5E-489D-81AD-E05CE82C14FC}" presName="img" presStyleLbl="fgImgPlace1" presStyleIdx="4" presStyleCnt="5" custScaleX="62044"/>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3000" r="-3000"/>
          </a:stretch>
        </a:blipFill>
        <a:ln>
          <a:noFill/>
        </a:ln>
      </dgm:spPr>
      <dgm:t>
        <a:bodyPr/>
        <a:lstStyle/>
        <a:p>
          <a:endParaRPr lang="en-GB"/>
        </a:p>
      </dgm:t>
    </dgm:pt>
    <dgm:pt modelId="{3C97BADB-3423-413A-8D0D-E41501F8F075}" type="pres">
      <dgm:prSet presAssocID="{D93743A3-3E5E-489D-81AD-E05CE82C14FC}" presName="text" presStyleLbl="node1" presStyleIdx="4" presStyleCnt="5">
        <dgm:presLayoutVars>
          <dgm:bulletEnabled val="1"/>
        </dgm:presLayoutVars>
      </dgm:prSet>
      <dgm:spPr/>
      <dgm:t>
        <a:bodyPr/>
        <a:lstStyle/>
        <a:p>
          <a:endParaRPr lang="en-GB"/>
        </a:p>
      </dgm:t>
    </dgm:pt>
  </dgm:ptLst>
  <dgm:cxnLst>
    <dgm:cxn modelId="{611F7109-4C5D-4687-BE0D-B473A673AEC5}" srcId="{A6346EDE-69B8-455F-B85A-DD9E07CE8256}" destId="{7109408E-FD0F-49ED-BF60-289275D5C229}" srcOrd="3" destOrd="0" parTransId="{3B55750B-98F2-456D-8054-247ADC99EB74}" sibTransId="{F958FBA1-7554-4534-8FDB-780CA598341A}"/>
    <dgm:cxn modelId="{5097F931-A27F-44CE-8F54-2992A99F50B5}" srcId="{ACF19240-00A9-44A3-A23A-4F816B9E9504}" destId="{7049ED02-DBFE-4BC0-9693-C25991B0067E}" srcOrd="0" destOrd="0" parTransId="{1900ACD2-B16D-44EF-B2DF-34D1035EDEEE}" sibTransId="{1362FD85-9F03-4178-8093-CD1E396FC4A1}"/>
    <dgm:cxn modelId="{C718F4CD-7544-47CC-86F7-1CEE09437300}" srcId="{7109408E-FD0F-49ED-BF60-289275D5C229}" destId="{667E094F-4F94-492B-9B8D-D2F3F307A645}" srcOrd="0" destOrd="0" parTransId="{DCBE73DC-0250-4D0A-81E9-C44EAAA0BB06}" sibTransId="{47CFFB10-85AC-4DE1-81A0-CAF4E6319A40}"/>
    <dgm:cxn modelId="{A2F0B245-3442-43E0-BD01-F42FDE36CEED}" type="presOf" srcId="{8DA0282B-A685-40A1-B9C3-DE91E35EEE04}" destId="{DC6417C1-DE36-44BB-B34E-2F766809C3DE}" srcOrd="0" destOrd="0" presId="urn:microsoft.com/office/officeart/2005/8/layout/vList4"/>
    <dgm:cxn modelId="{1171FA56-E83D-4ED3-B1D0-7255249274AC}" srcId="{A6346EDE-69B8-455F-B85A-DD9E07CE8256}" destId="{ACF19240-00A9-44A3-A23A-4F816B9E9504}" srcOrd="0" destOrd="0" parTransId="{AC7670EF-3F00-47A5-BD45-BE432B896C08}" sibTransId="{01E79EEF-88EA-4BC7-BB9E-E9AB5EB98AB8}"/>
    <dgm:cxn modelId="{436D619E-EC05-409B-BF4F-2D61C1CA1EB0}" type="presOf" srcId="{77EB45D3-10C9-45E6-82D3-49CD70AA3301}" destId="{76EFDF39-BD42-4E57-9F86-2CF666FCB9DE}" srcOrd="0" destOrd="1" presId="urn:microsoft.com/office/officeart/2005/8/layout/vList4"/>
    <dgm:cxn modelId="{D16B76B9-851C-4471-BAB8-A786229BC228}" type="presOf" srcId="{A6346EDE-69B8-455F-B85A-DD9E07CE8256}" destId="{B88DD738-CF97-4D4A-8895-AC19A5F37B97}" srcOrd="0" destOrd="0" presId="urn:microsoft.com/office/officeart/2005/8/layout/vList4"/>
    <dgm:cxn modelId="{7906B6D6-3B36-4C13-B13E-6A5990956C62}" type="presOf" srcId="{667E094F-4F94-492B-9B8D-D2F3F307A645}" destId="{3A6C08ED-CA71-4900-AAE3-FC5483ACD345}" srcOrd="0" destOrd="1" presId="urn:microsoft.com/office/officeart/2005/8/layout/vList4"/>
    <dgm:cxn modelId="{0216D91C-C61F-4FA6-BF7D-1C23A62F176D}" type="presOf" srcId="{99775B5C-C406-4C62-8D8F-63E46713F9C8}" destId="{DC6417C1-DE36-44BB-B34E-2F766809C3DE}" srcOrd="0" destOrd="1" presId="urn:microsoft.com/office/officeart/2005/8/layout/vList4"/>
    <dgm:cxn modelId="{9486893E-17AA-4480-8477-3A029D466F39}" srcId="{A6346EDE-69B8-455F-B85A-DD9E07CE8256}" destId="{8DA0282B-A685-40A1-B9C3-DE91E35EEE04}" srcOrd="1" destOrd="0" parTransId="{8717D9A4-3ECD-4E18-BB9C-DE4EF2D96671}" sibTransId="{8E9798BF-4A8A-47C4-AC81-416E6F9512C5}"/>
    <dgm:cxn modelId="{1F6E81EE-764E-475F-A301-B0FEBEDE0AA1}" type="presOf" srcId="{7049ED02-DBFE-4BC0-9693-C25991B0067E}" destId="{C504EA98-C51F-42A1-AC10-7898F6949933}" srcOrd="0" destOrd="1" presId="urn:microsoft.com/office/officeart/2005/8/layout/vList4"/>
    <dgm:cxn modelId="{3DE2C4AB-36E3-42D3-833F-D5A6424DD8C1}" srcId="{83A7411E-B06E-468A-B954-BB9A86A1DCF9}" destId="{77EB45D3-10C9-45E6-82D3-49CD70AA3301}" srcOrd="0" destOrd="0" parTransId="{1D7E3550-8296-4F17-A5B0-283D9ADC2086}" sibTransId="{1BE987E6-A01A-4447-8178-E3E8B6AD1618}"/>
    <dgm:cxn modelId="{BF86E66B-219D-4FB0-B512-7780701E3A30}" type="presOf" srcId="{7AF311BB-3001-4E4C-B7AC-6EE4B107E44A}" destId="{3C97BADB-3423-413A-8D0D-E41501F8F075}" srcOrd="1" destOrd="1" presId="urn:microsoft.com/office/officeart/2005/8/layout/vList4"/>
    <dgm:cxn modelId="{B3856BCC-23A9-426E-927A-E44F3533FCBF}" srcId="{A6346EDE-69B8-455F-B85A-DD9E07CE8256}" destId="{83A7411E-B06E-468A-B954-BB9A86A1DCF9}" srcOrd="2" destOrd="0" parTransId="{AC802E71-48C6-4B91-AFBA-32F5D8377D53}" sibTransId="{3F886421-D361-4F74-BD5C-2D09F75F3452}"/>
    <dgm:cxn modelId="{B81A3D5E-B55D-48A3-93E2-BF5A3AABC00E}" type="presOf" srcId="{83A7411E-B06E-468A-B954-BB9A86A1DCF9}" destId="{62CB44EC-FE18-475A-87EB-A10A10F12D5D}" srcOrd="1" destOrd="0" presId="urn:microsoft.com/office/officeart/2005/8/layout/vList4"/>
    <dgm:cxn modelId="{0AFCA08F-2707-47E7-B434-5E3584BBF4D1}" type="presOf" srcId="{ACF19240-00A9-44A3-A23A-4F816B9E9504}" destId="{F27523FD-8D0B-4AAF-92B9-9F9E58DBD8F5}" srcOrd="1" destOrd="0" presId="urn:microsoft.com/office/officeart/2005/8/layout/vList4"/>
    <dgm:cxn modelId="{9AA92E8A-6D4A-429D-A467-A1187FBD6013}" type="presOf" srcId="{7109408E-FD0F-49ED-BF60-289275D5C229}" destId="{FD034C0F-DD49-411B-9B67-133CF829F54A}" srcOrd="1" destOrd="0" presId="urn:microsoft.com/office/officeart/2005/8/layout/vList4"/>
    <dgm:cxn modelId="{60B144BD-D1B7-44C2-9296-E13A57919B2A}" srcId="{D93743A3-3E5E-489D-81AD-E05CE82C14FC}" destId="{7AF311BB-3001-4E4C-B7AC-6EE4B107E44A}" srcOrd="0" destOrd="0" parTransId="{FA7DEDD8-9E3D-46AB-9EA3-FF20B7F2D18A}" sibTransId="{D1F94551-2691-4CCF-B678-4E48941DB16C}"/>
    <dgm:cxn modelId="{A10C5705-A4FE-4E34-86C4-ABED8C2A7901}" type="presOf" srcId="{D93743A3-3E5E-489D-81AD-E05CE82C14FC}" destId="{3C97BADB-3423-413A-8D0D-E41501F8F075}" srcOrd="1" destOrd="0" presId="urn:microsoft.com/office/officeart/2005/8/layout/vList4"/>
    <dgm:cxn modelId="{06F04898-A98F-4120-BE95-D43F66188174}" type="presOf" srcId="{8DA0282B-A685-40A1-B9C3-DE91E35EEE04}" destId="{FEA55429-6047-475D-8E06-B0BAF95D0120}" srcOrd="1" destOrd="0" presId="urn:microsoft.com/office/officeart/2005/8/layout/vList4"/>
    <dgm:cxn modelId="{8CADA97F-812A-4D9C-8C59-55AA6E2293E1}" type="presOf" srcId="{7049ED02-DBFE-4BC0-9693-C25991B0067E}" destId="{F27523FD-8D0B-4AAF-92B9-9F9E58DBD8F5}" srcOrd="1" destOrd="1" presId="urn:microsoft.com/office/officeart/2005/8/layout/vList4"/>
    <dgm:cxn modelId="{FAA122E6-5456-4373-B57B-CEEC29D312C9}" type="presOf" srcId="{ACF19240-00A9-44A3-A23A-4F816B9E9504}" destId="{C504EA98-C51F-42A1-AC10-7898F6949933}" srcOrd="0" destOrd="0" presId="urn:microsoft.com/office/officeart/2005/8/layout/vList4"/>
    <dgm:cxn modelId="{6C58B74F-C25F-41F5-B523-E9D49CCBE2EA}" type="presOf" srcId="{83A7411E-B06E-468A-B954-BB9A86A1DCF9}" destId="{76EFDF39-BD42-4E57-9F86-2CF666FCB9DE}" srcOrd="0" destOrd="0" presId="urn:microsoft.com/office/officeart/2005/8/layout/vList4"/>
    <dgm:cxn modelId="{798B3A92-32AE-45A4-8B71-DF3A71963A61}" srcId="{8DA0282B-A685-40A1-B9C3-DE91E35EEE04}" destId="{99775B5C-C406-4C62-8D8F-63E46713F9C8}" srcOrd="0" destOrd="0" parTransId="{75BD011A-397B-4206-82EB-613F46B286B9}" sibTransId="{B745612C-3B10-49A7-A3CB-CA27F7F6D4C1}"/>
    <dgm:cxn modelId="{DC8FC88F-0681-4A33-BE8D-4362848FE431}" srcId="{A6346EDE-69B8-455F-B85A-DD9E07CE8256}" destId="{D93743A3-3E5E-489D-81AD-E05CE82C14FC}" srcOrd="4" destOrd="0" parTransId="{2B7E25D5-F2CE-497E-B267-B199DAB8F8F4}" sibTransId="{42D43F57-73AA-4667-ACD7-695B2C35AF6C}"/>
    <dgm:cxn modelId="{F31BCDDE-69CA-4722-8FE0-801CB255AE78}" type="presOf" srcId="{7109408E-FD0F-49ED-BF60-289275D5C229}" destId="{3A6C08ED-CA71-4900-AAE3-FC5483ACD345}" srcOrd="0" destOrd="0" presId="urn:microsoft.com/office/officeart/2005/8/layout/vList4"/>
    <dgm:cxn modelId="{CFA67CC3-591F-4FAA-8F96-E2B912F2AC7D}" type="presOf" srcId="{D93743A3-3E5E-489D-81AD-E05CE82C14FC}" destId="{DF21EA49-E360-4D8F-B9F1-E4EA501FBBA9}" srcOrd="0" destOrd="0" presId="urn:microsoft.com/office/officeart/2005/8/layout/vList4"/>
    <dgm:cxn modelId="{392B6D6F-D986-4E04-B92D-B8745BEA2CD4}" type="presOf" srcId="{667E094F-4F94-492B-9B8D-D2F3F307A645}" destId="{FD034C0F-DD49-411B-9B67-133CF829F54A}" srcOrd="1" destOrd="1" presId="urn:microsoft.com/office/officeart/2005/8/layout/vList4"/>
    <dgm:cxn modelId="{87AABA84-C4B2-4C37-94D6-3E67E105CD8B}" type="presOf" srcId="{99775B5C-C406-4C62-8D8F-63E46713F9C8}" destId="{FEA55429-6047-475D-8E06-B0BAF95D0120}" srcOrd="1" destOrd="1" presId="urn:microsoft.com/office/officeart/2005/8/layout/vList4"/>
    <dgm:cxn modelId="{07A93004-036B-4F7D-83E9-2599023C3A62}" type="presOf" srcId="{7AF311BB-3001-4E4C-B7AC-6EE4B107E44A}" destId="{DF21EA49-E360-4D8F-B9F1-E4EA501FBBA9}" srcOrd="0" destOrd="1" presId="urn:microsoft.com/office/officeart/2005/8/layout/vList4"/>
    <dgm:cxn modelId="{C32FBBAE-54DE-438E-AB02-08217B770BFA}" type="presOf" srcId="{77EB45D3-10C9-45E6-82D3-49CD70AA3301}" destId="{62CB44EC-FE18-475A-87EB-A10A10F12D5D}" srcOrd="1" destOrd="1" presId="urn:microsoft.com/office/officeart/2005/8/layout/vList4"/>
    <dgm:cxn modelId="{09229ED8-F953-4C35-B50C-C1FFF870798F}" type="presParOf" srcId="{B88DD738-CF97-4D4A-8895-AC19A5F37B97}" destId="{B16C514E-B264-40C1-82C7-30D2091488BF}" srcOrd="0" destOrd="0" presId="urn:microsoft.com/office/officeart/2005/8/layout/vList4"/>
    <dgm:cxn modelId="{8AA91176-2A59-426C-A8B4-020510B30DE4}" type="presParOf" srcId="{B16C514E-B264-40C1-82C7-30D2091488BF}" destId="{C504EA98-C51F-42A1-AC10-7898F6949933}" srcOrd="0" destOrd="0" presId="urn:microsoft.com/office/officeart/2005/8/layout/vList4"/>
    <dgm:cxn modelId="{1FE8B70C-2B93-4530-8246-8A22EA588930}" type="presParOf" srcId="{B16C514E-B264-40C1-82C7-30D2091488BF}" destId="{232D4118-DAA4-451B-AAAE-FA6E20E14AF9}" srcOrd="1" destOrd="0" presId="urn:microsoft.com/office/officeart/2005/8/layout/vList4"/>
    <dgm:cxn modelId="{6B06E2B4-0FAC-4C1F-97E7-057C5E8EC5C1}" type="presParOf" srcId="{B16C514E-B264-40C1-82C7-30D2091488BF}" destId="{F27523FD-8D0B-4AAF-92B9-9F9E58DBD8F5}" srcOrd="2" destOrd="0" presId="urn:microsoft.com/office/officeart/2005/8/layout/vList4"/>
    <dgm:cxn modelId="{F47B111B-8832-4C32-A08E-176655C1ED02}" type="presParOf" srcId="{B88DD738-CF97-4D4A-8895-AC19A5F37B97}" destId="{945FB8F5-8D2F-4EDB-A456-9E907E97254D}" srcOrd="1" destOrd="0" presId="urn:microsoft.com/office/officeart/2005/8/layout/vList4"/>
    <dgm:cxn modelId="{97E4CBC8-1A5E-41B6-A01F-E7A107963D74}" type="presParOf" srcId="{B88DD738-CF97-4D4A-8895-AC19A5F37B97}" destId="{ADDA12CA-E755-46AD-BBF7-C3B9A3FC1830}" srcOrd="2" destOrd="0" presId="urn:microsoft.com/office/officeart/2005/8/layout/vList4"/>
    <dgm:cxn modelId="{3CCDB22B-A81C-4CCB-B9CA-345D4EA19AEB}" type="presParOf" srcId="{ADDA12CA-E755-46AD-BBF7-C3B9A3FC1830}" destId="{DC6417C1-DE36-44BB-B34E-2F766809C3DE}" srcOrd="0" destOrd="0" presId="urn:microsoft.com/office/officeart/2005/8/layout/vList4"/>
    <dgm:cxn modelId="{51954519-EA1A-4C82-95D7-6C89F2E4492F}" type="presParOf" srcId="{ADDA12CA-E755-46AD-BBF7-C3B9A3FC1830}" destId="{EEAC8233-FC27-4665-97D7-0988DCF4434D}" srcOrd="1" destOrd="0" presId="urn:microsoft.com/office/officeart/2005/8/layout/vList4"/>
    <dgm:cxn modelId="{E18A8457-88D8-4635-88EE-B403D0F643A6}" type="presParOf" srcId="{ADDA12CA-E755-46AD-BBF7-C3B9A3FC1830}" destId="{FEA55429-6047-475D-8E06-B0BAF95D0120}" srcOrd="2" destOrd="0" presId="urn:microsoft.com/office/officeart/2005/8/layout/vList4"/>
    <dgm:cxn modelId="{EC96D1B3-F632-4202-9D03-083EC9EB5EED}" type="presParOf" srcId="{B88DD738-CF97-4D4A-8895-AC19A5F37B97}" destId="{8FE9CF56-D3AA-41AB-A4C9-FE31A2AC734B}" srcOrd="3" destOrd="0" presId="urn:microsoft.com/office/officeart/2005/8/layout/vList4"/>
    <dgm:cxn modelId="{7573404C-D5F9-459D-A3CC-CC2604A1F40A}" type="presParOf" srcId="{B88DD738-CF97-4D4A-8895-AC19A5F37B97}" destId="{47D7804B-096D-44D8-8713-0E47E5AC7664}" srcOrd="4" destOrd="0" presId="urn:microsoft.com/office/officeart/2005/8/layout/vList4"/>
    <dgm:cxn modelId="{0E95DB24-5D6B-4379-A067-56122E29C297}" type="presParOf" srcId="{47D7804B-096D-44D8-8713-0E47E5AC7664}" destId="{76EFDF39-BD42-4E57-9F86-2CF666FCB9DE}" srcOrd="0" destOrd="0" presId="urn:microsoft.com/office/officeart/2005/8/layout/vList4"/>
    <dgm:cxn modelId="{6E51B832-84B0-40F4-8B0C-F503F66E2E5C}" type="presParOf" srcId="{47D7804B-096D-44D8-8713-0E47E5AC7664}" destId="{7F11086F-7F77-4694-82F0-23CDA80E9C3B}" srcOrd="1" destOrd="0" presId="urn:microsoft.com/office/officeart/2005/8/layout/vList4"/>
    <dgm:cxn modelId="{5A3A6F52-7AC0-4EED-AD30-7D7E0632BBB5}" type="presParOf" srcId="{47D7804B-096D-44D8-8713-0E47E5AC7664}" destId="{62CB44EC-FE18-475A-87EB-A10A10F12D5D}" srcOrd="2" destOrd="0" presId="urn:microsoft.com/office/officeart/2005/8/layout/vList4"/>
    <dgm:cxn modelId="{17386992-F57B-4A8D-9A07-A7C52012DBF4}" type="presParOf" srcId="{B88DD738-CF97-4D4A-8895-AC19A5F37B97}" destId="{0A015220-EDBE-4A36-948C-22229B78BC29}" srcOrd="5" destOrd="0" presId="urn:microsoft.com/office/officeart/2005/8/layout/vList4"/>
    <dgm:cxn modelId="{A53AC06A-082B-4E7C-B680-083A502314C4}" type="presParOf" srcId="{B88DD738-CF97-4D4A-8895-AC19A5F37B97}" destId="{1315BB22-1D87-4D6B-AA00-3F0EC0670A2B}" srcOrd="6" destOrd="0" presId="urn:microsoft.com/office/officeart/2005/8/layout/vList4"/>
    <dgm:cxn modelId="{0F065964-B986-4188-A138-D48A27838A0E}" type="presParOf" srcId="{1315BB22-1D87-4D6B-AA00-3F0EC0670A2B}" destId="{3A6C08ED-CA71-4900-AAE3-FC5483ACD345}" srcOrd="0" destOrd="0" presId="urn:microsoft.com/office/officeart/2005/8/layout/vList4"/>
    <dgm:cxn modelId="{86077A6E-A515-4440-A3E6-A2D35CEB6B3B}" type="presParOf" srcId="{1315BB22-1D87-4D6B-AA00-3F0EC0670A2B}" destId="{B411E66D-1794-448E-B263-C5EBB0C39D3F}" srcOrd="1" destOrd="0" presId="urn:microsoft.com/office/officeart/2005/8/layout/vList4"/>
    <dgm:cxn modelId="{785CD319-05CB-41DB-9C40-E04FD0C55296}" type="presParOf" srcId="{1315BB22-1D87-4D6B-AA00-3F0EC0670A2B}" destId="{FD034C0F-DD49-411B-9B67-133CF829F54A}" srcOrd="2" destOrd="0" presId="urn:microsoft.com/office/officeart/2005/8/layout/vList4"/>
    <dgm:cxn modelId="{053BB371-0066-4EC3-BA5B-9A06D6F87351}" type="presParOf" srcId="{B88DD738-CF97-4D4A-8895-AC19A5F37B97}" destId="{B20BE906-851E-44BB-AA00-E6DEB94A5E08}" srcOrd="7" destOrd="0" presId="urn:microsoft.com/office/officeart/2005/8/layout/vList4"/>
    <dgm:cxn modelId="{C14D5DD4-03F9-469C-BCD8-36780189A555}" type="presParOf" srcId="{B88DD738-CF97-4D4A-8895-AC19A5F37B97}" destId="{FD520CAB-C954-4F7A-98ED-373C7C1BA497}" srcOrd="8" destOrd="0" presId="urn:microsoft.com/office/officeart/2005/8/layout/vList4"/>
    <dgm:cxn modelId="{C8BDA7F7-8830-4B35-B07C-455E039A3CFA}" type="presParOf" srcId="{FD520CAB-C954-4F7A-98ED-373C7C1BA497}" destId="{DF21EA49-E360-4D8F-B9F1-E4EA501FBBA9}" srcOrd="0" destOrd="0" presId="urn:microsoft.com/office/officeart/2005/8/layout/vList4"/>
    <dgm:cxn modelId="{BE92169A-5136-4323-8BEE-73DCFFEB3EBB}" type="presParOf" srcId="{FD520CAB-C954-4F7A-98ED-373C7C1BA497}" destId="{A1ADDCEF-FCEF-4414-9420-25BC2459DC18}" srcOrd="1" destOrd="0" presId="urn:microsoft.com/office/officeart/2005/8/layout/vList4"/>
    <dgm:cxn modelId="{8E87161F-FACE-4B04-B78E-3384E40684CB}" type="presParOf" srcId="{FD520CAB-C954-4F7A-98ED-373C7C1BA497}" destId="{3C97BADB-3423-413A-8D0D-E41501F8F075}"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4EA98-C51F-42A1-AC10-7898F6949933}">
      <dsp:nvSpPr>
        <dsp:cNvPr id="0" name=""/>
        <dsp:cNvSpPr/>
      </dsp:nvSpPr>
      <dsp:spPr>
        <a:xfrm>
          <a:off x="0" y="0"/>
          <a:ext cx="6264695" cy="9363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GB" sz="2400" kern="1200" dirty="0" smtClean="0"/>
            <a:t>Doctoral School Director</a:t>
          </a:r>
          <a:endParaRPr lang="en-GB" sz="2400" kern="1200" dirty="0"/>
        </a:p>
        <a:p>
          <a:pPr marL="171450" lvl="1" indent="-171450" algn="l" defTabSz="844550">
            <a:lnSpc>
              <a:spcPct val="90000"/>
            </a:lnSpc>
            <a:spcBef>
              <a:spcPct val="0"/>
            </a:spcBef>
            <a:spcAft>
              <a:spcPct val="15000"/>
            </a:spcAft>
            <a:buChar char="••"/>
          </a:pPr>
          <a:r>
            <a:rPr lang="en-GB" sz="1900" kern="1200" dirty="0" smtClean="0"/>
            <a:t>Prof Doug Cleaver</a:t>
          </a:r>
          <a:endParaRPr lang="en-GB" sz="1900" kern="1200" dirty="0"/>
        </a:p>
      </dsp:txBody>
      <dsp:txXfrm>
        <a:off x="1346573" y="0"/>
        <a:ext cx="4918122" cy="936344"/>
      </dsp:txXfrm>
    </dsp:sp>
    <dsp:sp modelId="{232D4118-DAA4-451B-AAAE-FA6E20E14AF9}">
      <dsp:nvSpPr>
        <dsp:cNvPr id="0" name=""/>
        <dsp:cNvSpPr/>
      </dsp:nvSpPr>
      <dsp:spPr>
        <a:xfrm>
          <a:off x="405422" y="93634"/>
          <a:ext cx="629363" cy="749075"/>
        </a:xfrm>
        <a:prstGeom prst="roundRect">
          <a:avLst>
            <a:gd name="adj" fmla="val 10000"/>
          </a:avLst>
        </a:prstGeom>
        <a:blipFill rotWithShape="1">
          <a:blip xmlns:r="http://schemas.openxmlformats.org/officeDocument/2006/relationships" r:embed="rId1"/>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DC6417C1-DE36-44BB-B34E-2F766809C3DE}">
      <dsp:nvSpPr>
        <dsp:cNvPr id="0" name=""/>
        <dsp:cNvSpPr/>
      </dsp:nvSpPr>
      <dsp:spPr>
        <a:xfrm>
          <a:off x="0" y="1029978"/>
          <a:ext cx="6264695" cy="9363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GB" sz="2400" kern="1200" dirty="0" smtClean="0"/>
            <a:t>Head of Doctoral Training</a:t>
          </a:r>
          <a:endParaRPr lang="en-GB" sz="2400" kern="1200" dirty="0"/>
        </a:p>
        <a:p>
          <a:pPr marL="171450" lvl="1" indent="-171450" algn="l" defTabSz="844550">
            <a:lnSpc>
              <a:spcPct val="90000"/>
            </a:lnSpc>
            <a:spcBef>
              <a:spcPct val="0"/>
            </a:spcBef>
            <a:spcAft>
              <a:spcPct val="15000"/>
            </a:spcAft>
            <a:buChar char="••"/>
          </a:pPr>
          <a:r>
            <a:rPr lang="en-GB" sz="1900" kern="1200" dirty="0" smtClean="0"/>
            <a:t>Dr Nicola Palmer</a:t>
          </a:r>
          <a:endParaRPr lang="en-GB" sz="1900" kern="1200" dirty="0"/>
        </a:p>
      </dsp:txBody>
      <dsp:txXfrm>
        <a:off x="1346573" y="1029978"/>
        <a:ext cx="4918122" cy="936344"/>
      </dsp:txXfrm>
    </dsp:sp>
    <dsp:sp modelId="{EEAC8233-FC27-4665-97D7-0988DCF4434D}">
      <dsp:nvSpPr>
        <dsp:cNvPr id="0" name=""/>
        <dsp:cNvSpPr/>
      </dsp:nvSpPr>
      <dsp:spPr>
        <a:xfrm>
          <a:off x="331417" y="1123613"/>
          <a:ext cx="777373" cy="749075"/>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000" b="-5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76EFDF39-BD42-4E57-9F86-2CF666FCB9DE}">
      <dsp:nvSpPr>
        <dsp:cNvPr id="0" name=""/>
        <dsp:cNvSpPr/>
      </dsp:nvSpPr>
      <dsp:spPr>
        <a:xfrm>
          <a:off x="0" y="2059957"/>
          <a:ext cx="6264695" cy="9363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GB" sz="2400" kern="1200" dirty="0" smtClean="0"/>
            <a:t>Doctoral School Manager</a:t>
          </a:r>
          <a:endParaRPr lang="en-GB" sz="2400" kern="1200" dirty="0"/>
        </a:p>
        <a:p>
          <a:pPr marL="171450" lvl="1" indent="-171450" algn="l" defTabSz="844550">
            <a:lnSpc>
              <a:spcPct val="90000"/>
            </a:lnSpc>
            <a:spcBef>
              <a:spcPct val="0"/>
            </a:spcBef>
            <a:spcAft>
              <a:spcPct val="15000"/>
            </a:spcAft>
            <a:buChar char="••"/>
          </a:pPr>
          <a:r>
            <a:rPr lang="en-GB" sz="1900" kern="1200" dirty="0" smtClean="0"/>
            <a:t>Dr Sarah Smith</a:t>
          </a:r>
          <a:endParaRPr lang="en-GB" sz="1900" kern="1200" dirty="0"/>
        </a:p>
      </dsp:txBody>
      <dsp:txXfrm>
        <a:off x="1346573" y="2059957"/>
        <a:ext cx="4918122" cy="936344"/>
      </dsp:txXfrm>
    </dsp:sp>
    <dsp:sp modelId="{7F11086F-7F77-4694-82F0-23CDA80E9C3B}">
      <dsp:nvSpPr>
        <dsp:cNvPr id="0" name=""/>
        <dsp:cNvSpPr/>
      </dsp:nvSpPr>
      <dsp:spPr>
        <a:xfrm>
          <a:off x="405422" y="2153592"/>
          <a:ext cx="629363" cy="749075"/>
        </a:xfrm>
        <a:prstGeom prst="roundRect">
          <a:avLst>
            <a:gd name="adj" fmla="val 10000"/>
          </a:avLst>
        </a:prstGeom>
        <a:blipFill rotWithShape="1">
          <a:blip xmlns:r="http://schemas.openxmlformats.org/officeDocument/2006/relationships" r:embed="rId3"/>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3A6C08ED-CA71-4900-AAE3-FC5483ACD345}">
      <dsp:nvSpPr>
        <dsp:cNvPr id="0" name=""/>
        <dsp:cNvSpPr/>
      </dsp:nvSpPr>
      <dsp:spPr>
        <a:xfrm>
          <a:off x="0" y="3089936"/>
          <a:ext cx="6264695" cy="9363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GB" sz="2400" kern="1200" dirty="0" smtClean="0"/>
            <a:t>Researcher Development Adviser</a:t>
          </a:r>
        </a:p>
        <a:p>
          <a:pPr marL="171450" lvl="1" indent="-171450" algn="l" defTabSz="844550">
            <a:lnSpc>
              <a:spcPct val="90000"/>
            </a:lnSpc>
            <a:spcBef>
              <a:spcPct val="0"/>
            </a:spcBef>
            <a:spcAft>
              <a:spcPct val="15000"/>
            </a:spcAft>
            <a:buChar char="••"/>
          </a:pPr>
          <a:r>
            <a:rPr lang="en-GB" sz="1900" kern="1200" dirty="0" smtClean="0"/>
            <a:t>Dr Elizabeth Scanlon</a:t>
          </a:r>
          <a:endParaRPr lang="en-GB" sz="1900" kern="1200" dirty="0"/>
        </a:p>
      </dsp:txBody>
      <dsp:txXfrm>
        <a:off x="1346573" y="3089936"/>
        <a:ext cx="4918122" cy="936344"/>
      </dsp:txXfrm>
    </dsp:sp>
    <dsp:sp modelId="{B411E66D-1794-448E-B263-C5EBB0C39D3F}">
      <dsp:nvSpPr>
        <dsp:cNvPr id="0" name=""/>
        <dsp:cNvSpPr/>
      </dsp:nvSpPr>
      <dsp:spPr>
        <a:xfrm>
          <a:off x="348394" y="3183571"/>
          <a:ext cx="743418" cy="749075"/>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2000" b="-2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DF21EA49-E360-4D8F-B9F1-E4EA501FBBA9}">
      <dsp:nvSpPr>
        <dsp:cNvPr id="0" name=""/>
        <dsp:cNvSpPr/>
      </dsp:nvSpPr>
      <dsp:spPr>
        <a:xfrm>
          <a:off x="0" y="4119915"/>
          <a:ext cx="6264695" cy="9363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GB" sz="2400" kern="1200" dirty="0" smtClean="0"/>
            <a:t>Researcher Development Coordinator</a:t>
          </a:r>
          <a:endParaRPr lang="en-GB" sz="2400" kern="1200" dirty="0"/>
        </a:p>
        <a:p>
          <a:pPr marL="171450" lvl="1" indent="-171450" algn="l" defTabSz="844550">
            <a:lnSpc>
              <a:spcPct val="90000"/>
            </a:lnSpc>
            <a:spcBef>
              <a:spcPct val="0"/>
            </a:spcBef>
            <a:spcAft>
              <a:spcPct val="15000"/>
            </a:spcAft>
            <a:buChar char="••"/>
          </a:pPr>
          <a:r>
            <a:rPr lang="en-GB" sz="1900" kern="1200" dirty="0" smtClean="0"/>
            <a:t>Liz </a:t>
          </a:r>
          <a:r>
            <a:rPr lang="en-GB" sz="1900" kern="1200" dirty="0" err="1" smtClean="0"/>
            <a:t>Brearley</a:t>
          </a:r>
          <a:endParaRPr lang="en-GB" sz="1900" kern="1200" dirty="0"/>
        </a:p>
      </dsp:txBody>
      <dsp:txXfrm>
        <a:off x="1346573" y="4119915"/>
        <a:ext cx="4918122" cy="936344"/>
      </dsp:txXfrm>
    </dsp:sp>
    <dsp:sp modelId="{A1ADDCEF-FCEF-4414-9420-25BC2459DC18}">
      <dsp:nvSpPr>
        <dsp:cNvPr id="0" name=""/>
        <dsp:cNvSpPr/>
      </dsp:nvSpPr>
      <dsp:spPr>
        <a:xfrm>
          <a:off x="331417" y="4213550"/>
          <a:ext cx="777373" cy="749075"/>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3000" r="-3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5BA5A0-F012-4F28-9FA5-8FC7B89B9CC7}" type="datetimeFigureOut">
              <a:rPr lang="en-GB" smtClean="0"/>
              <a:t>28/06/2018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E17A24-3003-4EC6-A957-C7C7066D1414}" type="slidenum">
              <a:rPr lang="en-GB" smtClean="0"/>
              <a:t>‹#›</a:t>
            </a:fld>
            <a:endParaRPr lang="en-GB"/>
          </a:p>
        </p:txBody>
      </p:sp>
    </p:spTree>
    <p:extLst>
      <p:ext uri="{BB962C8B-B14F-4D97-AF65-F5344CB8AC3E}">
        <p14:creationId xmlns:p14="http://schemas.microsoft.com/office/powerpoint/2010/main" val="2847096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buFont typeface="Arial" pitchFamily="34" charset="0"/>
              <a:buChar char="•"/>
            </a:pPr>
            <a:endParaRPr lang="en-GB" dirty="0"/>
          </a:p>
        </p:txBody>
      </p:sp>
      <p:sp>
        <p:nvSpPr>
          <p:cNvPr id="4" name="Slide Number Placeholder 3"/>
          <p:cNvSpPr>
            <a:spLocks noGrp="1"/>
          </p:cNvSpPr>
          <p:nvPr>
            <p:ph type="sldNum" sz="quarter" idx="10"/>
          </p:nvPr>
        </p:nvSpPr>
        <p:spPr/>
        <p:txBody>
          <a:bodyPr/>
          <a:lstStyle/>
          <a:p>
            <a:fld id="{B9B76677-9F2A-4B24-B0C3-8E117E2CF16F}" type="slidenum">
              <a:rPr lang="en-GB" smtClean="0">
                <a:solidFill>
                  <a:prstClr val="black"/>
                </a:solidFill>
              </a:rPr>
              <a:pPr/>
              <a:t>1</a:t>
            </a:fld>
            <a:endParaRPr lang="en-GB">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2"/>
                </a:solidFill>
                <a:latin typeface="Arial" charset="0"/>
                <a:cs typeface="Arial" charset="0"/>
              </a:defRPr>
            </a:lvl1pPr>
            <a:lvl2pPr marL="742950" indent="-285750" eaLnBrk="0" hangingPunct="0">
              <a:defRPr sz="4400">
                <a:solidFill>
                  <a:schemeClr val="tx2"/>
                </a:solidFill>
                <a:latin typeface="Arial" charset="0"/>
                <a:cs typeface="Arial" charset="0"/>
              </a:defRPr>
            </a:lvl2pPr>
            <a:lvl3pPr marL="1143000" indent="-228600" eaLnBrk="0" hangingPunct="0">
              <a:defRPr sz="4400">
                <a:solidFill>
                  <a:schemeClr val="tx2"/>
                </a:solidFill>
                <a:latin typeface="Arial" charset="0"/>
                <a:cs typeface="Arial" charset="0"/>
              </a:defRPr>
            </a:lvl3pPr>
            <a:lvl4pPr marL="1600200" indent="-228600" eaLnBrk="0" hangingPunct="0">
              <a:defRPr sz="4400">
                <a:solidFill>
                  <a:schemeClr val="tx2"/>
                </a:solidFill>
                <a:latin typeface="Arial" charset="0"/>
                <a:cs typeface="Arial" charset="0"/>
              </a:defRPr>
            </a:lvl4pPr>
            <a:lvl5pPr marL="2057400" indent="-228600" eaLnBrk="0" hangingPunct="0">
              <a:defRPr sz="4400">
                <a:solidFill>
                  <a:schemeClr val="tx2"/>
                </a:solidFill>
                <a:latin typeface="Arial" charset="0"/>
                <a:cs typeface="Arial" charset="0"/>
              </a:defRPr>
            </a:lvl5pPr>
            <a:lvl6pPr marL="2514600" indent="-228600" algn="ctr" eaLnBrk="0" fontAlgn="base" hangingPunct="0">
              <a:spcBef>
                <a:spcPct val="0"/>
              </a:spcBef>
              <a:spcAft>
                <a:spcPct val="0"/>
              </a:spcAft>
              <a:defRPr sz="4400">
                <a:solidFill>
                  <a:schemeClr val="tx2"/>
                </a:solidFill>
                <a:latin typeface="Arial" charset="0"/>
                <a:cs typeface="Arial" charset="0"/>
              </a:defRPr>
            </a:lvl6pPr>
            <a:lvl7pPr marL="2971800" indent="-228600" algn="ctr" eaLnBrk="0" fontAlgn="base" hangingPunct="0">
              <a:spcBef>
                <a:spcPct val="0"/>
              </a:spcBef>
              <a:spcAft>
                <a:spcPct val="0"/>
              </a:spcAft>
              <a:defRPr sz="4400">
                <a:solidFill>
                  <a:schemeClr val="tx2"/>
                </a:solidFill>
                <a:latin typeface="Arial" charset="0"/>
                <a:cs typeface="Arial" charset="0"/>
              </a:defRPr>
            </a:lvl7pPr>
            <a:lvl8pPr marL="3429000" indent="-228600" algn="ctr" eaLnBrk="0" fontAlgn="base" hangingPunct="0">
              <a:spcBef>
                <a:spcPct val="0"/>
              </a:spcBef>
              <a:spcAft>
                <a:spcPct val="0"/>
              </a:spcAft>
              <a:defRPr sz="4400">
                <a:solidFill>
                  <a:schemeClr val="tx2"/>
                </a:solidFill>
                <a:latin typeface="Arial" charset="0"/>
                <a:cs typeface="Arial" charset="0"/>
              </a:defRPr>
            </a:lvl8pPr>
            <a:lvl9pPr marL="3886200" indent="-228600" algn="ctr" eaLnBrk="0" fontAlgn="base" hangingPunct="0">
              <a:spcBef>
                <a:spcPct val="0"/>
              </a:spcBef>
              <a:spcAft>
                <a:spcPct val="0"/>
              </a:spcAft>
              <a:defRPr sz="4400">
                <a:solidFill>
                  <a:schemeClr val="tx2"/>
                </a:solidFill>
                <a:latin typeface="Arial" charset="0"/>
                <a:cs typeface="Arial" charset="0"/>
              </a:defRPr>
            </a:lvl9pPr>
          </a:lstStyle>
          <a:p>
            <a:pPr eaLnBrk="1" hangingPunct="1"/>
            <a:fld id="{41C5E68A-1443-4951-8DA8-2B7A5D0F4EF6}" type="slidenum">
              <a:rPr lang="en-GB" sz="1200">
                <a:solidFill>
                  <a:prstClr val="black"/>
                </a:solidFill>
              </a:rPr>
              <a:pPr eaLnBrk="1" hangingPunct="1"/>
              <a:t>38</a:t>
            </a:fld>
            <a:endParaRPr lang="en-GB" sz="1200">
              <a:solidFill>
                <a:prstClr val="black"/>
              </a:solidFill>
            </a:endParaRPr>
          </a:p>
        </p:txBody>
      </p:sp>
      <p:sp>
        <p:nvSpPr>
          <p:cNvPr id="31747" name="Rectangle 2"/>
          <p:cNvSpPr>
            <a:spLocks noGrp="1" noRot="1" noChangeAspect="1" noChangeArrowheads="1" noTextEdit="1"/>
          </p:cNvSpPr>
          <p:nvPr>
            <p:ph type="sldImg"/>
          </p:nvPr>
        </p:nvSpPr>
        <p:spPr>
          <a:xfrm>
            <a:off x="1143000" y="685800"/>
            <a:ext cx="4572000" cy="34290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smtClean="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32771" name="Notes Placeholder 2"/>
          <p:cNvSpPr>
            <a:spLocks noGrp="1"/>
          </p:cNvSpPr>
          <p:nvPr>
            <p:ph type="body" idx="1"/>
          </p:nvPr>
        </p:nvSpPr>
        <p:spPr>
          <a:xfrm>
            <a:off x="549345" y="4356306"/>
            <a:ext cx="5485439" cy="4115019"/>
          </a:xfrm>
          <a:ln/>
          <a:extLst/>
        </p:spPr>
        <p:txBody>
          <a:bodyPr/>
          <a:lstStyle/>
          <a:p>
            <a:pPr fontAlgn="auto">
              <a:lnSpc>
                <a:spcPct val="115000"/>
              </a:lnSpc>
              <a:spcBef>
                <a:spcPts val="0"/>
              </a:spcBef>
              <a:spcAft>
                <a:spcPts val="1000"/>
              </a:spcAft>
              <a:defRPr/>
            </a:pPr>
            <a:endParaRPr lang="en-GB" dirty="0">
              <a:solidFill>
                <a:prstClr val="black"/>
              </a:solidFill>
              <a:latin typeface="Arial"/>
              <a:ea typeface="SimSun"/>
            </a:endParaRPr>
          </a:p>
        </p:txBody>
      </p:sp>
      <p:sp>
        <p:nvSpPr>
          <p:cNvPr id="808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DCC7F08-E22B-46AF-907D-04D08D66D0DC}" type="slidenum">
              <a:rPr lang="en-GB">
                <a:solidFill>
                  <a:prstClr val="black"/>
                </a:solidFill>
                <a:cs typeface="Arial" charset="0"/>
              </a:rPr>
              <a:pPr/>
              <a:t>41</a:t>
            </a:fld>
            <a:endParaRPr lang="en-GB">
              <a:solidFill>
                <a:prstClr val="black"/>
              </a:solidFill>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870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870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6392DEF-D887-4F1B-84E8-FB3735B8392C}" type="slidenum">
              <a:rPr lang="en-GB">
                <a:solidFill>
                  <a:prstClr val="black"/>
                </a:solidFill>
              </a:rPr>
              <a:pPr/>
              <a:t>42</a:t>
            </a:fld>
            <a:endParaRPr lang="en-GB">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890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890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068D958-FE75-4426-AD3A-008BB485E126}" type="slidenum">
              <a:rPr lang="en-GB">
                <a:solidFill>
                  <a:prstClr val="black"/>
                </a:solidFill>
              </a:rPr>
              <a:pPr/>
              <a:t>43</a:t>
            </a:fld>
            <a:endParaRPr lang="en-GB">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911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911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F95D0DB-939D-4AF9-9620-CEA7ADB760D3}" type="slidenum">
              <a:rPr lang="en-GB">
                <a:solidFill>
                  <a:prstClr val="black"/>
                </a:solidFill>
              </a:rPr>
              <a:pPr/>
              <a:t>44</a:t>
            </a:fld>
            <a:endParaRPr lang="en-GB">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931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01C48D5-83E6-42FC-9AC1-64373684BA76}" type="slidenum">
              <a:rPr lang="en-GB">
                <a:solidFill>
                  <a:prstClr val="black"/>
                </a:solidFill>
              </a:rPr>
              <a:pPr/>
              <a:t>45</a:t>
            </a:fld>
            <a:endParaRPr lang="en-GB">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1054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1054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A484A25-CFA7-46D4-8C9C-100558E575AD}" type="slidenum">
              <a:rPr lang="en-GB">
                <a:solidFill>
                  <a:prstClr val="black"/>
                </a:solidFill>
              </a:rPr>
              <a:pPr/>
              <a:t>46</a:t>
            </a:fld>
            <a:endParaRPr lang="en-GB">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952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20000"/>
              </a:spcBef>
            </a:pPr>
            <a:endParaRPr lang="en-GB" sz="3200" dirty="0" smtClean="0">
              <a:solidFill>
                <a:srgbClr val="000000"/>
              </a:solidFill>
              <a:latin typeface="Arial" charset="0"/>
            </a:endParaRPr>
          </a:p>
          <a:p>
            <a:pPr>
              <a:spcBef>
                <a:spcPct val="0"/>
              </a:spcBef>
            </a:pPr>
            <a:endParaRPr lang="en-GB" dirty="0" smtClean="0"/>
          </a:p>
        </p:txBody>
      </p:sp>
      <p:sp>
        <p:nvSpPr>
          <p:cNvPr id="952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4F7BACC-EB1F-4FA2-9343-5CB509267B95}" type="slidenum">
              <a:rPr lang="en-GB">
                <a:solidFill>
                  <a:prstClr val="black"/>
                </a:solidFill>
              </a:rPr>
              <a:pPr/>
              <a:t>47</a:t>
            </a:fld>
            <a:endParaRPr lang="en-GB">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1143000" y="685800"/>
            <a:ext cx="4572000" cy="3429000"/>
          </a:xfrm>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2"/>
                </a:solidFill>
                <a:latin typeface="Arial" charset="0"/>
                <a:cs typeface="Arial" charset="0"/>
              </a:defRPr>
            </a:lvl1pPr>
            <a:lvl2pPr marL="742950" indent="-285750" eaLnBrk="0" hangingPunct="0">
              <a:defRPr sz="4400">
                <a:solidFill>
                  <a:schemeClr val="tx2"/>
                </a:solidFill>
                <a:latin typeface="Arial" charset="0"/>
                <a:cs typeface="Arial" charset="0"/>
              </a:defRPr>
            </a:lvl2pPr>
            <a:lvl3pPr marL="1143000" indent="-228600" eaLnBrk="0" hangingPunct="0">
              <a:defRPr sz="4400">
                <a:solidFill>
                  <a:schemeClr val="tx2"/>
                </a:solidFill>
                <a:latin typeface="Arial" charset="0"/>
                <a:cs typeface="Arial" charset="0"/>
              </a:defRPr>
            </a:lvl3pPr>
            <a:lvl4pPr marL="1600200" indent="-228600" eaLnBrk="0" hangingPunct="0">
              <a:defRPr sz="4400">
                <a:solidFill>
                  <a:schemeClr val="tx2"/>
                </a:solidFill>
                <a:latin typeface="Arial" charset="0"/>
                <a:cs typeface="Arial" charset="0"/>
              </a:defRPr>
            </a:lvl4pPr>
            <a:lvl5pPr marL="2057400" indent="-228600" eaLnBrk="0" hangingPunct="0">
              <a:defRPr sz="4400">
                <a:solidFill>
                  <a:schemeClr val="tx2"/>
                </a:solidFill>
                <a:latin typeface="Arial" charset="0"/>
                <a:cs typeface="Arial" charset="0"/>
              </a:defRPr>
            </a:lvl5pPr>
            <a:lvl6pPr marL="2514600" indent="-228600" algn="ctr" eaLnBrk="0" fontAlgn="base" hangingPunct="0">
              <a:spcBef>
                <a:spcPct val="0"/>
              </a:spcBef>
              <a:spcAft>
                <a:spcPct val="0"/>
              </a:spcAft>
              <a:defRPr sz="4400">
                <a:solidFill>
                  <a:schemeClr val="tx2"/>
                </a:solidFill>
                <a:latin typeface="Arial" charset="0"/>
                <a:cs typeface="Arial" charset="0"/>
              </a:defRPr>
            </a:lvl6pPr>
            <a:lvl7pPr marL="2971800" indent="-228600" algn="ctr" eaLnBrk="0" fontAlgn="base" hangingPunct="0">
              <a:spcBef>
                <a:spcPct val="0"/>
              </a:spcBef>
              <a:spcAft>
                <a:spcPct val="0"/>
              </a:spcAft>
              <a:defRPr sz="4400">
                <a:solidFill>
                  <a:schemeClr val="tx2"/>
                </a:solidFill>
                <a:latin typeface="Arial" charset="0"/>
                <a:cs typeface="Arial" charset="0"/>
              </a:defRPr>
            </a:lvl7pPr>
            <a:lvl8pPr marL="3429000" indent="-228600" algn="ctr" eaLnBrk="0" fontAlgn="base" hangingPunct="0">
              <a:spcBef>
                <a:spcPct val="0"/>
              </a:spcBef>
              <a:spcAft>
                <a:spcPct val="0"/>
              </a:spcAft>
              <a:defRPr sz="4400">
                <a:solidFill>
                  <a:schemeClr val="tx2"/>
                </a:solidFill>
                <a:latin typeface="Arial" charset="0"/>
                <a:cs typeface="Arial" charset="0"/>
              </a:defRPr>
            </a:lvl8pPr>
            <a:lvl9pPr marL="3886200" indent="-228600" algn="ctr" eaLnBrk="0" fontAlgn="base" hangingPunct="0">
              <a:spcBef>
                <a:spcPct val="0"/>
              </a:spcBef>
              <a:spcAft>
                <a:spcPct val="0"/>
              </a:spcAft>
              <a:defRPr sz="4400">
                <a:solidFill>
                  <a:schemeClr val="tx2"/>
                </a:solidFill>
                <a:latin typeface="Arial" charset="0"/>
                <a:cs typeface="Arial" charset="0"/>
              </a:defRPr>
            </a:lvl9pPr>
          </a:lstStyle>
          <a:p>
            <a:pPr eaLnBrk="1" hangingPunct="1"/>
            <a:fld id="{DA8E9210-73A1-4655-BB0F-14FB7B332662}" type="slidenum">
              <a:rPr lang="en-GB" sz="1200">
                <a:solidFill>
                  <a:prstClr val="black"/>
                </a:solidFill>
              </a:rPr>
              <a:pPr eaLnBrk="1" hangingPunct="1"/>
              <a:t>48</a:t>
            </a:fld>
            <a:endParaRPr lang="en-GB" sz="120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buFont typeface="Arial" pitchFamily="34" charset="0"/>
              <a:buChar char="•"/>
            </a:pPr>
            <a:endParaRPr lang="en-GB" dirty="0"/>
          </a:p>
        </p:txBody>
      </p:sp>
      <p:sp>
        <p:nvSpPr>
          <p:cNvPr id="4" name="Slide Number Placeholder 3"/>
          <p:cNvSpPr>
            <a:spLocks noGrp="1"/>
          </p:cNvSpPr>
          <p:nvPr>
            <p:ph type="sldNum" sz="quarter" idx="10"/>
          </p:nvPr>
        </p:nvSpPr>
        <p:spPr/>
        <p:txBody>
          <a:bodyPr/>
          <a:lstStyle/>
          <a:p>
            <a:fld id="{B9B76677-9F2A-4B24-B0C3-8E117E2CF16F}" type="slidenum">
              <a:rPr lang="en-GB" smtClean="0">
                <a:solidFill>
                  <a:prstClr val="black"/>
                </a:solidFill>
              </a:rPr>
              <a:pPr/>
              <a:t>52</a:t>
            </a:fld>
            <a:endParaRPr lang="en-GB">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b="1" dirty="0" smtClean="0"/>
              <a:t>Katie</a:t>
            </a:r>
          </a:p>
        </p:txBody>
      </p:sp>
      <p:sp>
        <p:nvSpPr>
          <p:cNvPr id="4" name="Slide Number Placeholder 3"/>
          <p:cNvSpPr>
            <a:spLocks noGrp="1"/>
          </p:cNvSpPr>
          <p:nvPr>
            <p:ph type="sldNum" sz="quarter" idx="10"/>
          </p:nvPr>
        </p:nvSpPr>
        <p:spPr/>
        <p:txBody>
          <a:bodyPr/>
          <a:lstStyle/>
          <a:p>
            <a:fld id="{D559ACFA-23ED-4555-B0D2-55F0EAF7A9DC}" type="slidenum">
              <a:rPr lang="en-GB" smtClean="0"/>
              <a:pPr/>
              <a:t>2</a:t>
            </a:fld>
            <a:endParaRPr lang="en-GB"/>
          </a:p>
        </p:txBody>
      </p:sp>
    </p:spTree>
    <p:extLst>
      <p:ext uri="{BB962C8B-B14F-4D97-AF65-F5344CB8AC3E}">
        <p14:creationId xmlns:p14="http://schemas.microsoft.com/office/powerpoint/2010/main" val="4018829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9B391B-7047-4404-B84B-B0AD9CC8B0AE}" type="slidenum">
              <a:rPr lang="en-GB" smtClean="0">
                <a:solidFill>
                  <a:prstClr val="black"/>
                </a:solidFill>
              </a:rPr>
              <a:pPr/>
              <a:t>53</a:t>
            </a:fld>
            <a:endParaRPr lang="en-GB">
              <a:solidFill>
                <a:prstClr val="black"/>
              </a:solidFill>
            </a:endParaRPr>
          </a:p>
        </p:txBody>
      </p:sp>
    </p:spTree>
    <p:extLst>
      <p:ext uri="{BB962C8B-B14F-4D97-AF65-F5344CB8AC3E}">
        <p14:creationId xmlns:p14="http://schemas.microsoft.com/office/powerpoint/2010/main" val="2324343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53C3FA0-BE48-4DF5-BEE2-D31863B897DD}" type="slidenum">
              <a:rPr lang="en-GB" smtClean="0">
                <a:solidFill>
                  <a:prstClr val="black"/>
                </a:solidFill>
              </a:rPr>
              <a:pPr>
                <a:defRPr/>
              </a:pPr>
              <a:t>55</a:t>
            </a:fld>
            <a:endParaRPr lang="en-GB">
              <a:solidFill>
                <a:prstClr val="black"/>
              </a:solidFill>
            </a:endParaRPr>
          </a:p>
        </p:txBody>
      </p:sp>
    </p:spTree>
    <p:extLst>
      <p:ext uri="{BB962C8B-B14F-4D97-AF65-F5344CB8AC3E}">
        <p14:creationId xmlns:p14="http://schemas.microsoft.com/office/powerpoint/2010/main" val="1976656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Document</a:t>
            </a:r>
            <a:r>
              <a:rPr lang="en-GB" baseline="0" dirty="0" smtClean="0"/>
              <a:t> delivery service</a:t>
            </a:r>
            <a:endParaRPr lang="en-GB" dirty="0"/>
          </a:p>
        </p:txBody>
      </p:sp>
      <p:sp>
        <p:nvSpPr>
          <p:cNvPr id="4" name="Slide Number Placeholder 3"/>
          <p:cNvSpPr>
            <a:spLocks noGrp="1"/>
          </p:cNvSpPr>
          <p:nvPr>
            <p:ph type="sldNum" sz="quarter" idx="10"/>
          </p:nvPr>
        </p:nvSpPr>
        <p:spPr/>
        <p:txBody>
          <a:bodyPr/>
          <a:lstStyle/>
          <a:p>
            <a:fld id="{02AF6F17-1C8A-4758-8203-D2F7B3A5F23A}" type="slidenum">
              <a:rPr lang="en-GB" smtClean="0">
                <a:solidFill>
                  <a:prstClr val="black"/>
                </a:solidFill>
              </a:rPr>
              <a:pPr/>
              <a:t>56</a:t>
            </a:fld>
            <a:endParaRPr lang="en-GB">
              <a:solidFill>
                <a:prstClr val="black"/>
              </a:solidFill>
            </a:endParaRPr>
          </a:p>
        </p:txBody>
      </p:sp>
    </p:spTree>
    <p:extLst>
      <p:ext uri="{BB962C8B-B14F-4D97-AF65-F5344CB8AC3E}">
        <p14:creationId xmlns:p14="http://schemas.microsoft.com/office/powerpoint/2010/main" val="2513079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53C3FA0-BE48-4DF5-BEE2-D31863B897DD}" type="slidenum">
              <a:rPr lang="en-GB" smtClean="0">
                <a:solidFill>
                  <a:prstClr val="black"/>
                </a:solidFill>
              </a:rPr>
              <a:pPr>
                <a:defRPr/>
              </a:pPr>
              <a:t>57</a:t>
            </a:fld>
            <a:endParaRPr lang="en-GB">
              <a:solidFill>
                <a:prstClr val="black"/>
              </a:solidFill>
            </a:endParaRPr>
          </a:p>
        </p:txBody>
      </p:sp>
    </p:spTree>
    <p:extLst>
      <p:ext uri="{BB962C8B-B14F-4D97-AF65-F5344CB8AC3E}">
        <p14:creationId xmlns:p14="http://schemas.microsoft.com/office/powerpoint/2010/main" val="2643266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53C3FA0-BE48-4DF5-BEE2-D31863B897DD}" type="slidenum">
              <a:rPr lang="en-GB" smtClean="0">
                <a:solidFill>
                  <a:prstClr val="black"/>
                </a:solidFill>
              </a:rPr>
              <a:pPr>
                <a:defRPr/>
              </a:pPr>
              <a:t>58</a:t>
            </a:fld>
            <a:endParaRPr lang="en-GB">
              <a:solidFill>
                <a:prstClr val="black"/>
              </a:solidFill>
            </a:endParaRPr>
          </a:p>
        </p:txBody>
      </p:sp>
    </p:spTree>
    <p:extLst>
      <p:ext uri="{BB962C8B-B14F-4D97-AF65-F5344CB8AC3E}">
        <p14:creationId xmlns:p14="http://schemas.microsoft.com/office/powerpoint/2010/main" val="3129506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AF6F17-1C8A-4758-8203-D2F7B3A5F23A}" type="slidenum">
              <a:rPr lang="en-GB" smtClean="0">
                <a:solidFill>
                  <a:prstClr val="black"/>
                </a:solidFill>
              </a:rPr>
              <a:pPr/>
              <a:t>60</a:t>
            </a:fld>
            <a:endParaRPr lang="en-GB">
              <a:solidFill>
                <a:prstClr val="black"/>
              </a:solidFill>
            </a:endParaRPr>
          </a:p>
        </p:txBody>
      </p:sp>
    </p:spTree>
    <p:extLst>
      <p:ext uri="{BB962C8B-B14F-4D97-AF65-F5344CB8AC3E}">
        <p14:creationId xmlns:p14="http://schemas.microsoft.com/office/powerpoint/2010/main" val="33734561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53C3FA0-BE48-4DF5-BEE2-D31863B897DD}" type="slidenum">
              <a:rPr lang="en-GB" smtClean="0">
                <a:solidFill>
                  <a:prstClr val="black"/>
                </a:solidFill>
              </a:rPr>
              <a:pPr>
                <a:defRPr/>
              </a:pPr>
              <a:t>64</a:t>
            </a:fld>
            <a:endParaRPr lang="en-GB">
              <a:solidFill>
                <a:prstClr val="black"/>
              </a:solidFill>
            </a:endParaRPr>
          </a:p>
        </p:txBody>
      </p:sp>
    </p:spTree>
    <p:extLst>
      <p:ext uri="{BB962C8B-B14F-4D97-AF65-F5344CB8AC3E}">
        <p14:creationId xmlns:p14="http://schemas.microsoft.com/office/powerpoint/2010/main" val="19766567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AF6F17-1C8A-4758-8203-D2F7B3A5F23A}" type="slidenum">
              <a:rPr lang="en-GB" smtClean="0">
                <a:solidFill>
                  <a:prstClr val="black"/>
                </a:solidFill>
              </a:rPr>
              <a:pPr/>
              <a:t>65</a:t>
            </a:fld>
            <a:endParaRPr lang="en-GB">
              <a:solidFill>
                <a:prstClr val="black"/>
              </a:solidFill>
            </a:endParaRPr>
          </a:p>
        </p:txBody>
      </p:sp>
    </p:spTree>
    <p:extLst>
      <p:ext uri="{BB962C8B-B14F-4D97-AF65-F5344CB8AC3E}">
        <p14:creationId xmlns:p14="http://schemas.microsoft.com/office/powerpoint/2010/main" val="3692238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9B391B-7047-4404-B84B-B0AD9CC8B0AE}" type="slidenum">
              <a:rPr lang="en-GB" smtClean="0">
                <a:solidFill>
                  <a:prstClr val="black"/>
                </a:solidFill>
              </a:rPr>
              <a:pPr/>
              <a:t>67</a:t>
            </a:fld>
            <a:endParaRPr lang="en-GB">
              <a:solidFill>
                <a:prstClr val="black"/>
              </a:solidFill>
            </a:endParaRPr>
          </a:p>
        </p:txBody>
      </p:sp>
    </p:spTree>
    <p:extLst>
      <p:ext uri="{BB962C8B-B14F-4D97-AF65-F5344CB8AC3E}">
        <p14:creationId xmlns:p14="http://schemas.microsoft.com/office/powerpoint/2010/main" val="1514959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a:t>Introduction</a:t>
            </a:r>
            <a:r>
              <a:rPr lang="en-GB" baseline="0" dirty="0"/>
              <a:t> - a bit more about role within purpose of Doctoral School</a:t>
            </a:r>
          </a:p>
          <a:p>
            <a:endParaRPr lang="en-GB" dirty="0"/>
          </a:p>
          <a:p>
            <a:r>
              <a:rPr lang="en-GB" dirty="0"/>
              <a:t>Doing a doctorate - your expectations??</a:t>
            </a:r>
          </a:p>
          <a:p>
            <a:endParaRPr lang="en-GB" dirty="0"/>
          </a:p>
        </p:txBody>
      </p:sp>
      <p:sp>
        <p:nvSpPr>
          <p:cNvPr id="4" name="Slide Number Placeholder 3"/>
          <p:cNvSpPr>
            <a:spLocks noGrp="1"/>
          </p:cNvSpPr>
          <p:nvPr>
            <p:ph type="sldNum" sz="quarter" idx="10"/>
          </p:nvPr>
        </p:nvSpPr>
        <p:spPr/>
        <p:txBody>
          <a:bodyPr/>
          <a:lstStyle/>
          <a:p>
            <a:pPr>
              <a:defRPr/>
            </a:pPr>
            <a:fld id="{9F81302F-31E6-4E04-AF0C-C7CB610B0EA1}" type="slidenum">
              <a:rPr lang="en-GB" smtClean="0">
                <a:solidFill>
                  <a:prstClr val="black"/>
                </a:solidFill>
              </a:rPr>
              <a:pPr>
                <a:defRPr/>
              </a:pPr>
              <a:t>75</a:t>
            </a:fld>
            <a:endParaRPr lang="en-GB" dirty="0">
              <a:solidFill>
                <a:prstClr val="black"/>
              </a:solidFill>
            </a:endParaRPr>
          </a:p>
        </p:txBody>
      </p:sp>
    </p:spTree>
    <p:extLst>
      <p:ext uri="{BB962C8B-B14F-4D97-AF65-F5344CB8AC3E}">
        <p14:creationId xmlns:p14="http://schemas.microsoft.com/office/powerpoint/2010/main" val="3326922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0E17A24-3003-4EC6-A957-C7C7066D1414}" type="slidenum">
              <a:rPr lang="en-GB" smtClean="0"/>
              <a:t>3</a:t>
            </a:fld>
            <a:endParaRPr lang="en-GB"/>
          </a:p>
        </p:txBody>
      </p:sp>
    </p:spTree>
    <p:extLst>
      <p:ext uri="{BB962C8B-B14F-4D97-AF65-F5344CB8AC3E}">
        <p14:creationId xmlns:p14="http://schemas.microsoft.com/office/powerpoint/2010/main" val="25668654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9F81302F-31E6-4E04-AF0C-C7CB610B0EA1}" type="slidenum">
              <a:rPr lang="en-GB" smtClean="0">
                <a:solidFill>
                  <a:prstClr val="black"/>
                </a:solidFill>
              </a:rPr>
              <a:pPr>
                <a:defRPr/>
              </a:pPr>
              <a:t>77</a:t>
            </a:fld>
            <a:endParaRPr lang="en-GB" dirty="0">
              <a:solidFill>
                <a:prstClr val="black"/>
              </a:solidFill>
            </a:endParaRPr>
          </a:p>
        </p:txBody>
      </p:sp>
    </p:spTree>
    <p:extLst>
      <p:ext uri="{BB962C8B-B14F-4D97-AF65-F5344CB8AC3E}">
        <p14:creationId xmlns:p14="http://schemas.microsoft.com/office/powerpoint/2010/main" val="31796401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a:t>PGR Reps as instrumental in development of PGR communities</a:t>
            </a:r>
          </a:p>
        </p:txBody>
      </p:sp>
      <p:sp>
        <p:nvSpPr>
          <p:cNvPr id="4" name="Slide Number Placeholder 3"/>
          <p:cNvSpPr>
            <a:spLocks noGrp="1"/>
          </p:cNvSpPr>
          <p:nvPr>
            <p:ph type="sldNum" sz="quarter" idx="10"/>
          </p:nvPr>
        </p:nvSpPr>
        <p:spPr/>
        <p:txBody>
          <a:bodyPr/>
          <a:lstStyle/>
          <a:p>
            <a:pPr>
              <a:defRPr/>
            </a:pPr>
            <a:fld id="{9F81302F-31E6-4E04-AF0C-C7CB610B0EA1}" type="slidenum">
              <a:rPr lang="en-GB" smtClean="0">
                <a:solidFill>
                  <a:prstClr val="black"/>
                </a:solidFill>
              </a:rPr>
              <a:pPr>
                <a:defRPr/>
              </a:pPr>
              <a:t>78</a:t>
            </a:fld>
            <a:endParaRPr lang="en-GB" dirty="0">
              <a:solidFill>
                <a:prstClr val="black"/>
              </a:solidFill>
            </a:endParaRPr>
          </a:p>
        </p:txBody>
      </p:sp>
    </p:spTree>
    <p:extLst>
      <p:ext uri="{BB962C8B-B14F-4D97-AF65-F5344CB8AC3E}">
        <p14:creationId xmlns:p14="http://schemas.microsoft.com/office/powerpoint/2010/main" val="16575180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a:t>Talk through range of events....</a:t>
            </a:r>
          </a:p>
        </p:txBody>
      </p:sp>
      <p:sp>
        <p:nvSpPr>
          <p:cNvPr id="4" name="Slide Number Placeholder 3"/>
          <p:cNvSpPr>
            <a:spLocks noGrp="1"/>
          </p:cNvSpPr>
          <p:nvPr>
            <p:ph type="sldNum" sz="quarter" idx="10"/>
          </p:nvPr>
        </p:nvSpPr>
        <p:spPr/>
        <p:txBody>
          <a:bodyPr/>
          <a:lstStyle/>
          <a:p>
            <a:pPr>
              <a:defRPr/>
            </a:pPr>
            <a:fld id="{9F81302F-31E6-4E04-AF0C-C7CB610B0EA1}" type="slidenum">
              <a:rPr lang="en-GB" smtClean="0">
                <a:solidFill>
                  <a:prstClr val="black"/>
                </a:solidFill>
              </a:rPr>
              <a:pPr>
                <a:defRPr/>
              </a:pPr>
              <a:t>79</a:t>
            </a:fld>
            <a:endParaRPr lang="en-GB" dirty="0">
              <a:solidFill>
                <a:prstClr val="black"/>
              </a:solidFill>
            </a:endParaRPr>
          </a:p>
        </p:txBody>
      </p:sp>
    </p:spTree>
    <p:extLst>
      <p:ext uri="{BB962C8B-B14F-4D97-AF65-F5344CB8AC3E}">
        <p14:creationId xmlns:p14="http://schemas.microsoft.com/office/powerpoint/2010/main" val="24402702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a:t>Our blog site</a:t>
            </a:r>
          </a:p>
        </p:txBody>
      </p:sp>
      <p:sp>
        <p:nvSpPr>
          <p:cNvPr id="4" name="Slide Number Placeholder 3"/>
          <p:cNvSpPr>
            <a:spLocks noGrp="1"/>
          </p:cNvSpPr>
          <p:nvPr>
            <p:ph type="sldNum" sz="quarter" idx="10"/>
          </p:nvPr>
        </p:nvSpPr>
        <p:spPr/>
        <p:txBody>
          <a:bodyPr/>
          <a:lstStyle/>
          <a:p>
            <a:pPr>
              <a:defRPr/>
            </a:pPr>
            <a:fld id="{9F81302F-31E6-4E04-AF0C-C7CB610B0EA1}" type="slidenum">
              <a:rPr lang="en-GB" smtClean="0">
                <a:solidFill>
                  <a:prstClr val="black"/>
                </a:solidFill>
              </a:rPr>
              <a:pPr>
                <a:defRPr/>
              </a:pPr>
              <a:t>80</a:t>
            </a:fld>
            <a:endParaRPr lang="en-GB" dirty="0">
              <a:solidFill>
                <a:prstClr val="black"/>
              </a:solidFill>
            </a:endParaRPr>
          </a:p>
        </p:txBody>
      </p:sp>
    </p:spTree>
    <p:extLst>
      <p:ext uri="{BB962C8B-B14F-4D97-AF65-F5344CB8AC3E}">
        <p14:creationId xmlns:p14="http://schemas.microsoft.com/office/powerpoint/2010/main" val="40014851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a:t>Ways</a:t>
            </a:r>
            <a:r>
              <a:rPr lang="en-GB" baseline="0" dirty="0"/>
              <a:t> to connect</a:t>
            </a:r>
            <a:endParaRPr lang="en-GB" dirty="0"/>
          </a:p>
        </p:txBody>
      </p:sp>
      <p:sp>
        <p:nvSpPr>
          <p:cNvPr id="4" name="Slide Number Placeholder 3"/>
          <p:cNvSpPr>
            <a:spLocks noGrp="1"/>
          </p:cNvSpPr>
          <p:nvPr>
            <p:ph type="sldNum" sz="quarter" idx="10"/>
          </p:nvPr>
        </p:nvSpPr>
        <p:spPr/>
        <p:txBody>
          <a:bodyPr/>
          <a:lstStyle/>
          <a:p>
            <a:pPr>
              <a:defRPr/>
            </a:pPr>
            <a:fld id="{9F81302F-31E6-4E04-AF0C-C7CB610B0EA1}" type="slidenum">
              <a:rPr lang="en-GB" smtClean="0">
                <a:solidFill>
                  <a:prstClr val="black"/>
                </a:solidFill>
              </a:rPr>
              <a:pPr>
                <a:defRPr/>
              </a:pPr>
              <a:t>81</a:t>
            </a:fld>
            <a:endParaRPr lang="en-GB" dirty="0">
              <a:solidFill>
                <a:prstClr val="black"/>
              </a:solidFill>
            </a:endParaRPr>
          </a:p>
        </p:txBody>
      </p:sp>
    </p:spTree>
    <p:extLst>
      <p:ext uri="{BB962C8B-B14F-4D97-AF65-F5344CB8AC3E}">
        <p14:creationId xmlns:p14="http://schemas.microsoft.com/office/powerpoint/2010/main" val="12054469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buFont typeface="Courier New" pitchFamily="49" charset="0"/>
              <a:buChar char="o"/>
            </a:pPr>
            <a:r>
              <a:rPr lang="en-GB" sz="1200" dirty="0"/>
              <a:t>QAA Indicator 14: "Research students have appropriate opportunities for developing research, personal and professional skills. Each research student's development needs are identified and agreed jointly by the student and appropriate staff at the start of the degree; these are regularly reviewed and updated as appropriate"</a:t>
            </a:r>
          </a:p>
          <a:p>
            <a:pPr>
              <a:buFont typeface="Courier New" pitchFamily="49" charset="0"/>
              <a:buChar char="o"/>
            </a:pPr>
            <a:r>
              <a:rPr lang="en-GB" sz="1200" dirty="0"/>
              <a:t>Roberts' Review: "Minimum standards should include the provision of at least two weeks of dedicated training a year, principally in transferable skills“</a:t>
            </a:r>
          </a:p>
          <a:p>
            <a:pPr>
              <a:buFont typeface="Courier New" pitchFamily="49" charset="0"/>
              <a:buChar char="o"/>
            </a:pPr>
            <a:endParaRPr lang="en-GB" sz="1200" dirty="0"/>
          </a:p>
          <a:p>
            <a:pPr>
              <a:buFont typeface="Courier New" pitchFamily="49" charset="0"/>
              <a:buChar char="o"/>
            </a:pPr>
            <a:r>
              <a:rPr lang="en-GB" sz="1200" dirty="0"/>
              <a:t>Widely</a:t>
            </a:r>
            <a:r>
              <a:rPr lang="en-GB" sz="1200" baseline="0" dirty="0"/>
              <a:t> recognised as a key element of the postgraduate research experience</a:t>
            </a:r>
          </a:p>
          <a:p>
            <a:pPr>
              <a:buFont typeface="Courier New" pitchFamily="49" charset="0"/>
              <a:buChar char="o"/>
            </a:pPr>
            <a:r>
              <a:rPr lang="en-GB" sz="1200" baseline="0" dirty="0"/>
              <a:t>Opens up a range of career choices</a:t>
            </a:r>
          </a:p>
          <a:p>
            <a:pPr>
              <a:buFont typeface="Courier New" pitchFamily="49" charset="0"/>
              <a:buChar char="o"/>
            </a:pPr>
            <a:r>
              <a:rPr lang="en-GB" sz="1200" baseline="0" dirty="0"/>
              <a:t>Gives you a competitive edge</a:t>
            </a:r>
            <a:endParaRPr lang="en-GB" sz="1200" dirty="0"/>
          </a:p>
          <a:p>
            <a:endParaRPr lang="en-GB" dirty="0"/>
          </a:p>
        </p:txBody>
      </p:sp>
      <p:sp>
        <p:nvSpPr>
          <p:cNvPr id="4" name="Slide Number Placeholder 3"/>
          <p:cNvSpPr>
            <a:spLocks noGrp="1"/>
          </p:cNvSpPr>
          <p:nvPr>
            <p:ph type="sldNum" sz="quarter" idx="10"/>
          </p:nvPr>
        </p:nvSpPr>
        <p:spPr/>
        <p:txBody>
          <a:bodyPr/>
          <a:lstStyle/>
          <a:p>
            <a:pPr fontAlgn="auto">
              <a:spcBef>
                <a:spcPts val="0"/>
              </a:spcBef>
              <a:spcAft>
                <a:spcPts val="0"/>
              </a:spcAft>
              <a:defRPr/>
            </a:pPr>
            <a:fld id="{EA01EA78-9250-44B6-9A82-6BEB7DBA5EE8}" type="slidenum">
              <a:rPr lang="en-GB" sz="1800" kern="0" smtClean="0">
                <a:solidFill>
                  <a:sysClr val="windowText" lastClr="000000"/>
                </a:solidFill>
              </a:rPr>
              <a:pPr fontAlgn="auto">
                <a:spcBef>
                  <a:spcPts val="0"/>
                </a:spcBef>
                <a:spcAft>
                  <a:spcPts val="0"/>
                </a:spcAft>
                <a:defRPr/>
              </a:pPr>
              <a:t>82</a:t>
            </a:fld>
            <a:endParaRPr lang="en-GB" sz="1800" kern="0">
              <a:solidFill>
                <a:sysClr val="windowText" lastClr="000000"/>
              </a:solidFill>
            </a:endParaRPr>
          </a:p>
        </p:txBody>
      </p:sp>
    </p:spTree>
    <p:extLst>
      <p:ext uri="{BB962C8B-B14F-4D97-AF65-F5344CB8AC3E}">
        <p14:creationId xmlns:p14="http://schemas.microsoft.com/office/powerpoint/2010/main" val="35098877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fontAlgn="auto">
              <a:spcBef>
                <a:spcPts val="0"/>
              </a:spcBef>
              <a:spcAft>
                <a:spcPts val="0"/>
              </a:spcAft>
              <a:defRPr/>
            </a:pPr>
            <a:fld id="{EA01EA78-9250-44B6-9A82-6BEB7DBA5EE8}" type="slidenum">
              <a:rPr lang="en-GB" sz="1800" kern="0" smtClean="0">
                <a:solidFill>
                  <a:sysClr val="windowText" lastClr="000000"/>
                </a:solidFill>
              </a:rPr>
              <a:pPr fontAlgn="auto">
                <a:spcBef>
                  <a:spcPts val="0"/>
                </a:spcBef>
                <a:spcAft>
                  <a:spcPts val="0"/>
                </a:spcAft>
                <a:defRPr/>
              </a:pPr>
              <a:t>83</a:t>
            </a:fld>
            <a:endParaRPr lang="en-GB" sz="1800" kern="0">
              <a:solidFill>
                <a:sysClr val="windowText" lastClr="000000"/>
              </a:solidFill>
            </a:endParaRPr>
          </a:p>
        </p:txBody>
      </p:sp>
    </p:spTree>
    <p:extLst>
      <p:ext uri="{BB962C8B-B14F-4D97-AF65-F5344CB8AC3E}">
        <p14:creationId xmlns:p14="http://schemas.microsoft.com/office/powerpoint/2010/main" val="16198867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fontAlgn="auto">
              <a:spcBef>
                <a:spcPts val="0"/>
              </a:spcBef>
              <a:spcAft>
                <a:spcPts val="0"/>
              </a:spcAft>
              <a:defRPr/>
            </a:pPr>
            <a:fld id="{EA01EA78-9250-44B6-9A82-6BEB7DBA5EE8}" type="slidenum">
              <a:rPr lang="en-GB" sz="1800" kern="0" smtClean="0">
                <a:solidFill>
                  <a:sysClr val="windowText" lastClr="000000"/>
                </a:solidFill>
              </a:rPr>
              <a:pPr fontAlgn="auto">
                <a:spcBef>
                  <a:spcPts val="0"/>
                </a:spcBef>
                <a:spcAft>
                  <a:spcPts val="0"/>
                </a:spcAft>
                <a:defRPr/>
              </a:pPr>
              <a:t>84</a:t>
            </a:fld>
            <a:endParaRPr lang="en-GB" sz="1800" kern="0">
              <a:solidFill>
                <a:sysClr val="windowText" lastClr="000000"/>
              </a:solidFill>
            </a:endParaRPr>
          </a:p>
        </p:txBody>
      </p:sp>
    </p:spTree>
    <p:extLst>
      <p:ext uri="{BB962C8B-B14F-4D97-AF65-F5344CB8AC3E}">
        <p14:creationId xmlns:p14="http://schemas.microsoft.com/office/powerpoint/2010/main" val="41953496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0E17A24-3003-4EC6-A957-C7C7066D1414}" type="slidenum">
              <a:rPr lang="en-GB" smtClean="0"/>
              <a:t>85</a:t>
            </a:fld>
            <a:endParaRPr lang="en-GB"/>
          </a:p>
        </p:txBody>
      </p:sp>
    </p:spTree>
    <p:extLst>
      <p:ext uri="{BB962C8B-B14F-4D97-AF65-F5344CB8AC3E}">
        <p14:creationId xmlns:p14="http://schemas.microsoft.com/office/powerpoint/2010/main" val="40433928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fontAlgn="auto">
              <a:spcBef>
                <a:spcPts val="0"/>
              </a:spcBef>
              <a:spcAft>
                <a:spcPts val="0"/>
              </a:spcAft>
              <a:defRPr/>
            </a:pPr>
            <a:fld id="{EA01EA78-9250-44B6-9A82-6BEB7DBA5EE8}" type="slidenum">
              <a:rPr lang="en-GB" sz="1800" kern="0" smtClean="0">
                <a:solidFill>
                  <a:sysClr val="windowText" lastClr="000000"/>
                </a:solidFill>
              </a:rPr>
              <a:pPr fontAlgn="auto">
                <a:spcBef>
                  <a:spcPts val="0"/>
                </a:spcBef>
                <a:spcAft>
                  <a:spcPts val="0"/>
                </a:spcAft>
                <a:defRPr/>
              </a:pPr>
              <a:t>87</a:t>
            </a:fld>
            <a:endParaRPr lang="en-GB" sz="1800" kern="0">
              <a:solidFill>
                <a:sysClr val="windowText" lastClr="000000"/>
              </a:solidFill>
            </a:endParaRPr>
          </a:p>
        </p:txBody>
      </p:sp>
    </p:spTree>
    <p:extLst>
      <p:ext uri="{BB962C8B-B14F-4D97-AF65-F5344CB8AC3E}">
        <p14:creationId xmlns:p14="http://schemas.microsoft.com/office/powerpoint/2010/main" val="194001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buFont typeface="Arial" pitchFamily="34" charset="0"/>
              <a:buChar char="•"/>
            </a:pPr>
            <a:endParaRPr lang="en-GB" dirty="0"/>
          </a:p>
        </p:txBody>
      </p:sp>
      <p:sp>
        <p:nvSpPr>
          <p:cNvPr id="4" name="Slide Number Placeholder 3"/>
          <p:cNvSpPr>
            <a:spLocks noGrp="1"/>
          </p:cNvSpPr>
          <p:nvPr>
            <p:ph type="sldNum" sz="quarter" idx="10"/>
          </p:nvPr>
        </p:nvSpPr>
        <p:spPr/>
        <p:txBody>
          <a:bodyPr/>
          <a:lstStyle/>
          <a:p>
            <a:fld id="{B9B76677-9F2A-4B24-B0C3-8E117E2CF16F}" type="slidenum">
              <a:rPr lang="en-GB" smtClean="0">
                <a:solidFill>
                  <a:prstClr val="black"/>
                </a:solidFill>
              </a:rPr>
              <a:pPr/>
              <a:t>4</a:t>
            </a:fld>
            <a:endParaRPr lang="en-GB">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9F81302F-31E6-4E04-AF0C-C7CB610B0EA1}" type="slidenum">
              <a:rPr lang="en-GB" smtClean="0">
                <a:solidFill>
                  <a:prstClr val="black"/>
                </a:solidFill>
              </a:rPr>
              <a:pPr>
                <a:defRPr/>
              </a:pPr>
              <a:t>88</a:t>
            </a:fld>
            <a:endParaRPr lang="en-GB" dirty="0">
              <a:solidFill>
                <a:prstClr val="black"/>
              </a:solidFill>
            </a:endParaRPr>
          </a:p>
        </p:txBody>
      </p:sp>
    </p:spTree>
    <p:extLst>
      <p:ext uri="{BB962C8B-B14F-4D97-AF65-F5344CB8AC3E}">
        <p14:creationId xmlns:p14="http://schemas.microsoft.com/office/powerpoint/2010/main" val="2908172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buFont typeface="Arial" pitchFamily="34" charset="0"/>
              <a:buChar char="•"/>
            </a:pPr>
            <a:endParaRPr lang="en-GB" dirty="0"/>
          </a:p>
        </p:txBody>
      </p:sp>
      <p:sp>
        <p:nvSpPr>
          <p:cNvPr id="4" name="Slide Number Placeholder 3"/>
          <p:cNvSpPr>
            <a:spLocks noGrp="1"/>
          </p:cNvSpPr>
          <p:nvPr>
            <p:ph type="sldNum" sz="quarter" idx="10"/>
          </p:nvPr>
        </p:nvSpPr>
        <p:spPr/>
        <p:txBody>
          <a:bodyPr/>
          <a:lstStyle/>
          <a:p>
            <a:fld id="{B9B76677-9F2A-4B24-B0C3-8E117E2CF16F}" type="slidenum">
              <a:rPr lang="en-GB" smtClean="0">
                <a:solidFill>
                  <a:prstClr val="black"/>
                </a:solidFill>
              </a:rPr>
              <a:pPr/>
              <a:t>91</a:t>
            </a:fld>
            <a:endParaRPr lang="en-GB">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GB" sz="1200" kern="1200" baseline="0" dirty="0">
                <a:solidFill>
                  <a:schemeClr val="tx1"/>
                </a:solidFill>
                <a:latin typeface="+mn-lt"/>
                <a:ea typeface="+mn-ea"/>
                <a:cs typeface="+mn-cs"/>
              </a:rPr>
              <a:t>Corporate plan - our research strength will be concentrated in specific subject areas, but will be world class and designed to promote solutions that have a positive impact on the quality of life, solutions to questions of public policy, and contribute to the knowledge economy.</a:t>
            </a:r>
          </a:p>
          <a:p>
            <a:pPr>
              <a:buFont typeface="Arial" pitchFamily="34" charset="0"/>
              <a:buChar char="•"/>
            </a:pPr>
            <a:r>
              <a:rPr lang="en-GB" sz="1200" kern="1200" baseline="0" dirty="0">
                <a:solidFill>
                  <a:schemeClr val="tx1"/>
                </a:solidFill>
                <a:latin typeface="+mn-lt"/>
                <a:ea typeface="+mn-ea"/>
                <a:cs typeface="+mn-cs"/>
              </a:rPr>
              <a:t>Income - £8 - 12M research income from grants and contracts (top 5 post 92 HEIs), £4M HEFCE funding, £1.7 Research capital funding</a:t>
            </a:r>
          </a:p>
          <a:p>
            <a:pPr>
              <a:buFont typeface="Arial" pitchFamily="34" charset="0"/>
              <a:buChar char="•"/>
            </a:pPr>
            <a:r>
              <a:rPr lang="en-GB" sz="1200" kern="1200" baseline="0" dirty="0">
                <a:solidFill>
                  <a:schemeClr val="tx1"/>
                </a:solidFill>
                <a:latin typeface="+mn-lt"/>
                <a:ea typeface="+mn-ea"/>
                <a:cs typeface="+mn-cs"/>
              </a:rPr>
              <a:t>League tables e.g. Good University guide ranked 71 or 72 </a:t>
            </a:r>
          </a:p>
          <a:p>
            <a:pPr>
              <a:buFont typeface="Arial" pitchFamily="34" charset="0"/>
              <a:buChar char="•"/>
            </a:pPr>
            <a:r>
              <a:rPr lang="en-GB" sz="1200" kern="1200" baseline="0" dirty="0">
                <a:solidFill>
                  <a:schemeClr val="tx1"/>
                </a:solidFill>
                <a:latin typeface="+mn-lt"/>
                <a:ea typeface="+mn-ea"/>
                <a:cs typeface="+mn-cs"/>
              </a:rPr>
              <a:t>Impact - key government driver and HEIs will be assessed in future on the impact of their research and rewarded accordingly</a:t>
            </a:r>
          </a:p>
          <a:p>
            <a:pPr>
              <a:buFont typeface="Arial" pitchFamily="34" charset="0"/>
              <a:buChar char="•"/>
            </a:pPr>
            <a:r>
              <a:rPr lang="en-GB" sz="1200" kern="1200" baseline="0" dirty="0">
                <a:solidFill>
                  <a:schemeClr val="tx1"/>
                </a:solidFill>
                <a:latin typeface="+mn-lt"/>
                <a:ea typeface="+mn-ea"/>
                <a:cs typeface="+mn-cs"/>
              </a:rPr>
              <a:t>Interesting informal research conducted that suggests this.  </a:t>
            </a:r>
            <a:endParaRPr lang="en-GB" dirty="0"/>
          </a:p>
        </p:txBody>
      </p:sp>
      <p:sp>
        <p:nvSpPr>
          <p:cNvPr id="4" name="Slide Number Placeholder 3"/>
          <p:cNvSpPr>
            <a:spLocks noGrp="1"/>
          </p:cNvSpPr>
          <p:nvPr>
            <p:ph type="sldNum" sz="quarter" idx="10"/>
          </p:nvPr>
        </p:nvSpPr>
        <p:spPr/>
        <p:txBody>
          <a:bodyPr/>
          <a:lstStyle/>
          <a:p>
            <a:fld id="{B9B76677-9F2A-4B24-B0C3-8E117E2CF16F}" type="slidenum">
              <a:rPr lang="en-GB" smtClean="0"/>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GB" sz="1200" kern="1200" baseline="0" dirty="0">
                <a:solidFill>
                  <a:schemeClr val="tx1"/>
                </a:solidFill>
                <a:latin typeface="+mn-lt"/>
                <a:ea typeface="+mn-ea"/>
                <a:cs typeface="+mn-cs"/>
              </a:rPr>
              <a:t>Corporate plan - our research strength will be concentrated in specific subject areas, but will be world class and designed to promote solutions that have a positive impact on the quality of life, solutions to questions of public policy, and contribute to the knowledge economy.</a:t>
            </a:r>
          </a:p>
          <a:p>
            <a:pPr>
              <a:buFont typeface="Arial" pitchFamily="34" charset="0"/>
              <a:buChar char="•"/>
            </a:pPr>
            <a:r>
              <a:rPr lang="en-GB" sz="1200" kern="1200" baseline="0" dirty="0">
                <a:solidFill>
                  <a:schemeClr val="tx1"/>
                </a:solidFill>
                <a:latin typeface="+mn-lt"/>
                <a:ea typeface="+mn-ea"/>
                <a:cs typeface="+mn-cs"/>
              </a:rPr>
              <a:t>Income - £8 - 12M research income from grants and contracts (top 5 post 92 HEIs), £4M HEFCE funding, £1.7 Research capital funding</a:t>
            </a:r>
          </a:p>
          <a:p>
            <a:pPr>
              <a:buFont typeface="Arial" pitchFamily="34" charset="0"/>
              <a:buChar char="•"/>
            </a:pPr>
            <a:r>
              <a:rPr lang="en-GB" sz="1200" kern="1200" baseline="0" dirty="0">
                <a:solidFill>
                  <a:schemeClr val="tx1"/>
                </a:solidFill>
                <a:latin typeface="+mn-lt"/>
                <a:ea typeface="+mn-ea"/>
                <a:cs typeface="+mn-cs"/>
              </a:rPr>
              <a:t>League tables e.g. Good University guide ranked 71 or 72 </a:t>
            </a:r>
          </a:p>
          <a:p>
            <a:pPr>
              <a:buFont typeface="Arial" pitchFamily="34" charset="0"/>
              <a:buChar char="•"/>
            </a:pPr>
            <a:r>
              <a:rPr lang="en-GB" sz="1200" kern="1200" baseline="0" dirty="0">
                <a:solidFill>
                  <a:schemeClr val="tx1"/>
                </a:solidFill>
                <a:latin typeface="+mn-lt"/>
                <a:ea typeface="+mn-ea"/>
                <a:cs typeface="+mn-cs"/>
              </a:rPr>
              <a:t>Impact - key government driver and HEIs will be assessed in future on the impact of their research and rewarded accordingly</a:t>
            </a:r>
          </a:p>
          <a:p>
            <a:pPr>
              <a:buFont typeface="Arial" pitchFamily="34" charset="0"/>
              <a:buChar char="•"/>
            </a:pPr>
            <a:r>
              <a:rPr lang="en-GB" sz="1200" kern="1200" baseline="0" dirty="0">
                <a:solidFill>
                  <a:schemeClr val="tx1"/>
                </a:solidFill>
                <a:latin typeface="+mn-lt"/>
                <a:ea typeface="+mn-ea"/>
                <a:cs typeface="+mn-cs"/>
              </a:rPr>
              <a:t>Interesting informal research conducted that suggests this.  </a:t>
            </a:r>
            <a:endParaRPr lang="en-GB" dirty="0"/>
          </a:p>
        </p:txBody>
      </p:sp>
      <p:sp>
        <p:nvSpPr>
          <p:cNvPr id="4" name="Slide Number Placeholder 3"/>
          <p:cNvSpPr>
            <a:spLocks noGrp="1"/>
          </p:cNvSpPr>
          <p:nvPr>
            <p:ph type="sldNum" sz="quarter" idx="10"/>
          </p:nvPr>
        </p:nvSpPr>
        <p:spPr/>
        <p:txBody>
          <a:bodyPr/>
          <a:lstStyle/>
          <a:p>
            <a:fld id="{B9B76677-9F2A-4B24-B0C3-8E117E2CF16F}"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3341688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655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655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E90E701-40C3-48B9-AB79-59761BEFD763}" type="slidenum">
              <a:rPr lang="en-GB">
                <a:solidFill>
                  <a:prstClr val="black"/>
                </a:solidFill>
              </a:rPr>
              <a:pPr/>
              <a:t>35</a:t>
            </a:fld>
            <a:endParaRPr lang="en-GB"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675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dirty="0" smtClean="0">
                <a:solidFill>
                  <a:srgbClr val="000000"/>
                </a:solidFill>
              </a:rPr>
              <a:t>History : </a:t>
            </a:r>
            <a:r>
              <a:rPr lang="en-GB" dirty="0" err="1" smtClean="0">
                <a:solidFill>
                  <a:srgbClr val="000000"/>
                </a:solidFill>
              </a:rPr>
              <a:t>Tusadee</a:t>
            </a:r>
            <a:r>
              <a:rPr lang="en-GB" dirty="0" smtClean="0">
                <a:solidFill>
                  <a:srgbClr val="000000"/>
                </a:solidFill>
              </a:rPr>
              <a:t> Syphilis study </a:t>
            </a:r>
          </a:p>
        </p:txBody>
      </p:sp>
      <p:sp>
        <p:nvSpPr>
          <p:cNvPr id="675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362A7E-1839-45BC-8A8D-811E37D6447F}" type="slidenum">
              <a:rPr lang="en-GB">
                <a:solidFill>
                  <a:prstClr val="black"/>
                </a:solidFill>
                <a:cs typeface="Arial" charset="0"/>
              </a:rPr>
              <a:pPr/>
              <a:t>36</a:t>
            </a:fld>
            <a:endParaRPr lang="en-GB">
              <a:solidFill>
                <a:prstClr val="black"/>
              </a:solidFill>
              <a:cs typeface="Arial" charset="0"/>
            </a:endParaRPr>
          </a:p>
        </p:txBody>
      </p:sp>
      <p:sp>
        <p:nvSpPr>
          <p:cNvPr id="67588" name="Slide Image Placeholder 1"/>
          <p:cNvSpPr txBox="1">
            <a:spLocks noRot="1" noChangeAspect="1" noTextEdit="1"/>
          </p:cNvSpPr>
          <p:nvPr/>
        </p:nvSpPr>
        <p:spPr bwMode="auto">
          <a:xfrm>
            <a:off x="1125918" y="684374"/>
            <a:ext cx="4570932" cy="3429183"/>
          </a:xfrm>
          <a:prstGeom prst="rect">
            <a:avLst/>
          </a:prstGeom>
          <a:noFill/>
          <a:ln w="9525">
            <a:solidFill>
              <a:srgbClr val="000000"/>
            </a:solidFill>
            <a:miter lim="800000"/>
            <a:headEnd/>
            <a:tailEnd/>
          </a:ln>
        </p:spPr>
        <p:txBody>
          <a:bodyPr anchor="ctr"/>
          <a:lstStyle/>
          <a:p>
            <a:pPr fontAlgn="base">
              <a:spcBef>
                <a:spcPct val="0"/>
              </a:spcBef>
              <a:spcAft>
                <a:spcPct val="0"/>
              </a:spcAft>
            </a:pPr>
            <a:endParaRPr lang="en-US">
              <a:solidFill>
                <a:prstClr val="black"/>
              </a:solidFill>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696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solidFill>
                <a:srgbClr val="000000"/>
              </a:solidFill>
              <a:latin typeface="Times New Roman" pitchFamily="18" charset="0"/>
              <a:ea typeface="Calibri" pitchFamily="34" charset="0"/>
              <a:cs typeface="Times New Roman" pitchFamily="18" charset="0"/>
            </a:endParaRPr>
          </a:p>
        </p:txBody>
      </p:sp>
      <p:sp>
        <p:nvSpPr>
          <p:cNvPr id="696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67C24A-3FC5-4EC7-9034-27D70922D6D5}" type="slidenum">
              <a:rPr lang="en-GB">
                <a:solidFill>
                  <a:srgbClr val="000000"/>
                </a:solidFill>
                <a:cs typeface="Arial" charset="0"/>
              </a:rPr>
              <a:pPr/>
              <a:t>37</a:t>
            </a:fld>
            <a:endParaRPr lang="en-GB">
              <a:solidFill>
                <a:srgbClr val="000000"/>
              </a:solidFill>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1 Title Slide">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srcRect/>
          <a:stretch>
            <a:fillRect/>
          </a:stretch>
        </p:blipFill>
        <p:spPr bwMode="auto">
          <a:xfrm>
            <a:off x="250825" y="314328"/>
            <a:ext cx="1512888" cy="811213"/>
          </a:xfrm>
          <a:prstGeom prst="rect">
            <a:avLst/>
          </a:prstGeom>
          <a:noFill/>
          <a:ln w="9525">
            <a:noFill/>
            <a:miter lim="800000"/>
            <a:headEnd/>
            <a:tailEnd/>
          </a:ln>
        </p:spPr>
      </p:pic>
      <p:sp>
        <p:nvSpPr>
          <p:cNvPr id="2" name="Title 1"/>
          <p:cNvSpPr>
            <a:spLocks noGrp="1"/>
          </p:cNvSpPr>
          <p:nvPr>
            <p:ph type="title"/>
          </p:nvPr>
        </p:nvSpPr>
        <p:spPr>
          <a:xfrm>
            <a:off x="1809818" y="1484784"/>
            <a:ext cx="6471678" cy="720080"/>
          </a:xfrm>
          <a:blipFill>
            <a:blip r:embed="rId3" cstate="print"/>
            <a:stretch>
              <a:fillRect/>
            </a:stretch>
          </a:blipFill>
          <a:ln w="28575">
            <a:noFill/>
          </a:ln>
        </p:spPr>
        <p:txBody>
          <a:bodyPr>
            <a:noAutofit/>
          </a:bodyPr>
          <a:lstStyle>
            <a:lvl1pPr>
              <a:lnSpc>
                <a:spcPts val="2700"/>
              </a:lnSpc>
              <a:defRPr lang="en-GB" sz="2600" spc="-100"/>
            </a:lvl1pPr>
          </a:lstStyle>
          <a:p>
            <a:pPr lvl="0"/>
            <a:r>
              <a:rPr lang="en-US" dirty="0" smtClean="0"/>
              <a:t>Click to edit Master title style</a:t>
            </a:r>
            <a:endParaRPr lang="en-GB" dirty="0"/>
          </a:p>
        </p:txBody>
      </p:sp>
      <p:sp>
        <p:nvSpPr>
          <p:cNvPr id="6" name="Text Placeholder 5"/>
          <p:cNvSpPr>
            <a:spLocks noGrp="1"/>
          </p:cNvSpPr>
          <p:nvPr>
            <p:ph type="body" sz="quarter" idx="10"/>
          </p:nvPr>
        </p:nvSpPr>
        <p:spPr>
          <a:xfrm>
            <a:off x="1809045" y="2183599"/>
            <a:ext cx="6480175" cy="648072"/>
          </a:xfrm>
          <a:blipFill>
            <a:blip r:embed="rId3" cstate="print"/>
            <a:stretch>
              <a:fillRect/>
            </a:stretch>
          </a:blipFill>
        </p:spPr>
        <p:txBody>
          <a:bodyPr lIns="108000"/>
          <a:lstStyle>
            <a:lvl1pPr marL="0" indent="0">
              <a:lnSpc>
                <a:spcPts val="2700"/>
              </a:lnSpc>
              <a:buNone/>
              <a:defRPr lang="en-US" sz="2600" i="1" kern="1200" spc="-100" baseline="0" dirty="0" smtClean="0">
                <a:solidFill>
                  <a:srgbClr val="621B40"/>
                </a:solidFill>
                <a:latin typeface="Arial" pitchFamily="34" charset="0"/>
                <a:ea typeface="+mj-ea"/>
                <a:cs typeface="Arial" pitchFamily="34" charset="0"/>
              </a:defRPr>
            </a:lvl1pPr>
          </a:lstStyle>
          <a:p>
            <a:pPr lvl="0"/>
            <a:r>
              <a:rPr lang="en-US" dirty="0" smtClean="0"/>
              <a:t>Click to edit </a:t>
            </a:r>
          </a:p>
          <a:p>
            <a:pPr lvl="0"/>
            <a:r>
              <a:rPr lang="en-US" dirty="0" smtClean="0"/>
              <a:t>subtitle</a:t>
            </a:r>
          </a:p>
        </p:txBody>
      </p:sp>
    </p:spTree>
    <p:extLst>
      <p:ext uri="{BB962C8B-B14F-4D97-AF65-F5344CB8AC3E}">
        <p14:creationId xmlns:p14="http://schemas.microsoft.com/office/powerpoint/2010/main" val="1671412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7b Full bleed image and text">
    <p:spTree>
      <p:nvGrpSpPr>
        <p:cNvPr id="1" name=""/>
        <p:cNvGrpSpPr/>
        <p:nvPr/>
      </p:nvGrpSpPr>
      <p:grpSpPr>
        <a:xfrm>
          <a:off x="0" y="0"/>
          <a:ext cx="0" cy="0"/>
          <a:chOff x="0" y="0"/>
          <a:chExt cx="0" cy="0"/>
        </a:xfrm>
      </p:grpSpPr>
      <p:sp>
        <p:nvSpPr>
          <p:cNvPr id="4" name="Rectangle 6"/>
          <p:cNvSpPr/>
          <p:nvPr userDrawn="1"/>
        </p:nvSpPr>
        <p:spPr>
          <a:xfrm>
            <a:off x="0" y="-26986"/>
            <a:ext cx="9144000" cy="3455988"/>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pic>
        <p:nvPicPr>
          <p:cNvPr id="5" name="Picture 4"/>
          <p:cNvPicPr>
            <a:picLocks noChangeAspect="1"/>
          </p:cNvPicPr>
          <p:nvPr userDrawn="1"/>
        </p:nvPicPr>
        <p:blipFill>
          <a:blip r:embed="rId2" cstate="print"/>
          <a:srcRect/>
          <a:stretch>
            <a:fillRect/>
          </a:stretch>
        </p:blipFill>
        <p:spPr bwMode="auto">
          <a:xfrm>
            <a:off x="250825" y="314328"/>
            <a:ext cx="1512888" cy="811213"/>
          </a:xfrm>
          <a:prstGeom prst="rect">
            <a:avLst/>
          </a:prstGeom>
          <a:noFill/>
          <a:ln w="9525">
            <a:noFill/>
            <a:miter lim="800000"/>
            <a:headEnd/>
            <a:tailEnd/>
          </a:ln>
        </p:spPr>
      </p:pic>
      <p:sp>
        <p:nvSpPr>
          <p:cNvPr id="12" name="Picture Placeholder 11"/>
          <p:cNvSpPr>
            <a:spLocks noGrp="1"/>
          </p:cNvSpPr>
          <p:nvPr>
            <p:ph type="pic" sz="quarter" idx="11"/>
          </p:nvPr>
        </p:nvSpPr>
        <p:spPr>
          <a:xfrm>
            <a:off x="0" y="3429009"/>
            <a:ext cx="9144000" cy="3429001"/>
          </a:xfrm>
        </p:spPr>
        <p:txBody>
          <a:bodyPr rtlCol="0">
            <a:noAutofit/>
          </a:bodyPr>
          <a:lstStyle>
            <a:lvl1pPr marL="0" indent="0">
              <a:buNone/>
              <a:defRPr/>
            </a:lvl1pPr>
          </a:lstStyle>
          <a:p>
            <a:pPr lvl="0"/>
            <a:endParaRPr lang="en-GB" noProof="0" dirty="0"/>
          </a:p>
        </p:txBody>
      </p:sp>
      <p:sp>
        <p:nvSpPr>
          <p:cNvPr id="2" name="Title 1"/>
          <p:cNvSpPr>
            <a:spLocks noGrp="1"/>
          </p:cNvSpPr>
          <p:nvPr>
            <p:ph type="title"/>
          </p:nvPr>
        </p:nvSpPr>
        <p:spPr>
          <a:xfrm>
            <a:off x="1809818" y="1484784"/>
            <a:ext cx="6471678" cy="504056"/>
          </a:xfrm>
          <a:blipFill>
            <a:blip r:embed="rId3" cstate="print"/>
            <a:stretch>
              <a:fillRect/>
            </a:stretch>
          </a:blipFill>
          <a:ln w="28575">
            <a:noFill/>
          </a:ln>
        </p:spPr>
        <p:txBody>
          <a:bodyPr>
            <a:noAutofit/>
          </a:bodyPr>
          <a:lstStyle>
            <a:lvl1pPr>
              <a:lnSpc>
                <a:spcPts val="1900"/>
              </a:lnSpc>
              <a:defRPr lang="en-GB" sz="1800" spc="-100"/>
            </a:lvl1pPr>
          </a:lstStyle>
          <a:p>
            <a:pPr lvl="0"/>
            <a:r>
              <a:rPr lang="en-US" dirty="0" smtClean="0"/>
              <a:t>Click to edit Master title style</a:t>
            </a:r>
            <a:endParaRPr lang="en-GB" dirty="0"/>
          </a:p>
        </p:txBody>
      </p:sp>
    </p:spTree>
    <p:extLst>
      <p:ext uri="{BB962C8B-B14F-4D97-AF65-F5344CB8AC3E}">
        <p14:creationId xmlns:p14="http://schemas.microsoft.com/office/powerpoint/2010/main" val="11316500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000" y="10800"/>
            <a:ext cx="8316000" cy="1440000"/>
          </a:xfrm>
        </p:spPr>
        <p:txBody>
          <a:bodyPr/>
          <a:lstStyle/>
          <a:p>
            <a:r>
              <a:rPr lang="en-US" smtClean="0"/>
              <a:t>Click to edit Master title style</a:t>
            </a:r>
            <a:endParaRPr lang="en-GB" dirty="0"/>
          </a:p>
        </p:txBody>
      </p:sp>
      <p:sp>
        <p:nvSpPr>
          <p:cNvPr id="3" name="Footer Placeholder 3"/>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4" name="Slide Number Placeholder 4"/>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362352-8F41-4D28-A596-D787F426A1E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825777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3" name="Slide Number Placeholder 4"/>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362352-8F41-4D28-A596-D787F426A1E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665725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07704" y="6237313"/>
            <a:ext cx="5486400" cy="494731"/>
          </a:xfrm>
        </p:spPr>
        <p:txBody>
          <a:bodyPr anchor="b">
            <a:normAutofit/>
          </a:bodyPr>
          <a:lstStyle>
            <a:lvl1pPr algn="l">
              <a:defRPr sz="2800" b="0" baseline="30000">
                <a:latin typeface="Myriad Pro" pitchFamily="34" charset="0"/>
                <a:ea typeface="Arial Unicode MS" panose="020B0604020202020204" pitchFamily="34" charset="-128"/>
                <a:cs typeface="Arial" panose="020B0604020202020204" pitchFamily="34" charset="0"/>
              </a:defRPr>
            </a:lvl1pPr>
          </a:lstStyle>
          <a:p>
            <a:r>
              <a:rPr lang="en-US" smtClean="0"/>
              <a:t>Click to edit Master title style</a:t>
            </a:r>
            <a:endParaRPr lang="en-GB" dirty="0"/>
          </a:p>
        </p:txBody>
      </p:sp>
      <p:sp>
        <p:nvSpPr>
          <p:cNvPr id="3" name="Picture Placeholder 2"/>
          <p:cNvSpPr>
            <a:spLocks noGrp="1"/>
          </p:cNvSpPr>
          <p:nvPr>
            <p:ph type="pic" idx="1"/>
          </p:nvPr>
        </p:nvSpPr>
        <p:spPr>
          <a:xfrm>
            <a:off x="611560" y="188640"/>
            <a:ext cx="7920880" cy="604867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5" name="Slide Number Placeholder 4"/>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362352-8F41-4D28-A596-D787F426A1E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36798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8 Full bleed image and text">
    <p:spTree>
      <p:nvGrpSpPr>
        <p:cNvPr id="1" name=""/>
        <p:cNvGrpSpPr/>
        <p:nvPr/>
      </p:nvGrpSpPr>
      <p:grpSpPr>
        <a:xfrm>
          <a:off x="0" y="0"/>
          <a:ext cx="0" cy="0"/>
          <a:chOff x="0" y="0"/>
          <a:chExt cx="0" cy="0"/>
        </a:xfrm>
      </p:grpSpPr>
      <p:sp>
        <p:nvSpPr>
          <p:cNvPr id="4" name="Rectangle 6"/>
          <p:cNvSpPr/>
          <p:nvPr userDrawn="1"/>
        </p:nvSpPr>
        <p:spPr>
          <a:xfrm>
            <a:off x="0" y="0"/>
            <a:ext cx="3132138"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lgn="ctr">
              <a:defRPr/>
            </a:pPr>
            <a:endParaRPr lang="en-GB">
              <a:solidFill>
                <a:prstClr val="white"/>
              </a:solidFill>
            </a:endParaRPr>
          </a:p>
        </p:txBody>
      </p:sp>
      <p:pic>
        <p:nvPicPr>
          <p:cNvPr id="6" name="Picture 5"/>
          <p:cNvPicPr>
            <a:picLocks noChangeAspect="1"/>
          </p:cNvPicPr>
          <p:nvPr userDrawn="1"/>
        </p:nvPicPr>
        <p:blipFill>
          <a:blip r:embed="rId2" cstate="print"/>
          <a:srcRect/>
          <a:stretch>
            <a:fillRect/>
          </a:stretch>
        </p:blipFill>
        <p:spPr bwMode="auto">
          <a:xfrm>
            <a:off x="250825" y="314328"/>
            <a:ext cx="1512888" cy="811213"/>
          </a:xfrm>
          <a:prstGeom prst="rect">
            <a:avLst/>
          </a:prstGeom>
          <a:noFill/>
          <a:ln w="9525">
            <a:noFill/>
            <a:miter lim="800000"/>
            <a:headEnd/>
            <a:tailEnd/>
          </a:ln>
        </p:spPr>
      </p:pic>
      <p:sp>
        <p:nvSpPr>
          <p:cNvPr id="2" name="Title 1"/>
          <p:cNvSpPr>
            <a:spLocks noGrp="1"/>
          </p:cNvSpPr>
          <p:nvPr>
            <p:ph type="title"/>
          </p:nvPr>
        </p:nvSpPr>
        <p:spPr>
          <a:xfrm>
            <a:off x="188554" y="1484787"/>
            <a:ext cx="2727262" cy="1930524"/>
          </a:xfrm>
          <a:noFill/>
          <a:ln w="28575">
            <a:noFill/>
          </a:ln>
        </p:spPr>
        <p:txBody>
          <a:bodyPr>
            <a:noAutofit/>
          </a:bodyPr>
          <a:lstStyle>
            <a:lvl1pPr>
              <a:lnSpc>
                <a:spcPts val="1900"/>
              </a:lnSpc>
              <a:defRPr lang="en-GB" sz="1800" spc="-100"/>
            </a:lvl1pPr>
          </a:lstStyle>
          <a:p>
            <a:pPr lvl="0"/>
            <a:r>
              <a:rPr lang="en-US" dirty="0" smtClean="0"/>
              <a:t>Click to edit Master title style</a:t>
            </a:r>
            <a:endParaRPr lang="en-GB" dirty="0"/>
          </a:p>
        </p:txBody>
      </p:sp>
      <p:sp>
        <p:nvSpPr>
          <p:cNvPr id="12" name="Picture Placeholder 11"/>
          <p:cNvSpPr>
            <a:spLocks noGrp="1"/>
          </p:cNvSpPr>
          <p:nvPr>
            <p:ph type="pic" sz="quarter" idx="11"/>
          </p:nvPr>
        </p:nvSpPr>
        <p:spPr>
          <a:xfrm>
            <a:off x="3131840" y="0"/>
            <a:ext cx="6012160" cy="6858000"/>
          </a:xfrm>
        </p:spPr>
        <p:txBody>
          <a:bodyPr rtlCol="0">
            <a:noAutofit/>
          </a:bodyPr>
          <a:lstStyle>
            <a:lvl1pPr marL="0" indent="0">
              <a:buNone/>
              <a:defRPr/>
            </a:lvl1pPr>
          </a:lstStyle>
          <a:p>
            <a:pPr lvl="0"/>
            <a:endParaRPr lang="en-GB" noProof="0"/>
          </a:p>
        </p:txBody>
      </p:sp>
    </p:spTree>
    <p:extLst>
      <p:ext uri="{BB962C8B-B14F-4D97-AF65-F5344CB8AC3E}">
        <p14:creationId xmlns:p14="http://schemas.microsoft.com/office/powerpoint/2010/main" val="668577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8 Full bleed image and large text">
    <p:spTree>
      <p:nvGrpSpPr>
        <p:cNvPr id="1" name=""/>
        <p:cNvGrpSpPr/>
        <p:nvPr/>
      </p:nvGrpSpPr>
      <p:grpSpPr>
        <a:xfrm>
          <a:off x="0" y="0"/>
          <a:ext cx="0" cy="0"/>
          <a:chOff x="0" y="0"/>
          <a:chExt cx="0" cy="0"/>
        </a:xfrm>
      </p:grpSpPr>
      <p:sp>
        <p:nvSpPr>
          <p:cNvPr id="4" name="Rectangle 6"/>
          <p:cNvSpPr/>
          <p:nvPr userDrawn="1"/>
        </p:nvSpPr>
        <p:spPr>
          <a:xfrm>
            <a:off x="-108520" y="0"/>
            <a:ext cx="3240658" cy="6858000"/>
          </a:xfrm>
          <a:prstGeom prst="rect">
            <a:avLst/>
          </a:prstGeom>
          <a:blipFill>
            <a:blip r:embed="rId2" cstate="prin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lgn="ctr">
              <a:defRPr/>
            </a:pPr>
            <a:endParaRPr lang="en-GB">
              <a:solidFill>
                <a:prstClr val="white"/>
              </a:solidFill>
            </a:endParaRPr>
          </a:p>
        </p:txBody>
      </p:sp>
      <p:pic>
        <p:nvPicPr>
          <p:cNvPr id="6" name="Picture 5"/>
          <p:cNvPicPr>
            <a:picLocks noChangeAspect="1"/>
          </p:cNvPicPr>
          <p:nvPr userDrawn="1"/>
        </p:nvPicPr>
        <p:blipFill>
          <a:blip r:embed="rId3" cstate="print"/>
          <a:srcRect/>
          <a:stretch>
            <a:fillRect/>
          </a:stretch>
        </p:blipFill>
        <p:spPr bwMode="auto">
          <a:xfrm>
            <a:off x="250825" y="314328"/>
            <a:ext cx="1512888" cy="811213"/>
          </a:xfrm>
          <a:prstGeom prst="rect">
            <a:avLst/>
          </a:prstGeom>
          <a:noFill/>
          <a:ln w="9525">
            <a:noFill/>
            <a:miter lim="800000"/>
            <a:headEnd/>
            <a:tailEnd/>
          </a:ln>
        </p:spPr>
      </p:pic>
      <p:sp>
        <p:nvSpPr>
          <p:cNvPr id="12" name="Picture Placeholder 11"/>
          <p:cNvSpPr>
            <a:spLocks noGrp="1"/>
          </p:cNvSpPr>
          <p:nvPr>
            <p:ph type="pic" sz="quarter" idx="11"/>
          </p:nvPr>
        </p:nvSpPr>
        <p:spPr>
          <a:xfrm>
            <a:off x="3131840" y="0"/>
            <a:ext cx="6012160" cy="6858000"/>
          </a:xfrm>
        </p:spPr>
        <p:txBody>
          <a:bodyPr rtlCol="0">
            <a:noAutofit/>
          </a:bodyPr>
          <a:lstStyle>
            <a:lvl1pPr marL="0" indent="0">
              <a:buNone/>
              <a:defRPr/>
            </a:lvl1pPr>
          </a:lstStyle>
          <a:p>
            <a:pPr lvl="0"/>
            <a:endParaRPr lang="en-GB" noProof="0"/>
          </a:p>
        </p:txBody>
      </p:sp>
      <p:sp>
        <p:nvSpPr>
          <p:cNvPr id="3" name="Content Placeholder 2"/>
          <p:cNvSpPr>
            <a:spLocks noGrp="1"/>
          </p:cNvSpPr>
          <p:nvPr>
            <p:ph sz="quarter" idx="12"/>
          </p:nvPr>
        </p:nvSpPr>
        <p:spPr>
          <a:xfrm>
            <a:off x="107504" y="1700809"/>
            <a:ext cx="2736304" cy="792163"/>
          </a:xfrm>
          <a:blipFill dpi="0" rotWithShape="1">
            <a:blip r:embed="rId2" cstate="print"/>
            <a:srcRect/>
            <a:tile tx="0" ty="0" sx="100000" sy="100000" flip="none" algn="tl"/>
          </a:blipFill>
        </p:spPr>
        <p:txBody>
          <a:bodyPr lIns="108000"/>
          <a:lstStyle>
            <a:lvl1pPr marL="0" indent="0" algn="l" defTabSz="914400" rtl="0" eaLnBrk="1" latinLnBrk="0" hangingPunct="1">
              <a:lnSpc>
                <a:spcPts val="2700"/>
              </a:lnSpc>
              <a:spcBef>
                <a:spcPct val="0"/>
              </a:spcBef>
              <a:buClr>
                <a:srgbClr val="B70D50"/>
              </a:buClr>
              <a:buFont typeface="FS Clerkenwell" pitchFamily="50" charset="0"/>
              <a:buNone/>
              <a:defRPr lang="en-US" sz="2600" kern="1200" spc="-20" baseline="0" dirty="0" smtClean="0">
                <a:solidFill>
                  <a:srgbClr val="B70D50"/>
                </a:solidFill>
                <a:latin typeface="Arial" pitchFamily="34" charset="0"/>
                <a:ea typeface="+mj-ea"/>
                <a:cs typeface="Arial"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1024757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2183910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3726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809818" y="1682691"/>
            <a:ext cx="6471678" cy="397545"/>
          </a:xfrm>
        </p:spPr>
        <p:txBody>
          <a:bodyPr/>
          <a:lstStyle>
            <a:lvl1pPr>
              <a:defRPr/>
            </a:lvl1pPr>
          </a:lstStyle>
          <a:p>
            <a:r>
              <a:rPr lang="en-US" dirty="0" smtClean="0"/>
              <a:t>Click to edit Master title style</a:t>
            </a:r>
            <a:endParaRPr lang="en-GB" dirty="0"/>
          </a:p>
        </p:txBody>
      </p:sp>
      <p:sp>
        <p:nvSpPr>
          <p:cNvPr id="4" name="Text Placeholder 5"/>
          <p:cNvSpPr>
            <a:spLocks noGrp="1"/>
          </p:cNvSpPr>
          <p:nvPr>
            <p:ph type="body" sz="quarter" idx="10"/>
          </p:nvPr>
        </p:nvSpPr>
        <p:spPr>
          <a:xfrm>
            <a:off x="1809045" y="2060848"/>
            <a:ext cx="6480175" cy="360040"/>
          </a:xfrm>
          <a:blipFill>
            <a:blip r:embed="rId2" cstate="print"/>
            <a:stretch>
              <a:fillRect/>
            </a:stretch>
          </a:blipFill>
        </p:spPr>
        <p:txBody>
          <a:bodyPr lIns="108000"/>
          <a:lstStyle>
            <a:lvl1pPr marL="0" indent="0">
              <a:lnSpc>
                <a:spcPts val="2700"/>
              </a:lnSpc>
              <a:buNone/>
              <a:defRPr lang="en-US" sz="2600" i="1" kern="1200" spc="-100" baseline="0" dirty="0" smtClean="0">
                <a:solidFill>
                  <a:srgbClr val="621B40"/>
                </a:solidFill>
                <a:latin typeface="Arial" pitchFamily="34" charset="0"/>
                <a:ea typeface="+mj-ea"/>
                <a:cs typeface="Arial"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3274641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H_Title_with_image">
    <p:spTree>
      <p:nvGrpSpPr>
        <p:cNvPr id="1" name=""/>
        <p:cNvGrpSpPr/>
        <p:nvPr/>
      </p:nvGrpSpPr>
      <p:grpSpPr>
        <a:xfrm>
          <a:off x="0" y="0"/>
          <a:ext cx="0" cy="0"/>
          <a:chOff x="0" y="0"/>
          <a:chExt cx="0" cy="0"/>
        </a:xfrm>
      </p:grpSpPr>
      <p:sp>
        <p:nvSpPr>
          <p:cNvPr id="5" name="Rectangle 6"/>
          <p:cNvSpPr/>
          <p:nvPr userDrawn="1"/>
        </p:nvSpPr>
        <p:spPr>
          <a:xfrm>
            <a:off x="0" y="-26986"/>
            <a:ext cx="9144000" cy="3455988"/>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pic>
        <p:nvPicPr>
          <p:cNvPr id="7" name="Picture 8"/>
          <p:cNvPicPr>
            <a:picLocks noChangeAspect="1"/>
          </p:cNvPicPr>
          <p:nvPr userDrawn="1"/>
        </p:nvPicPr>
        <p:blipFill>
          <a:blip r:embed="rId2" cstate="print"/>
          <a:srcRect/>
          <a:stretch>
            <a:fillRect/>
          </a:stretch>
        </p:blipFill>
        <p:spPr bwMode="auto">
          <a:xfrm>
            <a:off x="250825" y="314328"/>
            <a:ext cx="1512888" cy="811213"/>
          </a:xfrm>
          <a:prstGeom prst="rect">
            <a:avLst/>
          </a:prstGeom>
          <a:noFill/>
          <a:ln w="9525">
            <a:noFill/>
            <a:miter lim="800000"/>
            <a:headEnd/>
            <a:tailEnd/>
          </a:ln>
        </p:spPr>
      </p:pic>
      <p:sp>
        <p:nvSpPr>
          <p:cNvPr id="2" name="Title 1"/>
          <p:cNvSpPr>
            <a:spLocks noGrp="1"/>
          </p:cNvSpPr>
          <p:nvPr>
            <p:ph type="title"/>
          </p:nvPr>
        </p:nvSpPr>
        <p:spPr>
          <a:xfrm>
            <a:off x="1809818" y="1484784"/>
            <a:ext cx="6471678" cy="720080"/>
          </a:xfrm>
          <a:blipFill>
            <a:blip r:embed="rId3" cstate="print"/>
            <a:stretch>
              <a:fillRect/>
            </a:stretch>
          </a:blipFill>
          <a:ln w="28575">
            <a:noFill/>
          </a:ln>
        </p:spPr>
        <p:txBody>
          <a:bodyPr>
            <a:noAutofit/>
          </a:bodyPr>
          <a:lstStyle>
            <a:lvl1pPr>
              <a:lnSpc>
                <a:spcPts val="2700"/>
              </a:lnSpc>
              <a:defRPr lang="en-GB" sz="2800" spc="-100"/>
            </a:lvl1pPr>
          </a:lstStyle>
          <a:p>
            <a:pPr lvl="0"/>
            <a:r>
              <a:rPr lang="en-US" dirty="0" smtClean="0"/>
              <a:t>Click to edit Master title style</a:t>
            </a:r>
            <a:endParaRPr lang="en-GB" dirty="0"/>
          </a:p>
        </p:txBody>
      </p:sp>
      <p:sp>
        <p:nvSpPr>
          <p:cNvPr id="6" name="Text Placeholder 5"/>
          <p:cNvSpPr>
            <a:spLocks noGrp="1"/>
          </p:cNvSpPr>
          <p:nvPr>
            <p:ph type="body" sz="quarter" idx="10"/>
          </p:nvPr>
        </p:nvSpPr>
        <p:spPr>
          <a:xfrm>
            <a:off x="1809045" y="2185813"/>
            <a:ext cx="6480175" cy="307083"/>
          </a:xfrm>
          <a:blipFill>
            <a:blip r:embed="rId3" cstate="print"/>
            <a:stretch>
              <a:fillRect/>
            </a:stretch>
          </a:blipFill>
        </p:spPr>
        <p:txBody>
          <a:bodyPr lIns="108000"/>
          <a:lstStyle>
            <a:lvl1pPr marL="0" indent="0">
              <a:lnSpc>
                <a:spcPts val="2700"/>
              </a:lnSpc>
              <a:buNone/>
              <a:defRPr lang="en-US" sz="2800" i="1" kern="1200" spc="-100" baseline="0" dirty="0" smtClean="0">
                <a:solidFill>
                  <a:srgbClr val="621B40"/>
                </a:solidFill>
                <a:latin typeface="Arial" pitchFamily="34" charset="0"/>
                <a:ea typeface="+mj-ea"/>
                <a:cs typeface="Arial" pitchFamily="34" charset="0"/>
              </a:defRPr>
            </a:lvl1pPr>
          </a:lstStyle>
          <a:p>
            <a:pPr lvl="0"/>
            <a:r>
              <a:rPr lang="en-US" dirty="0" smtClean="0"/>
              <a:t>Click to edit Master text styles</a:t>
            </a:r>
          </a:p>
        </p:txBody>
      </p:sp>
      <p:sp>
        <p:nvSpPr>
          <p:cNvPr id="12" name="Picture Placeholder 11"/>
          <p:cNvSpPr>
            <a:spLocks noGrp="1"/>
          </p:cNvSpPr>
          <p:nvPr>
            <p:ph type="pic" sz="quarter" idx="11"/>
          </p:nvPr>
        </p:nvSpPr>
        <p:spPr>
          <a:xfrm>
            <a:off x="0" y="3429009"/>
            <a:ext cx="9144000" cy="3429001"/>
          </a:xfrm>
        </p:spPr>
        <p:txBody>
          <a:bodyPr rtlCol="0">
            <a:noAutofit/>
          </a:bodyPr>
          <a:lstStyle>
            <a:lvl1pPr marL="0" indent="0">
              <a:buNone/>
              <a:defRPr/>
            </a:lvl1pPr>
          </a:lstStyle>
          <a:p>
            <a:pPr lvl="0"/>
            <a:endParaRPr lang="en-GB" noProof="0" dirty="0"/>
          </a:p>
        </p:txBody>
      </p:sp>
    </p:spTree>
    <p:extLst>
      <p:ext uri="{BB962C8B-B14F-4D97-AF65-F5344CB8AC3E}">
        <p14:creationId xmlns:p14="http://schemas.microsoft.com/office/powerpoint/2010/main" val="2985310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fontAlgn="base">
              <a:spcBef>
                <a:spcPct val="0"/>
              </a:spcBef>
              <a:spcAft>
                <a:spcPct val="0"/>
              </a:spcAft>
            </a:pPr>
            <a:fld id="{EAF52062-A581-4E9D-B511-DAAFAB1828A6}" type="datetimeFigureOut">
              <a:rPr lang="en-US" smtClean="0">
                <a:solidFill>
                  <a:prstClr val="black"/>
                </a:solidFill>
                <a:latin typeface="Arial" charset="0"/>
              </a:rPr>
              <a:pPr fontAlgn="base">
                <a:spcBef>
                  <a:spcPct val="0"/>
                </a:spcBef>
                <a:spcAft>
                  <a:spcPct val="0"/>
                </a:spcAft>
              </a:pPr>
              <a:t>6/28/2018</a:t>
            </a:fld>
            <a:endParaRPr lang="en-GB">
              <a:solidFill>
                <a:prstClr val="black"/>
              </a:solidFill>
              <a:latin typeface="Arial" charset="0"/>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fontAlgn="base">
              <a:spcBef>
                <a:spcPct val="0"/>
              </a:spcBef>
              <a:spcAft>
                <a:spcPct val="0"/>
              </a:spcAft>
            </a:pPr>
            <a:endParaRPr lang="en-GB">
              <a:solidFill>
                <a:prstClr val="black"/>
              </a:solidFill>
              <a:latin typeface="Arial" charset="0"/>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fontAlgn="base">
              <a:spcBef>
                <a:spcPct val="0"/>
              </a:spcBef>
              <a:spcAft>
                <a:spcPct val="0"/>
              </a:spcAft>
            </a:pPr>
            <a:fld id="{308FCDA7-3DE4-48E9-ADC9-81842AFF8C38}" type="slidenum">
              <a:rPr lang="en-GB" smtClean="0">
                <a:solidFill>
                  <a:prstClr val="black"/>
                </a:solidFill>
                <a:latin typeface="Arial" charset="0"/>
              </a:rPr>
              <a:pPr fontAlgn="base">
                <a:spcBef>
                  <a:spcPct val="0"/>
                </a:spcBef>
                <a:spcAft>
                  <a:spcPct val="0"/>
                </a:spcAft>
              </a:pPr>
              <a:t>‹#›</a:t>
            </a:fld>
            <a:endParaRPr lang="en-GB">
              <a:solidFill>
                <a:prstClr val="black"/>
              </a:solidFill>
              <a:latin typeface="Arial" charset="0"/>
            </a:endParaRPr>
          </a:p>
        </p:txBody>
      </p:sp>
    </p:spTree>
    <p:extLst>
      <p:ext uri="{BB962C8B-B14F-4D97-AF65-F5344CB8AC3E}">
        <p14:creationId xmlns:p14="http://schemas.microsoft.com/office/powerpoint/2010/main" val="17226160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6"/>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a:xfrm>
            <a:off x="457200" y="19052"/>
            <a:ext cx="2895600" cy="328613"/>
          </a:xfrm>
          <a:prstGeom prst="rect">
            <a:avLst/>
          </a:prstGeom>
        </p:spPr>
        <p:txBody>
          <a:bodyPr/>
          <a:lstStyle>
            <a:lvl1pPr>
              <a:defRPr/>
            </a:lvl1pPr>
          </a:lstStyle>
          <a:p>
            <a:pPr>
              <a:defRPr/>
            </a:pPr>
            <a:endParaRPr lang="en-GB" altLang="en-US"/>
          </a:p>
        </p:txBody>
      </p:sp>
      <p:sp>
        <p:nvSpPr>
          <p:cNvPr id="6" name="Footer Placeholder 4"/>
          <p:cNvSpPr>
            <a:spLocks noGrp="1"/>
          </p:cNvSpPr>
          <p:nvPr>
            <p:ph type="ftr" sz="quarter" idx="11"/>
          </p:nvPr>
        </p:nvSpPr>
        <p:spPr>
          <a:xfrm>
            <a:off x="3429000" y="19052"/>
            <a:ext cx="4114800" cy="328613"/>
          </a:xfrm>
          <a:prstGeom prst="rect">
            <a:avLst/>
          </a:prstGeom>
        </p:spPr>
        <p:txBody>
          <a:bodyPr/>
          <a:lstStyle>
            <a:lvl1pPr>
              <a:defRPr/>
            </a:lvl1pPr>
          </a:lstStyle>
          <a:p>
            <a:pPr>
              <a:defRPr/>
            </a:pPr>
            <a:endParaRPr lang="en-GB" altLang="en-US"/>
          </a:p>
        </p:txBody>
      </p:sp>
      <p:sp>
        <p:nvSpPr>
          <p:cNvPr id="7" name="Slide Number Placeholder 5"/>
          <p:cNvSpPr>
            <a:spLocks noGrp="1"/>
          </p:cNvSpPr>
          <p:nvPr>
            <p:ph type="sldNum" sz="quarter" idx="12"/>
          </p:nvPr>
        </p:nvSpPr>
        <p:spPr>
          <a:xfrm>
            <a:off x="7620000" y="19052"/>
            <a:ext cx="1066800" cy="328613"/>
          </a:xfrm>
          <a:prstGeom prst="rect">
            <a:avLst/>
          </a:prstGeom>
        </p:spPr>
        <p:txBody>
          <a:bodyPr/>
          <a:lstStyle>
            <a:lvl1pPr>
              <a:defRPr/>
            </a:lvl1pPr>
          </a:lstStyle>
          <a:p>
            <a:pPr>
              <a:defRPr/>
            </a:pPr>
            <a:fld id="{646AFD75-B8E3-4429-B803-14BA6C2F9614}" type="slidenum">
              <a:rPr lang="en-GB" altLang="en-US"/>
              <a:pPr>
                <a:defRPr/>
              </a:pPr>
              <a:t>‹#›</a:t>
            </a:fld>
            <a:endParaRPr lang="en-GB" altLang="en-US"/>
          </a:p>
        </p:txBody>
      </p:sp>
    </p:spTree>
    <p:extLst>
      <p:ext uri="{BB962C8B-B14F-4D97-AF65-F5344CB8AC3E}">
        <p14:creationId xmlns:p14="http://schemas.microsoft.com/office/powerpoint/2010/main" val="12899968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66E4B1D-ADB2-4F15-8389-44110F300007}" type="datetimeFigureOut">
              <a:rPr lang="en-GB" smtClean="0">
                <a:solidFill>
                  <a:prstClr val="black">
                    <a:tint val="75000"/>
                  </a:prstClr>
                </a:solidFill>
              </a:rPr>
              <a:pPr/>
              <a:t>28/06/2018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6623AC5-E736-42FC-804D-CE08A2C837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09588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 Title slide and divider slide">
    <p:spTree>
      <p:nvGrpSpPr>
        <p:cNvPr id="1" name=""/>
        <p:cNvGrpSpPr/>
        <p:nvPr/>
      </p:nvGrpSpPr>
      <p:grpSpPr>
        <a:xfrm>
          <a:off x="0" y="0"/>
          <a:ext cx="0" cy="0"/>
          <a:chOff x="0" y="0"/>
          <a:chExt cx="0" cy="0"/>
        </a:xfrm>
      </p:grpSpPr>
      <p:sp>
        <p:nvSpPr>
          <p:cNvPr id="5" name="Rectangle 6"/>
          <p:cNvSpPr/>
          <p:nvPr userDrawn="1"/>
        </p:nvSpPr>
        <p:spPr>
          <a:xfrm>
            <a:off x="0" y="-26986"/>
            <a:ext cx="9144000" cy="3455988"/>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pic>
        <p:nvPicPr>
          <p:cNvPr id="7" name="Picture 8"/>
          <p:cNvPicPr>
            <a:picLocks noChangeAspect="1"/>
          </p:cNvPicPr>
          <p:nvPr userDrawn="1"/>
        </p:nvPicPr>
        <p:blipFill>
          <a:blip r:embed="rId2" cstate="print"/>
          <a:srcRect/>
          <a:stretch>
            <a:fillRect/>
          </a:stretch>
        </p:blipFill>
        <p:spPr bwMode="auto">
          <a:xfrm>
            <a:off x="250825" y="314328"/>
            <a:ext cx="1512888" cy="811213"/>
          </a:xfrm>
          <a:prstGeom prst="rect">
            <a:avLst/>
          </a:prstGeom>
          <a:noFill/>
          <a:ln w="9525">
            <a:noFill/>
            <a:miter lim="800000"/>
            <a:headEnd/>
            <a:tailEnd/>
          </a:ln>
        </p:spPr>
      </p:pic>
      <p:sp>
        <p:nvSpPr>
          <p:cNvPr id="2" name="Title 1"/>
          <p:cNvSpPr>
            <a:spLocks noGrp="1"/>
          </p:cNvSpPr>
          <p:nvPr>
            <p:ph type="title"/>
          </p:nvPr>
        </p:nvSpPr>
        <p:spPr>
          <a:xfrm>
            <a:off x="1809818" y="1484784"/>
            <a:ext cx="6471678" cy="360040"/>
          </a:xfrm>
          <a:blipFill>
            <a:blip r:embed="rId3" cstate="print"/>
            <a:stretch>
              <a:fillRect/>
            </a:stretch>
          </a:blipFill>
          <a:ln w="28575">
            <a:noFill/>
          </a:ln>
        </p:spPr>
        <p:txBody>
          <a:bodyPr>
            <a:noAutofit/>
          </a:bodyPr>
          <a:lstStyle>
            <a:lvl1pPr>
              <a:lnSpc>
                <a:spcPts val="2700"/>
              </a:lnSpc>
              <a:defRPr lang="en-GB" sz="2600" spc="-100"/>
            </a:lvl1pPr>
          </a:lstStyle>
          <a:p>
            <a:pPr lvl="0"/>
            <a:r>
              <a:rPr lang="en-US" dirty="0" smtClean="0"/>
              <a:t>Click to edit Master title style</a:t>
            </a:r>
            <a:endParaRPr lang="en-GB" dirty="0"/>
          </a:p>
        </p:txBody>
      </p:sp>
      <p:sp>
        <p:nvSpPr>
          <p:cNvPr id="6" name="Text Placeholder 5"/>
          <p:cNvSpPr>
            <a:spLocks noGrp="1"/>
          </p:cNvSpPr>
          <p:nvPr>
            <p:ph type="body" sz="quarter" idx="10"/>
          </p:nvPr>
        </p:nvSpPr>
        <p:spPr>
          <a:xfrm>
            <a:off x="1809045" y="1834191"/>
            <a:ext cx="6480175" cy="360040"/>
          </a:xfrm>
          <a:blipFill>
            <a:blip r:embed="rId3" cstate="print"/>
            <a:stretch>
              <a:fillRect/>
            </a:stretch>
          </a:blipFill>
        </p:spPr>
        <p:txBody>
          <a:bodyPr lIns="108000"/>
          <a:lstStyle>
            <a:lvl1pPr marL="0" indent="0">
              <a:lnSpc>
                <a:spcPts val="2700"/>
              </a:lnSpc>
              <a:buNone/>
              <a:defRPr lang="en-US" sz="2600" i="1" kern="1200" spc="-100" baseline="0" dirty="0" smtClean="0">
                <a:solidFill>
                  <a:srgbClr val="621B40"/>
                </a:solidFill>
                <a:latin typeface="Arial" pitchFamily="34" charset="0"/>
                <a:ea typeface="+mj-ea"/>
                <a:cs typeface="Arial" pitchFamily="34" charset="0"/>
              </a:defRPr>
            </a:lvl1pPr>
          </a:lstStyle>
          <a:p>
            <a:pPr lvl="0"/>
            <a:r>
              <a:rPr lang="en-US" dirty="0" smtClean="0"/>
              <a:t>Click to edit Master text styles</a:t>
            </a:r>
          </a:p>
        </p:txBody>
      </p:sp>
      <p:sp>
        <p:nvSpPr>
          <p:cNvPr id="12" name="Picture Placeholder 11"/>
          <p:cNvSpPr>
            <a:spLocks noGrp="1"/>
          </p:cNvSpPr>
          <p:nvPr>
            <p:ph type="pic" sz="quarter" idx="11"/>
          </p:nvPr>
        </p:nvSpPr>
        <p:spPr>
          <a:xfrm>
            <a:off x="0" y="3429009"/>
            <a:ext cx="9144000" cy="3429001"/>
          </a:xfrm>
        </p:spPr>
        <p:txBody>
          <a:bodyPr rtlCol="0">
            <a:noAutofit/>
          </a:bodyPr>
          <a:lstStyle>
            <a:lvl1pPr marL="0" indent="0">
              <a:buNone/>
              <a:defRPr/>
            </a:lvl1pPr>
          </a:lstStyle>
          <a:p>
            <a:pPr lvl="0"/>
            <a:endParaRPr lang="en-GB" noProof="0" dirty="0"/>
          </a:p>
        </p:txBody>
      </p:sp>
    </p:spTree>
    <p:extLst>
      <p:ext uri="{BB962C8B-B14F-4D97-AF65-F5344CB8AC3E}">
        <p14:creationId xmlns:p14="http://schemas.microsoft.com/office/powerpoint/2010/main" val="2566300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66E4B1D-ADB2-4F15-8389-44110F300007}" type="datetimeFigureOut">
              <a:rPr lang="en-GB" smtClean="0">
                <a:solidFill>
                  <a:prstClr val="black">
                    <a:tint val="75000"/>
                  </a:prstClr>
                </a:solidFill>
              </a:rPr>
              <a:pPr/>
              <a:t>28/06/2018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6623AC5-E736-42FC-804D-CE08A2C837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76406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6E4B1D-ADB2-4F15-8389-44110F300007}" type="datetimeFigureOut">
              <a:rPr lang="en-GB" smtClean="0">
                <a:solidFill>
                  <a:prstClr val="black">
                    <a:tint val="75000"/>
                  </a:prstClr>
                </a:solidFill>
              </a:rPr>
              <a:pPr/>
              <a:t>28/06/2018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6623AC5-E736-42FC-804D-CE08A2C837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91250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66E4B1D-ADB2-4F15-8389-44110F300007}" type="datetimeFigureOut">
              <a:rPr lang="en-GB" smtClean="0">
                <a:solidFill>
                  <a:prstClr val="black">
                    <a:tint val="75000"/>
                  </a:prstClr>
                </a:solidFill>
              </a:rPr>
              <a:pPr/>
              <a:t>28/06/2018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6623AC5-E736-42FC-804D-CE08A2C837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678824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66E4B1D-ADB2-4F15-8389-44110F300007}" type="datetimeFigureOut">
              <a:rPr lang="en-GB" smtClean="0">
                <a:solidFill>
                  <a:prstClr val="black">
                    <a:tint val="75000"/>
                  </a:prstClr>
                </a:solidFill>
              </a:rPr>
              <a:pPr/>
              <a:t>28/06/2018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C6623AC5-E736-42FC-804D-CE08A2C837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548759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66E4B1D-ADB2-4F15-8389-44110F300007}" type="datetimeFigureOut">
              <a:rPr lang="en-GB" smtClean="0">
                <a:solidFill>
                  <a:prstClr val="black">
                    <a:tint val="75000"/>
                  </a:prstClr>
                </a:solidFill>
              </a:rPr>
              <a:pPr/>
              <a:t>28/06/2018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C6623AC5-E736-42FC-804D-CE08A2C837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30117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6E4B1D-ADB2-4F15-8389-44110F300007}" type="datetimeFigureOut">
              <a:rPr lang="en-GB" smtClean="0">
                <a:solidFill>
                  <a:prstClr val="black">
                    <a:tint val="75000"/>
                  </a:prstClr>
                </a:solidFill>
              </a:rPr>
              <a:pPr/>
              <a:t>28/06/2018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C6623AC5-E736-42FC-804D-CE08A2C837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676438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49"/>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6E4B1D-ADB2-4F15-8389-44110F300007}" type="datetimeFigureOut">
              <a:rPr lang="en-GB" smtClean="0">
                <a:solidFill>
                  <a:prstClr val="black">
                    <a:tint val="75000"/>
                  </a:prstClr>
                </a:solidFill>
              </a:rPr>
              <a:pPr/>
              <a:t>28/06/2018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6623AC5-E736-42FC-804D-CE08A2C837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334530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4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6E4B1D-ADB2-4F15-8389-44110F300007}" type="datetimeFigureOut">
              <a:rPr lang="en-GB" smtClean="0">
                <a:solidFill>
                  <a:prstClr val="black">
                    <a:tint val="75000"/>
                  </a:prstClr>
                </a:solidFill>
              </a:rPr>
              <a:pPr/>
              <a:t>28/06/2018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6623AC5-E736-42FC-804D-CE08A2C837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316904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66E4B1D-ADB2-4F15-8389-44110F300007}" type="datetimeFigureOut">
              <a:rPr lang="en-GB" smtClean="0">
                <a:solidFill>
                  <a:prstClr val="black">
                    <a:tint val="75000"/>
                  </a:prstClr>
                </a:solidFill>
              </a:rPr>
              <a:pPr/>
              <a:t>28/06/2018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6623AC5-E736-42FC-804D-CE08A2C837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264569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66E4B1D-ADB2-4F15-8389-44110F300007}" type="datetimeFigureOut">
              <a:rPr lang="en-GB" smtClean="0">
                <a:solidFill>
                  <a:prstClr val="black">
                    <a:tint val="75000"/>
                  </a:prstClr>
                </a:solidFill>
              </a:rPr>
              <a:pPr/>
              <a:t>28/06/2018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6623AC5-E736-42FC-804D-CE08A2C837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60875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 Standard Text Slide">
    <p:spTree>
      <p:nvGrpSpPr>
        <p:cNvPr id="1" name=""/>
        <p:cNvGrpSpPr/>
        <p:nvPr/>
      </p:nvGrpSpPr>
      <p:grpSpPr>
        <a:xfrm>
          <a:off x="0" y="0"/>
          <a:ext cx="0" cy="0"/>
          <a:chOff x="0" y="0"/>
          <a:chExt cx="0" cy="0"/>
        </a:xfrm>
      </p:grpSpPr>
      <p:sp>
        <p:nvSpPr>
          <p:cNvPr id="2" name="Title 1"/>
          <p:cNvSpPr>
            <a:spLocks noGrp="1"/>
          </p:cNvSpPr>
          <p:nvPr>
            <p:ph type="title"/>
          </p:nvPr>
        </p:nvSpPr>
        <p:spPr>
          <a:xfrm>
            <a:off x="1809818" y="1484784"/>
            <a:ext cx="6471678" cy="720080"/>
          </a:xfrm>
          <a:blipFill>
            <a:blip r:embed="rId2" cstate="print"/>
            <a:stretch>
              <a:fillRect/>
            </a:stretch>
          </a:blipFill>
          <a:ln w="28575">
            <a:noFill/>
          </a:ln>
        </p:spPr>
        <p:txBody>
          <a:bodyPr>
            <a:noAutofit/>
          </a:bodyPr>
          <a:lstStyle>
            <a:lvl1pPr>
              <a:lnSpc>
                <a:spcPts val="2700"/>
              </a:lnSpc>
              <a:defRPr lang="en-GB" spc="-100"/>
            </a:lvl1pPr>
          </a:lstStyle>
          <a:p>
            <a:pPr lvl="0"/>
            <a:r>
              <a:rPr lang="en-US" dirty="0" smtClean="0"/>
              <a:t>Click to edit Master title style</a:t>
            </a:r>
            <a:endParaRPr lang="en-GB" dirty="0"/>
          </a:p>
        </p:txBody>
      </p:sp>
      <p:sp>
        <p:nvSpPr>
          <p:cNvPr id="3" name="Content Placeholder 2"/>
          <p:cNvSpPr>
            <a:spLocks noGrp="1"/>
          </p:cNvSpPr>
          <p:nvPr>
            <p:ph idx="1"/>
          </p:nvPr>
        </p:nvSpPr>
        <p:spPr>
          <a:xfrm>
            <a:off x="1807425" y="3040385"/>
            <a:ext cx="6480000" cy="2304256"/>
          </a:xfrm>
        </p:spPr>
        <p:txBody>
          <a:bodyPr lIns="108000"/>
          <a:lstStyle>
            <a:lvl1pPr marL="0" indent="0">
              <a:buNone/>
              <a:defRPr/>
            </a:lvl1pPr>
            <a:lvl2pPr marL="180975" indent="0">
              <a:buNone/>
              <a:defRPr/>
            </a:lvl2pPr>
            <a:lvl3pPr marL="449263" indent="0">
              <a:buNone/>
              <a:defRPr/>
            </a:lvl3pPr>
            <a:lvl4pPr marL="630238" indent="0">
              <a:buNone/>
              <a:defRPr/>
            </a:lvl4pPr>
            <a:lvl5pPr marL="896938"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ext Placeholder 5"/>
          <p:cNvSpPr>
            <a:spLocks noGrp="1"/>
          </p:cNvSpPr>
          <p:nvPr>
            <p:ph type="body" sz="quarter" idx="10"/>
          </p:nvPr>
        </p:nvSpPr>
        <p:spPr>
          <a:xfrm>
            <a:off x="1809045" y="2175181"/>
            <a:ext cx="6480175" cy="648072"/>
          </a:xfrm>
          <a:blipFill>
            <a:blip r:embed="rId2" cstate="print"/>
            <a:stretch>
              <a:fillRect/>
            </a:stretch>
          </a:blipFill>
        </p:spPr>
        <p:txBody>
          <a:bodyPr lIns="108000"/>
          <a:lstStyle>
            <a:lvl1pPr marL="0" indent="0">
              <a:lnSpc>
                <a:spcPts val="2700"/>
              </a:lnSpc>
              <a:spcBef>
                <a:spcPts val="0"/>
              </a:spcBef>
              <a:buNone/>
              <a:defRPr lang="en-US" sz="2600" i="1" kern="1200" spc="-100" baseline="0" dirty="0" smtClean="0">
                <a:solidFill>
                  <a:srgbClr val="621B40"/>
                </a:solidFill>
                <a:latin typeface="Arial" pitchFamily="34" charset="0"/>
                <a:ea typeface="+mj-ea"/>
                <a:cs typeface="Arial" pitchFamily="34" charset="0"/>
              </a:defRPr>
            </a:lvl1pPr>
          </a:lstStyle>
          <a:p>
            <a:pPr lvl="0"/>
            <a:r>
              <a:rPr lang="en-US" dirty="0" smtClean="0"/>
              <a:t>Click to edit </a:t>
            </a:r>
          </a:p>
          <a:p>
            <a:pPr lvl="0"/>
            <a:r>
              <a:rPr lang="en-US" dirty="0" smtClean="0"/>
              <a:t>subtitle</a:t>
            </a:r>
          </a:p>
        </p:txBody>
      </p:sp>
    </p:spTree>
    <p:extLst>
      <p:ext uri="{BB962C8B-B14F-4D97-AF65-F5344CB8AC3E}">
        <p14:creationId xmlns:p14="http://schemas.microsoft.com/office/powerpoint/2010/main" val="39494631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3040" y="12255"/>
            <a:ext cx="8317432" cy="1440000"/>
          </a:xfrm>
        </p:spPr>
        <p:txBody>
          <a:bodyPr/>
          <a:lstStyle>
            <a:lvl1pPr algn="l">
              <a:defRPr baseline="0">
                <a:solidFill>
                  <a:srgbClr val="002060"/>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504000" y="1846800"/>
            <a:ext cx="8229600" cy="4525200"/>
          </a:xfrm>
        </p:spPr>
        <p:txBody>
          <a:bodyPr/>
          <a:lstStyle>
            <a:lvl1pPr marL="0" indent="0" algn="l">
              <a:buNone/>
              <a:defRPr baseline="0">
                <a:solidFill>
                  <a:srgbClr val="00206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
        <p:nvSpPr>
          <p:cNvPr id="4" name="Footer Placeholder 3"/>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5" name="Slide Number Placeholder 4"/>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362352-8F41-4D28-A596-D787F426A1E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62872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00" y="10800"/>
            <a:ext cx="8316000" cy="1440000"/>
          </a:xfrm>
          <a:solidFill>
            <a:schemeClr val="accent1">
              <a:lumMod val="40000"/>
              <a:lumOff val="60000"/>
            </a:schemeClr>
          </a:solidFill>
        </p:spPr>
        <p:txBody>
          <a:bodyPr/>
          <a:lstStyle>
            <a:lvl1pPr algn="l">
              <a:defRPr/>
            </a:lvl1pPr>
          </a:lstStyle>
          <a:p>
            <a:r>
              <a:rPr lang="en-US" smtClean="0"/>
              <a:t>Click to edit Master title style</a:t>
            </a:r>
            <a:endParaRPr lang="en-GB" dirty="0"/>
          </a:p>
        </p:txBody>
      </p:sp>
      <p:sp>
        <p:nvSpPr>
          <p:cNvPr id="3" name="Content Placeholder 2"/>
          <p:cNvSpPr>
            <a:spLocks noGrp="1"/>
          </p:cNvSpPr>
          <p:nvPr>
            <p:ph idx="1"/>
          </p:nvPr>
        </p:nvSpPr>
        <p:spPr>
          <a:xfrm>
            <a:off x="467544" y="1844825"/>
            <a:ext cx="8229600" cy="4525963"/>
          </a:xfrm>
        </p:spPr>
        <p:txBody>
          <a:bodyPr/>
          <a:lstStyle>
            <a:lvl1pPr algn="l">
              <a:defRPr/>
            </a:lvl1pPr>
          </a:lstStyle>
          <a:p>
            <a:pPr lvl="0"/>
            <a:r>
              <a:rPr lang="en-US" smtClean="0"/>
              <a:t>Click to edit Master text styles</a:t>
            </a:r>
          </a:p>
        </p:txBody>
      </p:sp>
      <p:sp>
        <p:nvSpPr>
          <p:cNvPr id="4" name="Footer Placeholder 3"/>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5" name="Slide Number Placeholder 4"/>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362352-8F41-4D28-A596-D787F426A1E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108364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95536" y="191683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4644008" y="191683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5" name="Footer Placeholder 3"/>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4"/>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362352-8F41-4D28-A596-D787F426A1E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7558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000" y="10800"/>
            <a:ext cx="8316000" cy="1440000"/>
          </a:xfrm>
        </p:spPr>
        <p:txBody>
          <a:bodyPr/>
          <a:lstStyle/>
          <a:p>
            <a:r>
              <a:rPr lang="en-US" smtClean="0"/>
              <a:t>Click to edit Master title style</a:t>
            </a:r>
            <a:endParaRPr lang="en-GB" dirty="0"/>
          </a:p>
        </p:txBody>
      </p:sp>
      <p:sp>
        <p:nvSpPr>
          <p:cNvPr id="3" name="Footer Placeholder 3"/>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4" name="Slide Number Placeholder 4"/>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362352-8F41-4D28-A596-D787F426A1E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332165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3" name="Slide Number Placeholder 4"/>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362352-8F41-4D28-A596-D787F426A1E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22864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07704" y="6237313"/>
            <a:ext cx="5486400" cy="494731"/>
          </a:xfrm>
        </p:spPr>
        <p:txBody>
          <a:bodyPr anchor="b">
            <a:normAutofit/>
          </a:bodyPr>
          <a:lstStyle>
            <a:lvl1pPr algn="l">
              <a:defRPr sz="2800" b="0" baseline="30000">
                <a:latin typeface="Myriad Pro" pitchFamily="34" charset="0"/>
                <a:ea typeface="Arial Unicode MS" panose="020B0604020202020204" pitchFamily="34" charset="-128"/>
                <a:cs typeface="Arial" panose="020B0604020202020204" pitchFamily="34" charset="0"/>
              </a:defRPr>
            </a:lvl1pPr>
          </a:lstStyle>
          <a:p>
            <a:r>
              <a:rPr lang="en-US" smtClean="0"/>
              <a:t>Click to edit Master title style</a:t>
            </a:r>
            <a:endParaRPr lang="en-GB" dirty="0"/>
          </a:p>
        </p:txBody>
      </p:sp>
      <p:sp>
        <p:nvSpPr>
          <p:cNvPr id="3" name="Picture Placeholder 2"/>
          <p:cNvSpPr>
            <a:spLocks noGrp="1"/>
          </p:cNvSpPr>
          <p:nvPr>
            <p:ph type="pic" idx="1"/>
          </p:nvPr>
        </p:nvSpPr>
        <p:spPr>
          <a:xfrm>
            <a:off x="611560" y="188640"/>
            <a:ext cx="7920880" cy="604867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5" name="Slide Number Placeholder 4"/>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362352-8F41-4D28-A596-D787F426A1E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306987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2 Title slide and divider slide">
    <p:spTree>
      <p:nvGrpSpPr>
        <p:cNvPr id="1" name=""/>
        <p:cNvGrpSpPr/>
        <p:nvPr/>
      </p:nvGrpSpPr>
      <p:grpSpPr>
        <a:xfrm>
          <a:off x="0" y="0"/>
          <a:ext cx="0" cy="0"/>
          <a:chOff x="0" y="0"/>
          <a:chExt cx="0" cy="0"/>
        </a:xfrm>
      </p:grpSpPr>
      <p:sp>
        <p:nvSpPr>
          <p:cNvPr id="5" name="Rectangle 6"/>
          <p:cNvSpPr/>
          <p:nvPr userDrawn="1"/>
        </p:nvSpPr>
        <p:spPr>
          <a:xfrm>
            <a:off x="0" y="-26986"/>
            <a:ext cx="9144000" cy="3455988"/>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pic>
        <p:nvPicPr>
          <p:cNvPr id="7" name="Picture 8"/>
          <p:cNvPicPr>
            <a:picLocks noChangeAspect="1"/>
          </p:cNvPicPr>
          <p:nvPr userDrawn="1"/>
        </p:nvPicPr>
        <p:blipFill>
          <a:blip r:embed="rId2" cstate="print"/>
          <a:srcRect/>
          <a:stretch>
            <a:fillRect/>
          </a:stretch>
        </p:blipFill>
        <p:spPr bwMode="auto">
          <a:xfrm>
            <a:off x="250825" y="314328"/>
            <a:ext cx="1512888" cy="811213"/>
          </a:xfrm>
          <a:prstGeom prst="rect">
            <a:avLst/>
          </a:prstGeom>
          <a:noFill/>
          <a:ln w="9525">
            <a:noFill/>
            <a:miter lim="800000"/>
            <a:headEnd/>
            <a:tailEnd/>
          </a:ln>
        </p:spPr>
      </p:pic>
      <p:sp>
        <p:nvSpPr>
          <p:cNvPr id="2" name="Title 1"/>
          <p:cNvSpPr>
            <a:spLocks noGrp="1"/>
          </p:cNvSpPr>
          <p:nvPr>
            <p:ph type="title"/>
          </p:nvPr>
        </p:nvSpPr>
        <p:spPr>
          <a:xfrm>
            <a:off x="1809818" y="1484784"/>
            <a:ext cx="6471678" cy="360040"/>
          </a:xfrm>
          <a:blipFill>
            <a:blip r:embed="rId3" cstate="print"/>
            <a:stretch>
              <a:fillRect/>
            </a:stretch>
          </a:blipFill>
          <a:ln w="28575">
            <a:noFill/>
          </a:ln>
        </p:spPr>
        <p:txBody>
          <a:bodyPr>
            <a:noAutofit/>
          </a:bodyPr>
          <a:lstStyle>
            <a:lvl1pPr>
              <a:lnSpc>
                <a:spcPts val="2700"/>
              </a:lnSpc>
              <a:defRPr lang="en-GB" sz="2600" spc="-100"/>
            </a:lvl1pPr>
          </a:lstStyle>
          <a:p>
            <a:pPr lvl="0"/>
            <a:r>
              <a:rPr lang="en-US" dirty="0" smtClean="0"/>
              <a:t>Click to edit Master title style</a:t>
            </a:r>
            <a:endParaRPr lang="en-GB" dirty="0"/>
          </a:p>
        </p:txBody>
      </p:sp>
      <p:sp>
        <p:nvSpPr>
          <p:cNvPr id="6" name="Text Placeholder 5"/>
          <p:cNvSpPr>
            <a:spLocks noGrp="1"/>
          </p:cNvSpPr>
          <p:nvPr>
            <p:ph type="body" sz="quarter" idx="10"/>
          </p:nvPr>
        </p:nvSpPr>
        <p:spPr>
          <a:xfrm>
            <a:off x="1809045" y="1834191"/>
            <a:ext cx="6480175" cy="360040"/>
          </a:xfrm>
          <a:blipFill>
            <a:blip r:embed="rId3" cstate="print"/>
            <a:stretch>
              <a:fillRect/>
            </a:stretch>
          </a:blipFill>
        </p:spPr>
        <p:txBody>
          <a:bodyPr lIns="108000"/>
          <a:lstStyle>
            <a:lvl1pPr marL="0" indent="0">
              <a:lnSpc>
                <a:spcPts val="2700"/>
              </a:lnSpc>
              <a:buNone/>
              <a:defRPr lang="en-US" sz="2600" i="1" kern="1200" spc="-100" baseline="0" dirty="0" smtClean="0">
                <a:solidFill>
                  <a:srgbClr val="621B40"/>
                </a:solidFill>
                <a:latin typeface="Arial" pitchFamily="34" charset="0"/>
                <a:ea typeface="+mj-ea"/>
                <a:cs typeface="Arial" pitchFamily="34" charset="0"/>
              </a:defRPr>
            </a:lvl1pPr>
          </a:lstStyle>
          <a:p>
            <a:pPr lvl="0"/>
            <a:r>
              <a:rPr lang="en-US" dirty="0" smtClean="0"/>
              <a:t>Click to edit Master text styles</a:t>
            </a:r>
          </a:p>
        </p:txBody>
      </p:sp>
      <p:sp>
        <p:nvSpPr>
          <p:cNvPr id="12" name="Picture Placeholder 11"/>
          <p:cNvSpPr>
            <a:spLocks noGrp="1"/>
          </p:cNvSpPr>
          <p:nvPr>
            <p:ph type="pic" sz="quarter" idx="11"/>
          </p:nvPr>
        </p:nvSpPr>
        <p:spPr>
          <a:xfrm>
            <a:off x="0" y="3429009"/>
            <a:ext cx="9144000" cy="3429001"/>
          </a:xfrm>
        </p:spPr>
        <p:txBody>
          <a:bodyPr rtlCol="0">
            <a:noAutofit/>
          </a:bodyPr>
          <a:lstStyle>
            <a:lvl1pPr marL="0" indent="0">
              <a:buNone/>
              <a:defRPr/>
            </a:lvl1pPr>
          </a:lstStyle>
          <a:p>
            <a:pPr lvl="0"/>
            <a:endParaRPr lang="en-GB" noProof="0" dirty="0"/>
          </a:p>
        </p:txBody>
      </p:sp>
    </p:spTree>
    <p:extLst>
      <p:ext uri="{BB962C8B-B14F-4D97-AF65-F5344CB8AC3E}">
        <p14:creationId xmlns:p14="http://schemas.microsoft.com/office/powerpoint/2010/main" val="20343030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66E4B1D-ADB2-4F15-8389-44110F300007}" type="datetimeFigureOut">
              <a:rPr lang="en-GB" smtClean="0">
                <a:solidFill>
                  <a:prstClr val="black">
                    <a:tint val="75000"/>
                  </a:prstClr>
                </a:solidFill>
              </a:rPr>
              <a:pPr/>
              <a:t>28/06/2018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6623AC5-E736-42FC-804D-CE08A2C837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575833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66E4B1D-ADB2-4F15-8389-44110F300007}" type="datetimeFigureOut">
              <a:rPr lang="en-GB" smtClean="0">
                <a:solidFill>
                  <a:prstClr val="black">
                    <a:tint val="75000"/>
                  </a:prstClr>
                </a:solidFill>
              </a:rPr>
              <a:pPr/>
              <a:t>28/06/2018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6623AC5-E736-42FC-804D-CE08A2C837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667835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6E4B1D-ADB2-4F15-8389-44110F300007}" type="datetimeFigureOut">
              <a:rPr lang="en-GB" smtClean="0">
                <a:solidFill>
                  <a:prstClr val="black">
                    <a:tint val="75000"/>
                  </a:prstClr>
                </a:solidFill>
              </a:rPr>
              <a:pPr/>
              <a:t>28/06/2018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6623AC5-E736-42FC-804D-CE08A2C837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96050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 Standard text 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1809818" y="1484784"/>
            <a:ext cx="6471678" cy="720080"/>
          </a:xfrm>
          <a:blipFill>
            <a:blip r:embed="rId2" cstate="print"/>
            <a:stretch>
              <a:fillRect/>
            </a:stretch>
          </a:blipFill>
          <a:ln w="28575">
            <a:noFill/>
          </a:ln>
        </p:spPr>
        <p:txBody>
          <a:bodyPr>
            <a:noAutofit/>
          </a:bodyPr>
          <a:lstStyle>
            <a:lvl1pPr>
              <a:lnSpc>
                <a:spcPts val="2700"/>
              </a:lnSpc>
              <a:defRPr lang="en-GB" spc="-100"/>
            </a:lvl1pPr>
          </a:lstStyle>
          <a:p>
            <a:pPr lvl="0"/>
            <a:r>
              <a:rPr lang="en-US" dirty="0" smtClean="0"/>
              <a:t>Click to edit Master title style</a:t>
            </a:r>
            <a:endParaRPr lang="en-GB" dirty="0"/>
          </a:p>
        </p:txBody>
      </p:sp>
      <p:sp>
        <p:nvSpPr>
          <p:cNvPr id="3" name="Content Placeholder 2"/>
          <p:cNvSpPr>
            <a:spLocks noGrp="1"/>
          </p:cNvSpPr>
          <p:nvPr>
            <p:ph idx="1"/>
          </p:nvPr>
        </p:nvSpPr>
        <p:spPr>
          <a:xfrm>
            <a:off x="1807425" y="3040385"/>
            <a:ext cx="6480000" cy="2304256"/>
          </a:xfrm>
        </p:spPr>
        <p:txBody>
          <a:bodyPr/>
          <a:lstStyle>
            <a:lvl1pPr marL="104775" indent="-104775">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ext Placeholder 5"/>
          <p:cNvSpPr>
            <a:spLocks noGrp="1"/>
          </p:cNvSpPr>
          <p:nvPr>
            <p:ph type="body" sz="quarter" idx="10"/>
          </p:nvPr>
        </p:nvSpPr>
        <p:spPr>
          <a:xfrm>
            <a:off x="1809045" y="2175181"/>
            <a:ext cx="6480175" cy="648072"/>
          </a:xfrm>
          <a:blipFill>
            <a:blip r:embed="rId2" cstate="print"/>
            <a:stretch>
              <a:fillRect/>
            </a:stretch>
          </a:blipFill>
        </p:spPr>
        <p:txBody>
          <a:bodyPr lIns="108000"/>
          <a:lstStyle>
            <a:lvl1pPr marL="0" indent="0">
              <a:lnSpc>
                <a:spcPts val="2700"/>
              </a:lnSpc>
              <a:spcBef>
                <a:spcPts val="0"/>
              </a:spcBef>
              <a:buNone/>
              <a:defRPr lang="en-US" sz="2600" i="1" kern="1200" spc="-100" baseline="0" dirty="0" smtClean="0">
                <a:solidFill>
                  <a:srgbClr val="621B40"/>
                </a:solidFill>
                <a:latin typeface="Arial" pitchFamily="34" charset="0"/>
                <a:ea typeface="+mj-ea"/>
                <a:cs typeface="Arial" pitchFamily="34" charset="0"/>
              </a:defRPr>
            </a:lvl1pPr>
          </a:lstStyle>
          <a:p>
            <a:pPr lvl="0"/>
            <a:r>
              <a:rPr lang="en-US" dirty="0" smtClean="0"/>
              <a:t>Click to edit </a:t>
            </a:r>
          </a:p>
          <a:p>
            <a:pPr lvl="0"/>
            <a:r>
              <a:rPr lang="en-US" dirty="0" smtClean="0"/>
              <a:t>subtitle</a:t>
            </a:r>
          </a:p>
        </p:txBody>
      </p:sp>
    </p:spTree>
    <p:extLst>
      <p:ext uri="{BB962C8B-B14F-4D97-AF65-F5344CB8AC3E}">
        <p14:creationId xmlns:p14="http://schemas.microsoft.com/office/powerpoint/2010/main" val="14340125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66E4B1D-ADB2-4F15-8389-44110F300007}" type="datetimeFigureOut">
              <a:rPr lang="en-GB" smtClean="0">
                <a:solidFill>
                  <a:prstClr val="black">
                    <a:tint val="75000"/>
                  </a:prstClr>
                </a:solidFill>
              </a:rPr>
              <a:pPr/>
              <a:t>28/06/2018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6623AC5-E736-42FC-804D-CE08A2C837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052682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66E4B1D-ADB2-4F15-8389-44110F300007}" type="datetimeFigureOut">
              <a:rPr lang="en-GB" smtClean="0">
                <a:solidFill>
                  <a:prstClr val="black">
                    <a:tint val="75000"/>
                  </a:prstClr>
                </a:solidFill>
              </a:rPr>
              <a:pPr/>
              <a:t>28/06/2018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C6623AC5-E736-42FC-804D-CE08A2C837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957451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66E4B1D-ADB2-4F15-8389-44110F300007}" type="datetimeFigureOut">
              <a:rPr lang="en-GB" smtClean="0">
                <a:solidFill>
                  <a:prstClr val="black">
                    <a:tint val="75000"/>
                  </a:prstClr>
                </a:solidFill>
              </a:rPr>
              <a:pPr/>
              <a:t>28/06/2018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C6623AC5-E736-42FC-804D-CE08A2C837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093222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6E4B1D-ADB2-4F15-8389-44110F300007}" type="datetimeFigureOut">
              <a:rPr lang="en-GB" smtClean="0">
                <a:solidFill>
                  <a:prstClr val="black">
                    <a:tint val="75000"/>
                  </a:prstClr>
                </a:solidFill>
              </a:rPr>
              <a:pPr/>
              <a:t>28/06/2018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C6623AC5-E736-42FC-804D-CE08A2C837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328331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6E4B1D-ADB2-4F15-8389-44110F300007}" type="datetimeFigureOut">
              <a:rPr lang="en-GB" smtClean="0">
                <a:solidFill>
                  <a:prstClr val="black">
                    <a:tint val="75000"/>
                  </a:prstClr>
                </a:solidFill>
              </a:rPr>
              <a:pPr/>
              <a:t>28/06/2018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6623AC5-E736-42FC-804D-CE08A2C837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42892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6E4B1D-ADB2-4F15-8389-44110F300007}" type="datetimeFigureOut">
              <a:rPr lang="en-GB" smtClean="0">
                <a:solidFill>
                  <a:prstClr val="black">
                    <a:tint val="75000"/>
                  </a:prstClr>
                </a:solidFill>
              </a:rPr>
              <a:pPr/>
              <a:t>28/06/2018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6623AC5-E736-42FC-804D-CE08A2C837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018229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66E4B1D-ADB2-4F15-8389-44110F300007}" type="datetimeFigureOut">
              <a:rPr lang="en-GB" smtClean="0">
                <a:solidFill>
                  <a:prstClr val="black">
                    <a:tint val="75000"/>
                  </a:prstClr>
                </a:solidFill>
              </a:rPr>
              <a:pPr/>
              <a:t>28/06/2018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6623AC5-E736-42FC-804D-CE08A2C837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058921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66E4B1D-ADB2-4F15-8389-44110F300007}" type="datetimeFigureOut">
              <a:rPr lang="en-GB" smtClean="0">
                <a:solidFill>
                  <a:prstClr val="black">
                    <a:tint val="75000"/>
                  </a:prstClr>
                </a:solidFill>
              </a:rPr>
              <a:pPr/>
              <a:t>28/06/2018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6623AC5-E736-42FC-804D-CE08A2C837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874429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1 Title Slide">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srcRect/>
          <a:stretch>
            <a:fillRect/>
          </a:stretch>
        </p:blipFill>
        <p:spPr bwMode="auto">
          <a:xfrm>
            <a:off x="250825" y="314327"/>
            <a:ext cx="1512888" cy="811213"/>
          </a:xfrm>
          <a:prstGeom prst="rect">
            <a:avLst/>
          </a:prstGeom>
          <a:noFill/>
          <a:ln w="9525">
            <a:noFill/>
            <a:miter lim="800000"/>
            <a:headEnd/>
            <a:tailEnd/>
          </a:ln>
        </p:spPr>
      </p:pic>
      <p:sp>
        <p:nvSpPr>
          <p:cNvPr id="2" name="Title 1"/>
          <p:cNvSpPr>
            <a:spLocks noGrp="1"/>
          </p:cNvSpPr>
          <p:nvPr>
            <p:ph type="title"/>
          </p:nvPr>
        </p:nvSpPr>
        <p:spPr>
          <a:xfrm>
            <a:off x="1809818" y="1484784"/>
            <a:ext cx="6471678" cy="720080"/>
          </a:xfrm>
          <a:blipFill>
            <a:blip r:embed="rId3" cstate="print"/>
            <a:stretch>
              <a:fillRect/>
            </a:stretch>
          </a:blipFill>
          <a:ln w="28575">
            <a:noFill/>
          </a:ln>
        </p:spPr>
        <p:txBody>
          <a:bodyPr>
            <a:noAutofit/>
          </a:bodyPr>
          <a:lstStyle>
            <a:lvl1pPr>
              <a:lnSpc>
                <a:spcPts val="2700"/>
              </a:lnSpc>
              <a:defRPr lang="en-GB" sz="2600" spc="-100"/>
            </a:lvl1pPr>
          </a:lstStyle>
          <a:p>
            <a:pPr lvl="0"/>
            <a:r>
              <a:rPr lang="en-US" dirty="0"/>
              <a:t>Click to edit Master title style</a:t>
            </a:r>
            <a:endParaRPr lang="en-GB" dirty="0"/>
          </a:p>
        </p:txBody>
      </p:sp>
      <p:sp>
        <p:nvSpPr>
          <p:cNvPr id="6" name="Text Placeholder 5"/>
          <p:cNvSpPr>
            <a:spLocks noGrp="1"/>
          </p:cNvSpPr>
          <p:nvPr>
            <p:ph type="body" sz="quarter" idx="10"/>
          </p:nvPr>
        </p:nvSpPr>
        <p:spPr>
          <a:xfrm>
            <a:off x="1809041" y="2183599"/>
            <a:ext cx="6480175" cy="648072"/>
          </a:xfrm>
          <a:blipFill>
            <a:blip r:embed="rId3" cstate="print"/>
            <a:stretch>
              <a:fillRect/>
            </a:stretch>
          </a:blipFill>
        </p:spPr>
        <p:txBody>
          <a:bodyPr lIns="108000"/>
          <a:lstStyle>
            <a:lvl1pPr marL="0" indent="0">
              <a:lnSpc>
                <a:spcPts val="2700"/>
              </a:lnSpc>
              <a:buNone/>
              <a:defRPr lang="en-US" sz="2600" i="1" kern="1200" spc="-100" baseline="0" dirty="0" smtClean="0">
                <a:solidFill>
                  <a:srgbClr val="621B40"/>
                </a:solidFill>
                <a:latin typeface="Arial" pitchFamily="34" charset="0"/>
                <a:ea typeface="+mj-ea"/>
                <a:cs typeface="Arial" pitchFamily="34" charset="0"/>
              </a:defRPr>
            </a:lvl1pPr>
          </a:lstStyle>
          <a:p>
            <a:pPr lvl="0"/>
            <a:r>
              <a:rPr lang="en-US" dirty="0"/>
              <a:t>Click to edit </a:t>
            </a:r>
          </a:p>
          <a:p>
            <a:pPr lvl="0"/>
            <a:r>
              <a:rPr lang="en-US" dirty="0"/>
              <a:t>subtitle</a:t>
            </a:r>
          </a:p>
        </p:txBody>
      </p:sp>
    </p:spTree>
    <p:extLst>
      <p:ext uri="{BB962C8B-B14F-4D97-AF65-F5344CB8AC3E}">
        <p14:creationId xmlns:p14="http://schemas.microsoft.com/office/powerpoint/2010/main" val="19186380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2 Title slide and divider slide">
    <p:spTree>
      <p:nvGrpSpPr>
        <p:cNvPr id="1" name=""/>
        <p:cNvGrpSpPr/>
        <p:nvPr/>
      </p:nvGrpSpPr>
      <p:grpSpPr>
        <a:xfrm>
          <a:off x="0" y="0"/>
          <a:ext cx="0" cy="0"/>
          <a:chOff x="0" y="0"/>
          <a:chExt cx="0" cy="0"/>
        </a:xfrm>
      </p:grpSpPr>
      <p:sp>
        <p:nvSpPr>
          <p:cNvPr id="5" name="Rectangle 6"/>
          <p:cNvSpPr/>
          <p:nvPr userDrawn="1"/>
        </p:nvSpPr>
        <p:spPr>
          <a:xfrm>
            <a:off x="0" y="-26986"/>
            <a:ext cx="9144000" cy="3455988"/>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pic>
        <p:nvPicPr>
          <p:cNvPr id="7" name="Picture 8"/>
          <p:cNvPicPr>
            <a:picLocks noChangeAspect="1"/>
          </p:cNvPicPr>
          <p:nvPr userDrawn="1"/>
        </p:nvPicPr>
        <p:blipFill>
          <a:blip r:embed="rId2" cstate="print"/>
          <a:srcRect/>
          <a:stretch>
            <a:fillRect/>
          </a:stretch>
        </p:blipFill>
        <p:spPr bwMode="auto">
          <a:xfrm>
            <a:off x="250825" y="314327"/>
            <a:ext cx="1512888" cy="811213"/>
          </a:xfrm>
          <a:prstGeom prst="rect">
            <a:avLst/>
          </a:prstGeom>
          <a:noFill/>
          <a:ln w="9525">
            <a:noFill/>
            <a:miter lim="800000"/>
            <a:headEnd/>
            <a:tailEnd/>
          </a:ln>
        </p:spPr>
      </p:pic>
      <p:sp>
        <p:nvSpPr>
          <p:cNvPr id="2" name="Title 1"/>
          <p:cNvSpPr>
            <a:spLocks noGrp="1"/>
          </p:cNvSpPr>
          <p:nvPr>
            <p:ph type="title"/>
          </p:nvPr>
        </p:nvSpPr>
        <p:spPr>
          <a:xfrm>
            <a:off x="1809818" y="1484784"/>
            <a:ext cx="6471678" cy="360040"/>
          </a:xfrm>
          <a:blipFill>
            <a:blip r:embed="rId3" cstate="print"/>
            <a:stretch>
              <a:fillRect/>
            </a:stretch>
          </a:blipFill>
          <a:ln w="28575">
            <a:noFill/>
          </a:ln>
        </p:spPr>
        <p:txBody>
          <a:bodyPr>
            <a:noAutofit/>
          </a:bodyPr>
          <a:lstStyle>
            <a:lvl1pPr>
              <a:lnSpc>
                <a:spcPts val="2700"/>
              </a:lnSpc>
              <a:defRPr lang="en-GB" sz="2600" spc="-100"/>
            </a:lvl1pPr>
          </a:lstStyle>
          <a:p>
            <a:pPr lvl="0"/>
            <a:r>
              <a:rPr lang="en-US" dirty="0"/>
              <a:t>Click to edit Master title style</a:t>
            </a:r>
            <a:endParaRPr lang="en-GB" dirty="0"/>
          </a:p>
        </p:txBody>
      </p:sp>
      <p:sp>
        <p:nvSpPr>
          <p:cNvPr id="6" name="Text Placeholder 5"/>
          <p:cNvSpPr>
            <a:spLocks noGrp="1"/>
          </p:cNvSpPr>
          <p:nvPr>
            <p:ph type="body" sz="quarter" idx="10"/>
          </p:nvPr>
        </p:nvSpPr>
        <p:spPr>
          <a:xfrm>
            <a:off x="1809041" y="1834191"/>
            <a:ext cx="6480175" cy="360040"/>
          </a:xfrm>
          <a:blipFill>
            <a:blip r:embed="rId3" cstate="print"/>
            <a:stretch>
              <a:fillRect/>
            </a:stretch>
          </a:blipFill>
        </p:spPr>
        <p:txBody>
          <a:bodyPr lIns="108000"/>
          <a:lstStyle>
            <a:lvl1pPr marL="0" indent="0">
              <a:lnSpc>
                <a:spcPts val="2700"/>
              </a:lnSpc>
              <a:buNone/>
              <a:defRPr lang="en-US" sz="2600" i="1" kern="1200" spc="-100" baseline="0" dirty="0" smtClean="0">
                <a:solidFill>
                  <a:srgbClr val="621B40"/>
                </a:solidFill>
                <a:latin typeface="Arial" pitchFamily="34" charset="0"/>
                <a:ea typeface="+mj-ea"/>
                <a:cs typeface="Arial" pitchFamily="34" charset="0"/>
              </a:defRPr>
            </a:lvl1pPr>
          </a:lstStyle>
          <a:p>
            <a:pPr lvl="0"/>
            <a:r>
              <a:rPr lang="en-US" dirty="0"/>
              <a:t>Click to edit Master text styles</a:t>
            </a:r>
          </a:p>
        </p:txBody>
      </p:sp>
      <p:sp>
        <p:nvSpPr>
          <p:cNvPr id="12" name="Picture Placeholder 11"/>
          <p:cNvSpPr>
            <a:spLocks noGrp="1"/>
          </p:cNvSpPr>
          <p:nvPr>
            <p:ph type="pic" sz="quarter" idx="11"/>
          </p:nvPr>
        </p:nvSpPr>
        <p:spPr>
          <a:xfrm>
            <a:off x="0" y="3429002"/>
            <a:ext cx="9144000" cy="3429001"/>
          </a:xfrm>
        </p:spPr>
        <p:txBody>
          <a:bodyPr rtlCol="0">
            <a:noAutofit/>
          </a:bodyPr>
          <a:lstStyle>
            <a:lvl1pPr marL="0" indent="0">
              <a:buNone/>
              <a:defRPr/>
            </a:lvl1pPr>
          </a:lstStyle>
          <a:p>
            <a:pPr lvl="0"/>
            <a:endParaRPr lang="en-GB" noProof="0" dirty="0"/>
          </a:p>
        </p:txBody>
      </p:sp>
    </p:spTree>
    <p:extLst>
      <p:ext uri="{BB962C8B-B14F-4D97-AF65-F5344CB8AC3E}">
        <p14:creationId xmlns:p14="http://schemas.microsoft.com/office/powerpoint/2010/main" val="1392633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 Multiple images">
    <p:spTree>
      <p:nvGrpSpPr>
        <p:cNvPr id="1" name=""/>
        <p:cNvGrpSpPr/>
        <p:nvPr/>
      </p:nvGrpSpPr>
      <p:grpSpPr>
        <a:xfrm>
          <a:off x="0" y="0"/>
          <a:ext cx="0" cy="0"/>
          <a:chOff x="0" y="0"/>
          <a:chExt cx="0" cy="0"/>
        </a:xfrm>
      </p:grpSpPr>
      <p:sp>
        <p:nvSpPr>
          <p:cNvPr id="7" name="Rectangle 6"/>
          <p:cNvSpPr/>
          <p:nvPr userDrawn="1"/>
        </p:nvSpPr>
        <p:spPr>
          <a:xfrm>
            <a:off x="11" y="0"/>
            <a:ext cx="3851275" cy="6842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lgn="ctr">
              <a:defRPr/>
            </a:pPr>
            <a:endParaRPr lang="en-GB">
              <a:solidFill>
                <a:prstClr val="white"/>
              </a:solidFill>
            </a:endParaRPr>
          </a:p>
        </p:txBody>
      </p:sp>
      <p:pic>
        <p:nvPicPr>
          <p:cNvPr id="10" name="Picture 9"/>
          <p:cNvPicPr>
            <a:picLocks noChangeAspect="1"/>
          </p:cNvPicPr>
          <p:nvPr userDrawn="1"/>
        </p:nvPicPr>
        <p:blipFill>
          <a:blip r:embed="rId2" cstate="print"/>
          <a:srcRect/>
          <a:stretch>
            <a:fillRect/>
          </a:stretch>
        </p:blipFill>
        <p:spPr bwMode="auto">
          <a:xfrm>
            <a:off x="250825" y="314328"/>
            <a:ext cx="1512888" cy="811213"/>
          </a:xfrm>
          <a:prstGeom prst="rect">
            <a:avLst/>
          </a:prstGeom>
          <a:noFill/>
          <a:ln w="9525">
            <a:noFill/>
            <a:miter lim="800000"/>
            <a:headEnd/>
            <a:tailEnd/>
          </a:ln>
        </p:spPr>
      </p:pic>
      <p:sp>
        <p:nvSpPr>
          <p:cNvPr id="2" name="Title 1"/>
          <p:cNvSpPr>
            <a:spLocks noGrp="1"/>
          </p:cNvSpPr>
          <p:nvPr>
            <p:ph type="title"/>
          </p:nvPr>
        </p:nvSpPr>
        <p:spPr>
          <a:xfrm>
            <a:off x="150454" y="1484787"/>
            <a:ext cx="2727262" cy="1930524"/>
          </a:xfrm>
          <a:noFill/>
          <a:ln w="28575">
            <a:noFill/>
          </a:ln>
        </p:spPr>
        <p:txBody>
          <a:bodyPr>
            <a:noAutofit/>
          </a:bodyPr>
          <a:lstStyle>
            <a:lvl1pPr>
              <a:lnSpc>
                <a:spcPts val="1900"/>
              </a:lnSpc>
              <a:defRPr lang="en-GB" sz="1800" spc="-100"/>
            </a:lvl1pPr>
          </a:lstStyle>
          <a:p>
            <a:pPr lvl="0"/>
            <a:r>
              <a:rPr lang="en-US" dirty="0" smtClean="0"/>
              <a:t>Click to edit Master title style</a:t>
            </a:r>
            <a:endParaRPr lang="en-GB" dirty="0"/>
          </a:p>
        </p:txBody>
      </p:sp>
      <p:sp>
        <p:nvSpPr>
          <p:cNvPr id="12" name="Picture Placeholder 11"/>
          <p:cNvSpPr>
            <a:spLocks noGrp="1"/>
          </p:cNvSpPr>
          <p:nvPr>
            <p:ph type="pic" sz="quarter" idx="11"/>
          </p:nvPr>
        </p:nvSpPr>
        <p:spPr>
          <a:xfrm>
            <a:off x="4932040" y="188640"/>
            <a:ext cx="3960440" cy="3211413"/>
          </a:xfrm>
        </p:spPr>
        <p:txBody>
          <a:bodyPr rtlCol="0">
            <a:noAutofit/>
          </a:bodyPr>
          <a:lstStyle>
            <a:lvl1pPr marL="0" indent="0">
              <a:buNone/>
              <a:defRPr/>
            </a:lvl1pPr>
          </a:lstStyle>
          <a:p>
            <a:pPr lvl="0"/>
            <a:endParaRPr lang="en-GB" noProof="0"/>
          </a:p>
        </p:txBody>
      </p:sp>
      <p:sp>
        <p:nvSpPr>
          <p:cNvPr id="6" name="Picture Placeholder 11"/>
          <p:cNvSpPr>
            <a:spLocks noGrp="1"/>
          </p:cNvSpPr>
          <p:nvPr>
            <p:ph type="pic" sz="quarter" idx="12"/>
          </p:nvPr>
        </p:nvSpPr>
        <p:spPr>
          <a:xfrm>
            <a:off x="4932040" y="3573016"/>
            <a:ext cx="1872208" cy="2736304"/>
          </a:xfrm>
        </p:spPr>
        <p:txBody>
          <a:bodyPr rtlCol="0">
            <a:noAutofit/>
          </a:bodyPr>
          <a:lstStyle>
            <a:lvl1pPr marL="0" indent="0">
              <a:buNone/>
              <a:defRPr/>
            </a:lvl1pPr>
          </a:lstStyle>
          <a:p>
            <a:pPr lvl="0"/>
            <a:endParaRPr lang="en-GB" noProof="0"/>
          </a:p>
        </p:txBody>
      </p:sp>
      <p:sp>
        <p:nvSpPr>
          <p:cNvPr id="9" name="Picture Placeholder 11"/>
          <p:cNvSpPr>
            <a:spLocks noGrp="1"/>
          </p:cNvSpPr>
          <p:nvPr>
            <p:ph type="pic" sz="quarter" idx="13"/>
          </p:nvPr>
        </p:nvSpPr>
        <p:spPr>
          <a:xfrm>
            <a:off x="7020272" y="3573016"/>
            <a:ext cx="1872208" cy="2736304"/>
          </a:xfrm>
        </p:spPr>
        <p:txBody>
          <a:bodyPr rtlCol="0">
            <a:noAutofit/>
          </a:bodyPr>
          <a:lstStyle>
            <a:lvl1pPr marL="0" indent="0">
              <a:buNone/>
              <a:defRPr/>
            </a:lvl1pPr>
          </a:lstStyle>
          <a:p>
            <a:pPr lvl="0"/>
            <a:endParaRPr lang="en-GB" noProof="0"/>
          </a:p>
        </p:txBody>
      </p:sp>
    </p:spTree>
    <p:extLst>
      <p:ext uri="{BB962C8B-B14F-4D97-AF65-F5344CB8AC3E}">
        <p14:creationId xmlns:p14="http://schemas.microsoft.com/office/powerpoint/2010/main" val="28734963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3 Standard Text Slide">
    <p:spTree>
      <p:nvGrpSpPr>
        <p:cNvPr id="1" name=""/>
        <p:cNvGrpSpPr/>
        <p:nvPr/>
      </p:nvGrpSpPr>
      <p:grpSpPr>
        <a:xfrm>
          <a:off x="0" y="0"/>
          <a:ext cx="0" cy="0"/>
          <a:chOff x="0" y="0"/>
          <a:chExt cx="0" cy="0"/>
        </a:xfrm>
      </p:grpSpPr>
      <p:sp>
        <p:nvSpPr>
          <p:cNvPr id="2" name="Title 1"/>
          <p:cNvSpPr>
            <a:spLocks noGrp="1"/>
          </p:cNvSpPr>
          <p:nvPr>
            <p:ph type="title"/>
          </p:nvPr>
        </p:nvSpPr>
        <p:spPr>
          <a:xfrm>
            <a:off x="1809818" y="1484784"/>
            <a:ext cx="6471678" cy="720080"/>
          </a:xfrm>
          <a:blipFill>
            <a:blip r:embed="rId2" cstate="print"/>
            <a:stretch>
              <a:fillRect/>
            </a:stretch>
          </a:blipFill>
          <a:ln w="28575">
            <a:noFill/>
          </a:ln>
        </p:spPr>
        <p:txBody>
          <a:bodyPr>
            <a:noAutofit/>
          </a:bodyPr>
          <a:lstStyle>
            <a:lvl1pPr>
              <a:lnSpc>
                <a:spcPts val="2700"/>
              </a:lnSpc>
              <a:defRPr lang="en-GB" spc="-100"/>
            </a:lvl1pPr>
          </a:lstStyle>
          <a:p>
            <a:pPr lvl="0"/>
            <a:r>
              <a:rPr lang="en-US" dirty="0"/>
              <a:t>Click to edit Master title style</a:t>
            </a:r>
            <a:endParaRPr lang="en-GB" dirty="0"/>
          </a:p>
        </p:txBody>
      </p:sp>
      <p:sp>
        <p:nvSpPr>
          <p:cNvPr id="3" name="Content Placeholder 2"/>
          <p:cNvSpPr>
            <a:spLocks noGrp="1"/>
          </p:cNvSpPr>
          <p:nvPr>
            <p:ph idx="1"/>
          </p:nvPr>
        </p:nvSpPr>
        <p:spPr>
          <a:xfrm>
            <a:off x="1807425" y="3040385"/>
            <a:ext cx="6480000" cy="2304256"/>
          </a:xfrm>
        </p:spPr>
        <p:txBody>
          <a:bodyPr lIns="108000"/>
          <a:lstStyle>
            <a:lvl1pPr marL="0" indent="0">
              <a:buNone/>
              <a:defRPr/>
            </a:lvl1pPr>
            <a:lvl2pPr marL="180975" indent="0">
              <a:buNone/>
              <a:defRPr/>
            </a:lvl2pPr>
            <a:lvl3pPr marL="449263" indent="0">
              <a:buNone/>
              <a:defRPr/>
            </a:lvl3pPr>
            <a:lvl4pPr marL="630238" indent="0">
              <a:buNone/>
              <a:defRPr/>
            </a:lvl4pPr>
            <a:lvl5pPr marL="896938"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0"/>
          </p:nvPr>
        </p:nvSpPr>
        <p:spPr>
          <a:xfrm>
            <a:off x="1809041" y="2175181"/>
            <a:ext cx="6480175" cy="648072"/>
          </a:xfrm>
          <a:blipFill>
            <a:blip r:embed="rId2" cstate="print"/>
            <a:stretch>
              <a:fillRect/>
            </a:stretch>
          </a:blipFill>
        </p:spPr>
        <p:txBody>
          <a:bodyPr lIns="108000"/>
          <a:lstStyle>
            <a:lvl1pPr marL="0" indent="0">
              <a:lnSpc>
                <a:spcPts val="2700"/>
              </a:lnSpc>
              <a:spcBef>
                <a:spcPts val="0"/>
              </a:spcBef>
              <a:buNone/>
              <a:defRPr lang="en-US" sz="2600" i="1" kern="1200" spc="-100" baseline="0" dirty="0" smtClean="0">
                <a:solidFill>
                  <a:srgbClr val="621B40"/>
                </a:solidFill>
                <a:latin typeface="Arial" pitchFamily="34" charset="0"/>
                <a:ea typeface="+mj-ea"/>
                <a:cs typeface="Arial" pitchFamily="34" charset="0"/>
              </a:defRPr>
            </a:lvl1pPr>
          </a:lstStyle>
          <a:p>
            <a:pPr lvl="0"/>
            <a:r>
              <a:rPr lang="en-US" dirty="0"/>
              <a:t>Click to edit </a:t>
            </a:r>
          </a:p>
          <a:p>
            <a:pPr lvl="0"/>
            <a:r>
              <a:rPr lang="en-US" dirty="0"/>
              <a:t>subtitle</a:t>
            </a:r>
          </a:p>
        </p:txBody>
      </p:sp>
    </p:spTree>
    <p:extLst>
      <p:ext uri="{BB962C8B-B14F-4D97-AF65-F5344CB8AC3E}">
        <p14:creationId xmlns:p14="http://schemas.microsoft.com/office/powerpoint/2010/main" val="37638268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4 Standard text 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1809818" y="1484784"/>
            <a:ext cx="6471678" cy="720080"/>
          </a:xfrm>
          <a:blipFill>
            <a:blip r:embed="rId2" cstate="print"/>
            <a:stretch>
              <a:fillRect/>
            </a:stretch>
          </a:blipFill>
          <a:ln w="28575">
            <a:noFill/>
          </a:ln>
        </p:spPr>
        <p:txBody>
          <a:bodyPr>
            <a:noAutofit/>
          </a:bodyPr>
          <a:lstStyle>
            <a:lvl1pPr>
              <a:lnSpc>
                <a:spcPts val="2700"/>
              </a:lnSpc>
              <a:defRPr lang="en-GB" spc="-100"/>
            </a:lvl1pPr>
          </a:lstStyle>
          <a:p>
            <a:pPr lvl="0"/>
            <a:r>
              <a:rPr lang="en-US" dirty="0"/>
              <a:t>Click to edit Master title style</a:t>
            </a:r>
            <a:endParaRPr lang="en-GB" dirty="0"/>
          </a:p>
        </p:txBody>
      </p:sp>
      <p:sp>
        <p:nvSpPr>
          <p:cNvPr id="3" name="Content Placeholder 2"/>
          <p:cNvSpPr>
            <a:spLocks noGrp="1"/>
          </p:cNvSpPr>
          <p:nvPr>
            <p:ph idx="1"/>
          </p:nvPr>
        </p:nvSpPr>
        <p:spPr>
          <a:xfrm>
            <a:off x="1807425" y="3040385"/>
            <a:ext cx="6480000" cy="2304256"/>
          </a:xfrm>
        </p:spPr>
        <p:txBody>
          <a:bodyPr/>
          <a:lstStyle>
            <a:lvl1pPr marL="104775" indent="-104775">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0"/>
          </p:nvPr>
        </p:nvSpPr>
        <p:spPr>
          <a:xfrm>
            <a:off x="1809041" y="2175181"/>
            <a:ext cx="6480175" cy="648072"/>
          </a:xfrm>
          <a:blipFill>
            <a:blip r:embed="rId2" cstate="print"/>
            <a:stretch>
              <a:fillRect/>
            </a:stretch>
          </a:blipFill>
        </p:spPr>
        <p:txBody>
          <a:bodyPr lIns="108000"/>
          <a:lstStyle>
            <a:lvl1pPr marL="0" indent="0">
              <a:lnSpc>
                <a:spcPts val="2700"/>
              </a:lnSpc>
              <a:spcBef>
                <a:spcPts val="0"/>
              </a:spcBef>
              <a:buNone/>
              <a:defRPr lang="en-US" sz="2600" i="1" kern="1200" spc="-100" baseline="0" dirty="0" smtClean="0">
                <a:solidFill>
                  <a:srgbClr val="621B40"/>
                </a:solidFill>
                <a:latin typeface="Arial" pitchFamily="34" charset="0"/>
                <a:ea typeface="+mj-ea"/>
                <a:cs typeface="Arial" pitchFamily="34" charset="0"/>
              </a:defRPr>
            </a:lvl1pPr>
          </a:lstStyle>
          <a:p>
            <a:pPr lvl="0"/>
            <a:r>
              <a:rPr lang="en-US" dirty="0"/>
              <a:t>Click to edit </a:t>
            </a:r>
          </a:p>
          <a:p>
            <a:pPr lvl="0"/>
            <a:r>
              <a:rPr lang="en-US" dirty="0"/>
              <a:t>subtitle</a:t>
            </a:r>
          </a:p>
        </p:txBody>
      </p:sp>
    </p:spTree>
    <p:extLst>
      <p:ext uri="{BB962C8B-B14F-4D97-AF65-F5344CB8AC3E}">
        <p14:creationId xmlns:p14="http://schemas.microsoft.com/office/powerpoint/2010/main" val="39176800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6 Multiple images">
    <p:spTree>
      <p:nvGrpSpPr>
        <p:cNvPr id="1" name=""/>
        <p:cNvGrpSpPr/>
        <p:nvPr/>
      </p:nvGrpSpPr>
      <p:grpSpPr>
        <a:xfrm>
          <a:off x="0" y="0"/>
          <a:ext cx="0" cy="0"/>
          <a:chOff x="0" y="0"/>
          <a:chExt cx="0" cy="0"/>
        </a:xfrm>
      </p:grpSpPr>
      <p:sp>
        <p:nvSpPr>
          <p:cNvPr id="7" name="Rectangle 6"/>
          <p:cNvSpPr/>
          <p:nvPr userDrawn="1"/>
        </p:nvSpPr>
        <p:spPr>
          <a:xfrm>
            <a:off x="4" y="0"/>
            <a:ext cx="3851275" cy="6842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lgn="ctr">
              <a:defRPr/>
            </a:pPr>
            <a:endParaRPr lang="en-GB">
              <a:solidFill>
                <a:prstClr val="white"/>
              </a:solidFill>
            </a:endParaRPr>
          </a:p>
        </p:txBody>
      </p:sp>
      <p:pic>
        <p:nvPicPr>
          <p:cNvPr id="10" name="Picture 9"/>
          <p:cNvPicPr>
            <a:picLocks noChangeAspect="1"/>
          </p:cNvPicPr>
          <p:nvPr userDrawn="1"/>
        </p:nvPicPr>
        <p:blipFill>
          <a:blip r:embed="rId2" cstate="print"/>
          <a:srcRect/>
          <a:stretch>
            <a:fillRect/>
          </a:stretch>
        </p:blipFill>
        <p:spPr bwMode="auto">
          <a:xfrm>
            <a:off x="250825" y="314327"/>
            <a:ext cx="1512888" cy="811213"/>
          </a:xfrm>
          <a:prstGeom prst="rect">
            <a:avLst/>
          </a:prstGeom>
          <a:noFill/>
          <a:ln w="9525">
            <a:noFill/>
            <a:miter lim="800000"/>
            <a:headEnd/>
            <a:tailEnd/>
          </a:ln>
        </p:spPr>
      </p:pic>
      <p:sp>
        <p:nvSpPr>
          <p:cNvPr id="2" name="Title 1"/>
          <p:cNvSpPr>
            <a:spLocks noGrp="1"/>
          </p:cNvSpPr>
          <p:nvPr>
            <p:ph type="title"/>
          </p:nvPr>
        </p:nvSpPr>
        <p:spPr>
          <a:xfrm>
            <a:off x="150454" y="1484786"/>
            <a:ext cx="2727262" cy="1930524"/>
          </a:xfrm>
          <a:noFill/>
          <a:ln w="28575">
            <a:noFill/>
          </a:ln>
        </p:spPr>
        <p:txBody>
          <a:bodyPr>
            <a:noAutofit/>
          </a:bodyPr>
          <a:lstStyle>
            <a:lvl1pPr>
              <a:lnSpc>
                <a:spcPts val="1900"/>
              </a:lnSpc>
              <a:defRPr lang="en-GB" sz="1800" spc="-100"/>
            </a:lvl1pPr>
          </a:lstStyle>
          <a:p>
            <a:pPr lvl="0"/>
            <a:r>
              <a:rPr lang="en-US" dirty="0"/>
              <a:t>Click to edit Master title style</a:t>
            </a:r>
            <a:endParaRPr lang="en-GB" dirty="0"/>
          </a:p>
        </p:txBody>
      </p:sp>
      <p:sp>
        <p:nvSpPr>
          <p:cNvPr id="12" name="Picture Placeholder 11"/>
          <p:cNvSpPr>
            <a:spLocks noGrp="1"/>
          </p:cNvSpPr>
          <p:nvPr>
            <p:ph type="pic" sz="quarter" idx="11"/>
          </p:nvPr>
        </p:nvSpPr>
        <p:spPr>
          <a:xfrm>
            <a:off x="4932040" y="188640"/>
            <a:ext cx="3960440" cy="3211413"/>
          </a:xfrm>
        </p:spPr>
        <p:txBody>
          <a:bodyPr rtlCol="0">
            <a:noAutofit/>
          </a:bodyPr>
          <a:lstStyle>
            <a:lvl1pPr marL="0" indent="0">
              <a:buNone/>
              <a:defRPr/>
            </a:lvl1pPr>
          </a:lstStyle>
          <a:p>
            <a:pPr lvl="0"/>
            <a:endParaRPr lang="en-GB" noProof="0"/>
          </a:p>
        </p:txBody>
      </p:sp>
      <p:sp>
        <p:nvSpPr>
          <p:cNvPr id="6" name="Picture Placeholder 11"/>
          <p:cNvSpPr>
            <a:spLocks noGrp="1"/>
          </p:cNvSpPr>
          <p:nvPr>
            <p:ph type="pic" sz="quarter" idx="12"/>
          </p:nvPr>
        </p:nvSpPr>
        <p:spPr>
          <a:xfrm>
            <a:off x="4932040" y="3573016"/>
            <a:ext cx="1872208" cy="2736304"/>
          </a:xfrm>
        </p:spPr>
        <p:txBody>
          <a:bodyPr rtlCol="0">
            <a:noAutofit/>
          </a:bodyPr>
          <a:lstStyle>
            <a:lvl1pPr marL="0" indent="0">
              <a:buNone/>
              <a:defRPr/>
            </a:lvl1pPr>
          </a:lstStyle>
          <a:p>
            <a:pPr lvl="0"/>
            <a:endParaRPr lang="en-GB" noProof="0"/>
          </a:p>
        </p:txBody>
      </p:sp>
      <p:sp>
        <p:nvSpPr>
          <p:cNvPr id="9" name="Picture Placeholder 11"/>
          <p:cNvSpPr>
            <a:spLocks noGrp="1"/>
          </p:cNvSpPr>
          <p:nvPr>
            <p:ph type="pic" sz="quarter" idx="13"/>
          </p:nvPr>
        </p:nvSpPr>
        <p:spPr>
          <a:xfrm>
            <a:off x="7020272" y="3573016"/>
            <a:ext cx="1872208" cy="2736304"/>
          </a:xfrm>
        </p:spPr>
        <p:txBody>
          <a:bodyPr rtlCol="0">
            <a:noAutofit/>
          </a:bodyPr>
          <a:lstStyle>
            <a:lvl1pPr marL="0" indent="0">
              <a:buNone/>
              <a:defRPr/>
            </a:lvl1pPr>
          </a:lstStyle>
          <a:p>
            <a:pPr lvl="0"/>
            <a:endParaRPr lang="en-GB" noProof="0"/>
          </a:p>
        </p:txBody>
      </p:sp>
    </p:spTree>
    <p:extLst>
      <p:ext uri="{BB962C8B-B14F-4D97-AF65-F5344CB8AC3E}">
        <p14:creationId xmlns:p14="http://schemas.microsoft.com/office/powerpoint/2010/main" val="13171077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6b Multiple images plus text">
    <p:spTree>
      <p:nvGrpSpPr>
        <p:cNvPr id="1" name=""/>
        <p:cNvGrpSpPr/>
        <p:nvPr/>
      </p:nvGrpSpPr>
      <p:grpSpPr>
        <a:xfrm>
          <a:off x="0" y="0"/>
          <a:ext cx="0" cy="0"/>
          <a:chOff x="0" y="0"/>
          <a:chExt cx="0" cy="0"/>
        </a:xfrm>
      </p:grpSpPr>
      <p:sp>
        <p:nvSpPr>
          <p:cNvPr id="7" name="Rectangle 6"/>
          <p:cNvSpPr/>
          <p:nvPr userDrawn="1"/>
        </p:nvSpPr>
        <p:spPr>
          <a:xfrm>
            <a:off x="-7938" y="19053"/>
            <a:ext cx="3851276" cy="68437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lgn="ctr">
              <a:defRPr/>
            </a:pPr>
            <a:endParaRPr lang="en-GB">
              <a:solidFill>
                <a:prstClr val="white"/>
              </a:solidFill>
            </a:endParaRPr>
          </a:p>
        </p:txBody>
      </p:sp>
      <p:pic>
        <p:nvPicPr>
          <p:cNvPr id="11" name="Picture 10"/>
          <p:cNvPicPr>
            <a:picLocks noChangeAspect="1"/>
          </p:cNvPicPr>
          <p:nvPr userDrawn="1"/>
        </p:nvPicPr>
        <p:blipFill>
          <a:blip r:embed="rId2" cstate="print"/>
          <a:srcRect/>
          <a:stretch>
            <a:fillRect/>
          </a:stretch>
        </p:blipFill>
        <p:spPr bwMode="auto">
          <a:xfrm>
            <a:off x="250825" y="314327"/>
            <a:ext cx="1512888" cy="811213"/>
          </a:xfrm>
          <a:prstGeom prst="rect">
            <a:avLst/>
          </a:prstGeom>
          <a:noFill/>
          <a:ln w="9525">
            <a:noFill/>
            <a:miter lim="800000"/>
            <a:headEnd/>
            <a:tailEnd/>
          </a:ln>
        </p:spPr>
      </p:pic>
      <p:sp>
        <p:nvSpPr>
          <p:cNvPr id="2" name="Title 1"/>
          <p:cNvSpPr>
            <a:spLocks noGrp="1"/>
          </p:cNvSpPr>
          <p:nvPr>
            <p:ph type="title"/>
          </p:nvPr>
        </p:nvSpPr>
        <p:spPr>
          <a:xfrm>
            <a:off x="151200" y="1484784"/>
            <a:ext cx="2727262" cy="1080120"/>
          </a:xfrm>
          <a:noFill/>
          <a:ln w="28575">
            <a:noFill/>
          </a:ln>
        </p:spPr>
        <p:txBody>
          <a:bodyPr>
            <a:noAutofit/>
          </a:bodyPr>
          <a:lstStyle>
            <a:lvl1pPr>
              <a:lnSpc>
                <a:spcPts val="1900"/>
              </a:lnSpc>
              <a:defRPr lang="en-GB" sz="1800" spc="-100"/>
            </a:lvl1pPr>
          </a:lstStyle>
          <a:p>
            <a:pPr lvl="0"/>
            <a:r>
              <a:rPr lang="en-US" dirty="0"/>
              <a:t>Click to edit Master title style</a:t>
            </a:r>
            <a:endParaRPr lang="en-GB" dirty="0"/>
          </a:p>
        </p:txBody>
      </p:sp>
      <p:sp>
        <p:nvSpPr>
          <p:cNvPr id="12" name="Picture Placeholder 11"/>
          <p:cNvSpPr>
            <a:spLocks noGrp="1"/>
          </p:cNvSpPr>
          <p:nvPr>
            <p:ph type="pic" sz="quarter" idx="11"/>
          </p:nvPr>
        </p:nvSpPr>
        <p:spPr>
          <a:xfrm>
            <a:off x="4932040" y="188640"/>
            <a:ext cx="3960440" cy="3211413"/>
          </a:xfrm>
        </p:spPr>
        <p:txBody>
          <a:bodyPr rtlCol="0">
            <a:noAutofit/>
          </a:bodyPr>
          <a:lstStyle>
            <a:lvl1pPr marL="0" indent="0">
              <a:buNone/>
              <a:defRPr/>
            </a:lvl1pPr>
          </a:lstStyle>
          <a:p>
            <a:pPr lvl="0"/>
            <a:endParaRPr lang="en-GB" noProof="0"/>
          </a:p>
        </p:txBody>
      </p:sp>
      <p:sp>
        <p:nvSpPr>
          <p:cNvPr id="6" name="Picture Placeholder 11"/>
          <p:cNvSpPr>
            <a:spLocks noGrp="1"/>
          </p:cNvSpPr>
          <p:nvPr>
            <p:ph type="pic" sz="quarter" idx="12"/>
          </p:nvPr>
        </p:nvSpPr>
        <p:spPr>
          <a:xfrm>
            <a:off x="4932040" y="3573016"/>
            <a:ext cx="1872208" cy="2736304"/>
          </a:xfrm>
        </p:spPr>
        <p:txBody>
          <a:bodyPr rtlCol="0">
            <a:noAutofit/>
          </a:bodyPr>
          <a:lstStyle>
            <a:lvl1pPr marL="0" indent="0">
              <a:buNone/>
              <a:defRPr/>
            </a:lvl1pPr>
          </a:lstStyle>
          <a:p>
            <a:pPr lvl="0"/>
            <a:endParaRPr lang="en-GB" noProof="0"/>
          </a:p>
        </p:txBody>
      </p:sp>
      <p:sp>
        <p:nvSpPr>
          <p:cNvPr id="9" name="Picture Placeholder 11"/>
          <p:cNvSpPr>
            <a:spLocks noGrp="1"/>
          </p:cNvSpPr>
          <p:nvPr>
            <p:ph type="pic" sz="quarter" idx="13"/>
          </p:nvPr>
        </p:nvSpPr>
        <p:spPr>
          <a:xfrm>
            <a:off x="7020272" y="3573016"/>
            <a:ext cx="1872208" cy="2736304"/>
          </a:xfrm>
        </p:spPr>
        <p:txBody>
          <a:bodyPr rtlCol="0">
            <a:noAutofit/>
          </a:bodyPr>
          <a:lstStyle>
            <a:lvl1pPr marL="0" indent="0">
              <a:buNone/>
              <a:defRPr/>
            </a:lvl1pPr>
          </a:lstStyle>
          <a:p>
            <a:pPr lvl="0"/>
            <a:endParaRPr lang="en-GB" noProof="0"/>
          </a:p>
        </p:txBody>
      </p:sp>
      <p:sp>
        <p:nvSpPr>
          <p:cNvPr id="10" name="Content Placeholder 2"/>
          <p:cNvSpPr>
            <a:spLocks noGrp="1"/>
          </p:cNvSpPr>
          <p:nvPr>
            <p:ph idx="1"/>
          </p:nvPr>
        </p:nvSpPr>
        <p:spPr>
          <a:xfrm>
            <a:off x="138505" y="3140968"/>
            <a:ext cx="2725494" cy="2304256"/>
          </a:xfrm>
        </p:spPr>
        <p:txBody>
          <a:bodyPr lIns="108000"/>
          <a:lstStyle>
            <a:lvl1pPr marL="0" indent="0">
              <a:lnSpc>
                <a:spcPts val="1500"/>
              </a:lnSpc>
              <a:buNone/>
              <a:defRPr sz="1400"/>
            </a:lvl1pPr>
            <a:lvl2pPr marL="180975" indent="0">
              <a:lnSpc>
                <a:spcPts val="1500"/>
              </a:lnSpc>
              <a:buNone/>
              <a:defRPr sz="1400"/>
            </a:lvl2pPr>
            <a:lvl3pPr marL="449263" indent="0">
              <a:lnSpc>
                <a:spcPts val="1500"/>
              </a:lnSpc>
              <a:buNone/>
              <a:defRPr sz="1400"/>
            </a:lvl3pPr>
            <a:lvl4pPr marL="630238" indent="0">
              <a:lnSpc>
                <a:spcPts val="1500"/>
              </a:lnSpc>
              <a:buNone/>
              <a:defRPr sz="1400"/>
            </a:lvl4pPr>
            <a:lvl5pPr marL="896938" indent="0">
              <a:lnSpc>
                <a:spcPts val="1500"/>
              </a:lnSpc>
              <a:buNone/>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413136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1.6b Multiple images plus text">
    <p:spTree>
      <p:nvGrpSpPr>
        <p:cNvPr id="1" name=""/>
        <p:cNvGrpSpPr/>
        <p:nvPr/>
      </p:nvGrpSpPr>
      <p:grpSpPr>
        <a:xfrm>
          <a:off x="0" y="0"/>
          <a:ext cx="0" cy="0"/>
          <a:chOff x="0" y="0"/>
          <a:chExt cx="0" cy="0"/>
        </a:xfrm>
      </p:grpSpPr>
      <p:sp>
        <p:nvSpPr>
          <p:cNvPr id="7" name="Rectangle 6"/>
          <p:cNvSpPr/>
          <p:nvPr userDrawn="1"/>
        </p:nvSpPr>
        <p:spPr>
          <a:xfrm>
            <a:off x="4" y="0"/>
            <a:ext cx="3851275" cy="6842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lgn="ctr">
              <a:defRPr/>
            </a:pPr>
            <a:endParaRPr lang="en-GB">
              <a:solidFill>
                <a:prstClr val="white"/>
              </a:solidFill>
            </a:endParaRPr>
          </a:p>
        </p:txBody>
      </p:sp>
      <p:pic>
        <p:nvPicPr>
          <p:cNvPr id="11" name="Picture 10"/>
          <p:cNvPicPr>
            <a:picLocks noChangeAspect="1"/>
          </p:cNvPicPr>
          <p:nvPr userDrawn="1"/>
        </p:nvPicPr>
        <p:blipFill>
          <a:blip r:embed="rId2" cstate="print"/>
          <a:srcRect/>
          <a:stretch>
            <a:fillRect/>
          </a:stretch>
        </p:blipFill>
        <p:spPr bwMode="auto">
          <a:xfrm>
            <a:off x="250825" y="314327"/>
            <a:ext cx="1512888" cy="811213"/>
          </a:xfrm>
          <a:prstGeom prst="rect">
            <a:avLst/>
          </a:prstGeom>
          <a:noFill/>
          <a:ln w="9525">
            <a:noFill/>
            <a:miter lim="800000"/>
            <a:headEnd/>
            <a:tailEnd/>
          </a:ln>
        </p:spPr>
      </p:pic>
      <p:sp>
        <p:nvSpPr>
          <p:cNvPr id="2" name="Title 1"/>
          <p:cNvSpPr>
            <a:spLocks noGrp="1"/>
          </p:cNvSpPr>
          <p:nvPr>
            <p:ph type="title"/>
          </p:nvPr>
        </p:nvSpPr>
        <p:spPr>
          <a:xfrm>
            <a:off x="151200" y="1484784"/>
            <a:ext cx="2727262" cy="1080120"/>
          </a:xfrm>
          <a:noFill/>
          <a:ln w="28575">
            <a:noFill/>
          </a:ln>
        </p:spPr>
        <p:txBody>
          <a:bodyPr>
            <a:noAutofit/>
          </a:bodyPr>
          <a:lstStyle>
            <a:lvl1pPr>
              <a:lnSpc>
                <a:spcPts val="1900"/>
              </a:lnSpc>
              <a:defRPr lang="en-GB" sz="1800" spc="-100"/>
            </a:lvl1pPr>
          </a:lstStyle>
          <a:p>
            <a:pPr lvl="0"/>
            <a:r>
              <a:rPr lang="en-US" dirty="0"/>
              <a:t>Click to edit Master title style</a:t>
            </a:r>
            <a:endParaRPr lang="en-GB" dirty="0"/>
          </a:p>
        </p:txBody>
      </p:sp>
      <p:sp>
        <p:nvSpPr>
          <p:cNvPr id="12" name="Picture Placeholder 11"/>
          <p:cNvSpPr>
            <a:spLocks noGrp="1"/>
          </p:cNvSpPr>
          <p:nvPr>
            <p:ph type="pic" sz="quarter" idx="11"/>
          </p:nvPr>
        </p:nvSpPr>
        <p:spPr>
          <a:xfrm>
            <a:off x="4932040" y="188640"/>
            <a:ext cx="3960440" cy="3211413"/>
          </a:xfrm>
        </p:spPr>
        <p:txBody>
          <a:bodyPr rtlCol="0">
            <a:noAutofit/>
          </a:bodyPr>
          <a:lstStyle>
            <a:lvl1pPr marL="0" indent="0">
              <a:buNone/>
              <a:defRPr/>
            </a:lvl1pPr>
          </a:lstStyle>
          <a:p>
            <a:pPr lvl="0"/>
            <a:endParaRPr lang="en-GB" noProof="0"/>
          </a:p>
        </p:txBody>
      </p:sp>
      <p:sp>
        <p:nvSpPr>
          <p:cNvPr id="6" name="Picture Placeholder 11"/>
          <p:cNvSpPr>
            <a:spLocks noGrp="1"/>
          </p:cNvSpPr>
          <p:nvPr>
            <p:ph type="pic" sz="quarter" idx="12"/>
          </p:nvPr>
        </p:nvSpPr>
        <p:spPr>
          <a:xfrm>
            <a:off x="4932040" y="3573016"/>
            <a:ext cx="1872208" cy="2736304"/>
          </a:xfrm>
        </p:spPr>
        <p:txBody>
          <a:bodyPr rtlCol="0">
            <a:noAutofit/>
          </a:bodyPr>
          <a:lstStyle>
            <a:lvl1pPr marL="0" indent="0">
              <a:buNone/>
              <a:defRPr/>
            </a:lvl1pPr>
          </a:lstStyle>
          <a:p>
            <a:pPr lvl="0"/>
            <a:endParaRPr lang="en-GB" noProof="0"/>
          </a:p>
        </p:txBody>
      </p:sp>
      <p:sp>
        <p:nvSpPr>
          <p:cNvPr id="9" name="Picture Placeholder 11"/>
          <p:cNvSpPr>
            <a:spLocks noGrp="1"/>
          </p:cNvSpPr>
          <p:nvPr>
            <p:ph type="pic" sz="quarter" idx="13"/>
          </p:nvPr>
        </p:nvSpPr>
        <p:spPr>
          <a:xfrm>
            <a:off x="7020272" y="3573016"/>
            <a:ext cx="1872208" cy="2736304"/>
          </a:xfrm>
        </p:spPr>
        <p:txBody>
          <a:bodyPr rtlCol="0">
            <a:noAutofit/>
          </a:bodyPr>
          <a:lstStyle>
            <a:lvl1pPr marL="0" indent="0">
              <a:buNone/>
              <a:defRPr/>
            </a:lvl1pPr>
          </a:lstStyle>
          <a:p>
            <a:pPr lvl="0"/>
            <a:endParaRPr lang="en-GB" noProof="0"/>
          </a:p>
        </p:txBody>
      </p:sp>
      <p:sp>
        <p:nvSpPr>
          <p:cNvPr id="10" name="Content Placeholder 2"/>
          <p:cNvSpPr>
            <a:spLocks noGrp="1"/>
          </p:cNvSpPr>
          <p:nvPr>
            <p:ph idx="1"/>
          </p:nvPr>
        </p:nvSpPr>
        <p:spPr>
          <a:xfrm>
            <a:off x="151425" y="3140968"/>
            <a:ext cx="2725494" cy="2304256"/>
          </a:xfrm>
        </p:spPr>
        <p:txBody>
          <a:bodyPr lIns="108000"/>
          <a:lstStyle>
            <a:lvl1pPr marL="85725" indent="-85725">
              <a:lnSpc>
                <a:spcPts val="1500"/>
              </a:lnSpc>
              <a:buFont typeface="Arial" pitchFamily="34" charset="0"/>
              <a:buChar char="•"/>
              <a:defRPr lang="en-GB" sz="1400" kern="1200" dirty="0">
                <a:solidFill>
                  <a:schemeClr val="tx1"/>
                </a:solidFill>
                <a:latin typeface="Arial" pitchFamily="34" charset="0"/>
                <a:ea typeface="+mn-ea"/>
                <a:cs typeface="Arial" pitchFamily="34" charset="0"/>
              </a:defRPr>
            </a:lvl1pPr>
            <a:lvl2pPr marL="85725" indent="-85725">
              <a:lnSpc>
                <a:spcPts val="1500"/>
              </a:lnSpc>
              <a:buFont typeface="Arial" pitchFamily="34" charset="0"/>
              <a:buChar char="•"/>
              <a:defRPr sz="1400"/>
            </a:lvl2pPr>
            <a:lvl3pPr marL="85725" indent="-85725">
              <a:lnSpc>
                <a:spcPts val="1500"/>
              </a:lnSpc>
              <a:buFont typeface="Arial" pitchFamily="34" charset="0"/>
              <a:buChar char="•"/>
              <a:defRPr sz="1400"/>
            </a:lvl3pPr>
            <a:lvl4pPr marL="85725" indent="-85725">
              <a:lnSpc>
                <a:spcPts val="1500"/>
              </a:lnSpc>
              <a:buFont typeface="Arial" pitchFamily="34" charset="0"/>
              <a:buChar char="•"/>
              <a:defRPr sz="1400"/>
            </a:lvl4pPr>
            <a:lvl5pPr marL="85725" indent="-85725">
              <a:lnSpc>
                <a:spcPts val="1500"/>
              </a:lnSpc>
              <a:buFont typeface="Arial" pitchFamily="34" charset="0"/>
              <a:buChar char="•"/>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en-GB" dirty="0"/>
          </a:p>
        </p:txBody>
      </p:sp>
    </p:spTree>
    <p:extLst>
      <p:ext uri="{BB962C8B-B14F-4D97-AF65-F5344CB8AC3E}">
        <p14:creationId xmlns:p14="http://schemas.microsoft.com/office/powerpoint/2010/main" val="30834025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6c Multiple images plus numbers">
    <p:spTree>
      <p:nvGrpSpPr>
        <p:cNvPr id="1" name=""/>
        <p:cNvGrpSpPr/>
        <p:nvPr/>
      </p:nvGrpSpPr>
      <p:grpSpPr>
        <a:xfrm>
          <a:off x="0" y="0"/>
          <a:ext cx="0" cy="0"/>
          <a:chOff x="0" y="0"/>
          <a:chExt cx="0" cy="0"/>
        </a:xfrm>
      </p:grpSpPr>
      <p:sp>
        <p:nvSpPr>
          <p:cNvPr id="7" name="Rectangle 6"/>
          <p:cNvSpPr/>
          <p:nvPr userDrawn="1"/>
        </p:nvSpPr>
        <p:spPr>
          <a:xfrm>
            <a:off x="4" y="0"/>
            <a:ext cx="3851275" cy="6842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lgn="ctr">
              <a:defRPr/>
            </a:pPr>
            <a:endParaRPr lang="en-GB">
              <a:solidFill>
                <a:prstClr val="white"/>
              </a:solidFill>
            </a:endParaRPr>
          </a:p>
        </p:txBody>
      </p:sp>
      <p:pic>
        <p:nvPicPr>
          <p:cNvPr id="11" name="Picture 10"/>
          <p:cNvPicPr>
            <a:picLocks noChangeAspect="1"/>
          </p:cNvPicPr>
          <p:nvPr userDrawn="1"/>
        </p:nvPicPr>
        <p:blipFill>
          <a:blip r:embed="rId2" cstate="print"/>
          <a:srcRect/>
          <a:stretch>
            <a:fillRect/>
          </a:stretch>
        </p:blipFill>
        <p:spPr bwMode="auto">
          <a:xfrm>
            <a:off x="250825" y="314327"/>
            <a:ext cx="1512888" cy="811213"/>
          </a:xfrm>
          <a:prstGeom prst="rect">
            <a:avLst/>
          </a:prstGeom>
          <a:noFill/>
          <a:ln w="9525">
            <a:noFill/>
            <a:miter lim="800000"/>
            <a:headEnd/>
            <a:tailEnd/>
          </a:ln>
        </p:spPr>
      </p:pic>
      <p:sp>
        <p:nvSpPr>
          <p:cNvPr id="2" name="Title 1"/>
          <p:cNvSpPr>
            <a:spLocks noGrp="1"/>
          </p:cNvSpPr>
          <p:nvPr>
            <p:ph type="title"/>
          </p:nvPr>
        </p:nvSpPr>
        <p:spPr>
          <a:xfrm>
            <a:off x="151200" y="1484784"/>
            <a:ext cx="2727262" cy="1080120"/>
          </a:xfrm>
          <a:noFill/>
          <a:ln w="28575">
            <a:noFill/>
          </a:ln>
        </p:spPr>
        <p:txBody>
          <a:bodyPr>
            <a:noAutofit/>
          </a:bodyPr>
          <a:lstStyle>
            <a:lvl1pPr>
              <a:lnSpc>
                <a:spcPts val="1900"/>
              </a:lnSpc>
              <a:defRPr lang="en-GB" sz="1800" spc="-100"/>
            </a:lvl1pPr>
          </a:lstStyle>
          <a:p>
            <a:pPr lvl="0"/>
            <a:r>
              <a:rPr lang="en-US" dirty="0"/>
              <a:t>Click to edit Master title style</a:t>
            </a:r>
            <a:endParaRPr lang="en-GB" dirty="0"/>
          </a:p>
        </p:txBody>
      </p:sp>
      <p:sp>
        <p:nvSpPr>
          <p:cNvPr id="12" name="Picture Placeholder 11"/>
          <p:cNvSpPr>
            <a:spLocks noGrp="1"/>
          </p:cNvSpPr>
          <p:nvPr>
            <p:ph type="pic" sz="quarter" idx="11"/>
          </p:nvPr>
        </p:nvSpPr>
        <p:spPr>
          <a:xfrm>
            <a:off x="4932040" y="188640"/>
            <a:ext cx="3960440" cy="3211413"/>
          </a:xfrm>
        </p:spPr>
        <p:txBody>
          <a:bodyPr rtlCol="0">
            <a:noAutofit/>
          </a:bodyPr>
          <a:lstStyle>
            <a:lvl1pPr marL="0" indent="0">
              <a:buNone/>
              <a:defRPr/>
            </a:lvl1pPr>
          </a:lstStyle>
          <a:p>
            <a:pPr lvl="0"/>
            <a:endParaRPr lang="en-GB" noProof="0"/>
          </a:p>
        </p:txBody>
      </p:sp>
      <p:sp>
        <p:nvSpPr>
          <p:cNvPr id="6" name="Picture Placeholder 11"/>
          <p:cNvSpPr>
            <a:spLocks noGrp="1"/>
          </p:cNvSpPr>
          <p:nvPr>
            <p:ph type="pic" sz="quarter" idx="12"/>
          </p:nvPr>
        </p:nvSpPr>
        <p:spPr>
          <a:xfrm>
            <a:off x="4932040" y="3573016"/>
            <a:ext cx="1872208" cy="2736304"/>
          </a:xfrm>
        </p:spPr>
        <p:txBody>
          <a:bodyPr rtlCol="0">
            <a:noAutofit/>
          </a:bodyPr>
          <a:lstStyle>
            <a:lvl1pPr marL="0" indent="0">
              <a:buNone/>
              <a:defRPr/>
            </a:lvl1pPr>
          </a:lstStyle>
          <a:p>
            <a:pPr lvl="0"/>
            <a:endParaRPr lang="en-GB" noProof="0"/>
          </a:p>
        </p:txBody>
      </p:sp>
      <p:sp>
        <p:nvSpPr>
          <p:cNvPr id="9" name="Picture Placeholder 11"/>
          <p:cNvSpPr>
            <a:spLocks noGrp="1"/>
          </p:cNvSpPr>
          <p:nvPr>
            <p:ph type="pic" sz="quarter" idx="13"/>
          </p:nvPr>
        </p:nvSpPr>
        <p:spPr>
          <a:xfrm>
            <a:off x="7020272" y="3573016"/>
            <a:ext cx="1872208" cy="2736304"/>
          </a:xfrm>
        </p:spPr>
        <p:txBody>
          <a:bodyPr rtlCol="0">
            <a:noAutofit/>
          </a:bodyPr>
          <a:lstStyle>
            <a:lvl1pPr marL="0" indent="0">
              <a:buNone/>
              <a:defRPr/>
            </a:lvl1pPr>
          </a:lstStyle>
          <a:p>
            <a:pPr lvl="0"/>
            <a:endParaRPr lang="en-GB" noProof="0"/>
          </a:p>
        </p:txBody>
      </p:sp>
      <p:sp>
        <p:nvSpPr>
          <p:cNvPr id="10" name="Content Placeholder 2"/>
          <p:cNvSpPr>
            <a:spLocks noGrp="1"/>
          </p:cNvSpPr>
          <p:nvPr>
            <p:ph idx="1"/>
          </p:nvPr>
        </p:nvSpPr>
        <p:spPr>
          <a:xfrm>
            <a:off x="146745" y="3140968"/>
            <a:ext cx="2725494" cy="2304256"/>
          </a:xfrm>
        </p:spPr>
        <p:txBody>
          <a:bodyPr lIns="108000"/>
          <a:lstStyle>
            <a:lvl1pPr marL="180975" indent="-180975">
              <a:lnSpc>
                <a:spcPts val="1500"/>
              </a:lnSpc>
              <a:buSzPct val="95000"/>
              <a:buFont typeface="+mj-lt"/>
              <a:buAutoNum type="arabicPeriod"/>
              <a:tabLst>
                <a:tab pos="180975" algn="l"/>
              </a:tabLst>
              <a:defRPr lang="en-GB" sz="1400" kern="1200" dirty="0">
                <a:solidFill>
                  <a:schemeClr val="tx1"/>
                </a:solidFill>
                <a:latin typeface="Arial" pitchFamily="34" charset="0"/>
                <a:ea typeface="+mn-ea"/>
                <a:cs typeface="Arial" pitchFamily="34" charset="0"/>
              </a:defRPr>
            </a:lvl1pPr>
            <a:lvl2pPr marL="85725" indent="-85725">
              <a:lnSpc>
                <a:spcPts val="1500"/>
              </a:lnSpc>
              <a:buFont typeface="Arial" pitchFamily="34" charset="0"/>
              <a:buChar char="•"/>
              <a:defRPr sz="1400"/>
            </a:lvl2pPr>
            <a:lvl3pPr marL="85725" indent="-85725">
              <a:lnSpc>
                <a:spcPts val="1500"/>
              </a:lnSpc>
              <a:buFont typeface="Arial" pitchFamily="34" charset="0"/>
              <a:buChar char="•"/>
              <a:defRPr sz="1400"/>
            </a:lvl3pPr>
            <a:lvl4pPr marL="85725" indent="-85725">
              <a:lnSpc>
                <a:spcPts val="1500"/>
              </a:lnSpc>
              <a:buFont typeface="Arial" pitchFamily="34" charset="0"/>
              <a:buChar char="•"/>
              <a:defRPr sz="1400"/>
            </a:lvl4pPr>
            <a:lvl5pPr marL="85725" indent="-85725">
              <a:lnSpc>
                <a:spcPts val="1500"/>
              </a:lnSpc>
              <a:buFont typeface="Arial" pitchFamily="34" charset="0"/>
              <a:buChar char="•"/>
              <a:defRPr sz="14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en-GB" dirty="0"/>
          </a:p>
        </p:txBody>
      </p:sp>
    </p:spTree>
    <p:extLst>
      <p:ext uri="{BB962C8B-B14F-4D97-AF65-F5344CB8AC3E}">
        <p14:creationId xmlns:p14="http://schemas.microsoft.com/office/powerpoint/2010/main" val="4688184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7 Full bleed image and text">
    <p:spTree>
      <p:nvGrpSpPr>
        <p:cNvPr id="1" name=""/>
        <p:cNvGrpSpPr/>
        <p:nvPr/>
      </p:nvGrpSpPr>
      <p:grpSpPr>
        <a:xfrm>
          <a:off x="0" y="0"/>
          <a:ext cx="0" cy="0"/>
          <a:chOff x="0" y="0"/>
          <a:chExt cx="0" cy="0"/>
        </a:xfrm>
      </p:grpSpPr>
      <p:sp>
        <p:nvSpPr>
          <p:cNvPr id="5" name="Rectangle 6"/>
          <p:cNvSpPr/>
          <p:nvPr userDrawn="1"/>
        </p:nvSpPr>
        <p:spPr>
          <a:xfrm>
            <a:off x="0" y="-42862"/>
            <a:ext cx="9144000" cy="3455988"/>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pic>
        <p:nvPicPr>
          <p:cNvPr id="7" name="Picture 7"/>
          <p:cNvPicPr>
            <a:picLocks noChangeAspect="1"/>
          </p:cNvPicPr>
          <p:nvPr userDrawn="1"/>
        </p:nvPicPr>
        <p:blipFill>
          <a:blip r:embed="rId2" cstate="print"/>
          <a:srcRect/>
          <a:stretch>
            <a:fillRect/>
          </a:stretch>
        </p:blipFill>
        <p:spPr bwMode="auto">
          <a:xfrm>
            <a:off x="250825" y="314327"/>
            <a:ext cx="1512888" cy="811213"/>
          </a:xfrm>
          <a:prstGeom prst="rect">
            <a:avLst/>
          </a:prstGeom>
          <a:noFill/>
          <a:ln w="9525">
            <a:noFill/>
            <a:miter lim="800000"/>
            <a:headEnd/>
            <a:tailEnd/>
          </a:ln>
        </p:spPr>
      </p:pic>
      <p:sp>
        <p:nvSpPr>
          <p:cNvPr id="6" name="Text Placeholder 5"/>
          <p:cNvSpPr>
            <a:spLocks noGrp="1"/>
          </p:cNvSpPr>
          <p:nvPr>
            <p:ph type="body" sz="quarter" idx="10"/>
          </p:nvPr>
        </p:nvSpPr>
        <p:spPr>
          <a:xfrm>
            <a:off x="1809041" y="1923649"/>
            <a:ext cx="6480175" cy="432857"/>
          </a:xfrm>
          <a:blipFill>
            <a:blip r:embed="rId3" cstate="print"/>
            <a:stretch>
              <a:fillRect/>
            </a:stretch>
          </a:blipFill>
        </p:spPr>
        <p:txBody>
          <a:bodyPr lIns="108000"/>
          <a:lstStyle>
            <a:lvl1pPr marL="0" indent="0">
              <a:lnSpc>
                <a:spcPts val="1900"/>
              </a:lnSpc>
              <a:buNone/>
              <a:defRPr lang="en-US" sz="1800" i="1" kern="1200" spc="-100" baseline="0" dirty="0" smtClean="0">
                <a:solidFill>
                  <a:srgbClr val="621B40"/>
                </a:solidFill>
                <a:latin typeface="Arial" pitchFamily="34" charset="0"/>
                <a:ea typeface="+mj-ea"/>
                <a:cs typeface="Arial" pitchFamily="34" charset="0"/>
              </a:defRPr>
            </a:lvl1pPr>
          </a:lstStyle>
          <a:p>
            <a:pPr lvl="0"/>
            <a:r>
              <a:rPr lang="en-US" dirty="0"/>
              <a:t>Click to edit </a:t>
            </a:r>
          </a:p>
          <a:p>
            <a:pPr lvl="0"/>
            <a:r>
              <a:rPr lang="en-US" dirty="0"/>
              <a:t>subtitle</a:t>
            </a:r>
          </a:p>
        </p:txBody>
      </p:sp>
      <p:sp>
        <p:nvSpPr>
          <p:cNvPr id="12" name="Picture Placeholder 11"/>
          <p:cNvSpPr>
            <a:spLocks noGrp="1"/>
          </p:cNvSpPr>
          <p:nvPr>
            <p:ph type="pic" sz="quarter" idx="11"/>
          </p:nvPr>
        </p:nvSpPr>
        <p:spPr>
          <a:xfrm>
            <a:off x="0" y="3429002"/>
            <a:ext cx="9144000" cy="3429001"/>
          </a:xfrm>
        </p:spPr>
        <p:txBody>
          <a:bodyPr rtlCol="0">
            <a:noAutofit/>
          </a:bodyPr>
          <a:lstStyle>
            <a:lvl1pPr marL="0" indent="0">
              <a:buNone/>
              <a:defRPr/>
            </a:lvl1pPr>
          </a:lstStyle>
          <a:p>
            <a:pPr lvl="0"/>
            <a:endParaRPr lang="en-GB" noProof="0" dirty="0"/>
          </a:p>
        </p:txBody>
      </p:sp>
      <p:sp>
        <p:nvSpPr>
          <p:cNvPr id="2" name="Title 1"/>
          <p:cNvSpPr>
            <a:spLocks noGrp="1"/>
          </p:cNvSpPr>
          <p:nvPr>
            <p:ph type="title"/>
          </p:nvPr>
        </p:nvSpPr>
        <p:spPr>
          <a:xfrm>
            <a:off x="1809818" y="1484784"/>
            <a:ext cx="6471678" cy="432048"/>
          </a:xfrm>
          <a:blipFill>
            <a:blip r:embed="rId3" cstate="print"/>
            <a:stretch>
              <a:fillRect/>
            </a:stretch>
          </a:blipFill>
          <a:ln w="28575">
            <a:noFill/>
          </a:ln>
        </p:spPr>
        <p:txBody>
          <a:bodyPr>
            <a:noAutofit/>
          </a:bodyPr>
          <a:lstStyle>
            <a:lvl1pPr>
              <a:lnSpc>
                <a:spcPts val="1900"/>
              </a:lnSpc>
              <a:defRPr lang="en-GB" sz="1800" spc="-100"/>
            </a:lvl1pPr>
          </a:lstStyle>
          <a:p>
            <a:pPr lvl="0"/>
            <a:r>
              <a:rPr lang="en-US" dirty="0"/>
              <a:t>Click to edit Master title style</a:t>
            </a:r>
            <a:endParaRPr lang="en-GB" dirty="0"/>
          </a:p>
        </p:txBody>
      </p:sp>
    </p:spTree>
    <p:extLst>
      <p:ext uri="{BB962C8B-B14F-4D97-AF65-F5344CB8AC3E}">
        <p14:creationId xmlns:p14="http://schemas.microsoft.com/office/powerpoint/2010/main" val="8901278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7b Full bleed image and text">
    <p:spTree>
      <p:nvGrpSpPr>
        <p:cNvPr id="1" name=""/>
        <p:cNvGrpSpPr/>
        <p:nvPr/>
      </p:nvGrpSpPr>
      <p:grpSpPr>
        <a:xfrm>
          <a:off x="0" y="0"/>
          <a:ext cx="0" cy="0"/>
          <a:chOff x="0" y="0"/>
          <a:chExt cx="0" cy="0"/>
        </a:xfrm>
      </p:grpSpPr>
      <p:sp>
        <p:nvSpPr>
          <p:cNvPr id="4" name="Rectangle 6"/>
          <p:cNvSpPr/>
          <p:nvPr userDrawn="1"/>
        </p:nvSpPr>
        <p:spPr>
          <a:xfrm>
            <a:off x="0" y="-26986"/>
            <a:ext cx="9144000" cy="3455988"/>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pic>
        <p:nvPicPr>
          <p:cNvPr id="5" name="Picture 4"/>
          <p:cNvPicPr>
            <a:picLocks noChangeAspect="1"/>
          </p:cNvPicPr>
          <p:nvPr userDrawn="1"/>
        </p:nvPicPr>
        <p:blipFill>
          <a:blip r:embed="rId2" cstate="print"/>
          <a:srcRect/>
          <a:stretch>
            <a:fillRect/>
          </a:stretch>
        </p:blipFill>
        <p:spPr bwMode="auto">
          <a:xfrm>
            <a:off x="250825" y="314327"/>
            <a:ext cx="1512888" cy="811213"/>
          </a:xfrm>
          <a:prstGeom prst="rect">
            <a:avLst/>
          </a:prstGeom>
          <a:noFill/>
          <a:ln w="9525">
            <a:noFill/>
            <a:miter lim="800000"/>
            <a:headEnd/>
            <a:tailEnd/>
          </a:ln>
        </p:spPr>
      </p:pic>
      <p:sp>
        <p:nvSpPr>
          <p:cNvPr id="12" name="Picture Placeholder 11"/>
          <p:cNvSpPr>
            <a:spLocks noGrp="1"/>
          </p:cNvSpPr>
          <p:nvPr>
            <p:ph type="pic" sz="quarter" idx="11"/>
          </p:nvPr>
        </p:nvSpPr>
        <p:spPr>
          <a:xfrm>
            <a:off x="0" y="3429002"/>
            <a:ext cx="9144000" cy="3429001"/>
          </a:xfrm>
        </p:spPr>
        <p:txBody>
          <a:bodyPr rtlCol="0">
            <a:noAutofit/>
          </a:bodyPr>
          <a:lstStyle>
            <a:lvl1pPr marL="0" indent="0">
              <a:buNone/>
              <a:defRPr/>
            </a:lvl1pPr>
          </a:lstStyle>
          <a:p>
            <a:pPr lvl="0"/>
            <a:endParaRPr lang="en-GB" noProof="0" dirty="0"/>
          </a:p>
        </p:txBody>
      </p:sp>
      <p:sp>
        <p:nvSpPr>
          <p:cNvPr id="2" name="Title 1"/>
          <p:cNvSpPr>
            <a:spLocks noGrp="1"/>
          </p:cNvSpPr>
          <p:nvPr>
            <p:ph type="title"/>
          </p:nvPr>
        </p:nvSpPr>
        <p:spPr>
          <a:xfrm>
            <a:off x="1809818" y="1484784"/>
            <a:ext cx="6471678" cy="504056"/>
          </a:xfrm>
          <a:blipFill>
            <a:blip r:embed="rId3" cstate="print"/>
            <a:stretch>
              <a:fillRect/>
            </a:stretch>
          </a:blipFill>
          <a:ln w="28575">
            <a:noFill/>
          </a:ln>
        </p:spPr>
        <p:txBody>
          <a:bodyPr>
            <a:noAutofit/>
          </a:bodyPr>
          <a:lstStyle>
            <a:lvl1pPr>
              <a:lnSpc>
                <a:spcPts val="1900"/>
              </a:lnSpc>
              <a:defRPr lang="en-GB" sz="1800" spc="-100"/>
            </a:lvl1pPr>
          </a:lstStyle>
          <a:p>
            <a:pPr lvl="0"/>
            <a:r>
              <a:rPr lang="en-US" dirty="0"/>
              <a:t>Click to edit Master title style</a:t>
            </a:r>
            <a:endParaRPr lang="en-GB" dirty="0"/>
          </a:p>
        </p:txBody>
      </p:sp>
    </p:spTree>
    <p:extLst>
      <p:ext uri="{BB962C8B-B14F-4D97-AF65-F5344CB8AC3E}">
        <p14:creationId xmlns:p14="http://schemas.microsoft.com/office/powerpoint/2010/main" val="12803221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8 Full bleed image and text">
    <p:spTree>
      <p:nvGrpSpPr>
        <p:cNvPr id="1" name=""/>
        <p:cNvGrpSpPr/>
        <p:nvPr/>
      </p:nvGrpSpPr>
      <p:grpSpPr>
        <a:xfrm>
          <a:off x="0" y="0"/>
          <a:ext cx="0" cy="0"/>
          <a:chOff x="0" y="0"/>
          <a:chExt cx="0" cy="0"/>
        </a:xfrm>
      </p:grpSpPr>
      <p:sp>
        <p:nvSpPr>
          <p:cNvPr id="4" name="Rectangle 6"/>
          <p:cNvSpPr/>
          <p:nvPr userDrawn="1"/>
        </p:nvSpPr>
        <p:spPr>
          <a:xfrm>
            <a:off x="0" y="0"/>
            <a:ext cx="3132138"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lgn="ctr">
              <a:defRPr/>
            </a:pPr>
            <a:endParaRPr lang="en-GB">
              <a:solidFill>
                <a:prstClr val="white"/>
              </a:solidFill>
            </a:endParaRPr>
          </a:p>
        </p:txBody>
      </p:sp>
      <p:pic>
        <p:nvPicPr>
          <p:cNvPr id="6" name="Picture 5"/>
          <p:cNvPicPr>
            <a:picLocks noChangeAspect="1"/>
          </p:cNvPicPr>
          <p:nvPr userDrawn="1"/>
        </p:nvPicPr>
        <p:blipFill>
          <a:blip r:embed="rId2" cstate="print"/>
          <a:srcRect/>
          <a:stretch>
            <a:fillRect/>
          </a:stretch>
        </p:blipFill>
        <p:spPr bwMode="auto">
          <a:xfrm>
            <a:off x="250825" y="314327"/>
            <a:ext cx="1512888" cy="811213"/>
          </a:xfrm>
          <a:prstGeom prst="rect">
            <a:avLst/>
          </a:prstGeom>
          <a:noFill/>
          <a:ln w="9525">
            <a:noFill/>
            <a:miter lim="800000"/>
            <a:headEnd/>
            <a:tailEnd/>
          </a:ln>
        </p:spPr>
      </p:pic>
      <p:sp>
        <p:nvSpPr>
          <p:cNvPr id="2" name="Title 1"/>
          <p:cNvSpPr>
            <a:spLocks noGrp="1"/>
          </p:cNvSpPr>
          <p:nvPr>
            <p:ph type="title"/>
          </p:nvPr>
        </p:nvSpPr>
        <p:spPr>
          <a:xfrm>
            <a:off x="188554" y="1484786"/>
            <a:ext cx="2727262" cy="1930524"/>
          </a:xfrm>
          <a:noFill/>
          <a:ln w="28575">
            <a:noFill/>
          </a:ln>
        </p:spPr>
        <p:txBody>
          <a:bodyPr>
            <a:noAutofit/>
          </a:bodyPr>
          <a:lstStyle>
            <a:lvl1pPr>
              <a:lnSpc>
                <a:spcPts val="1900"/>
              </a:lnSpc>
              <a:defRPr lang="en-GB" sz="1800" spc="-100"/>
            </a:lvl1pPr>
          </a:lstStyle>
          <a:p>
            <a:pPr lvl="0"/>
            <a:r>
              <a:rPr lang="en-US" dirty="0"/>
              <a:t>Click to edit Master title style</a:t>
            </a:r>
            <a:endParaRPr lang="en-GB" dirty="0"/>
          </a:p>
        </p:txBody>
      </p:sp>
      <p:sp>
        <p:nvSpPr>
          <p:cNvPr id="12" name="Picture Placeholder 11"/>
          <p:cNvSpPr>
            <a:spLocks noGrp="1"/>
          </p:cNvSpPr>
          <p:nvPr>
            <p:ph type="pic" sz="quarter" idx="11"/>
          </p:nvPr>
        </p:nvSpPr>
        <p:spPr>
          <a:xfrm>
            <a:off x="3131840" y="0"/>
            <a:ext cx="6012160" cy="6858000"/>
          </a:xfrm>
        </p:spPr>
        <p:txBody>
          <a:bodyPr rtlCol="0">
            <a:noAutofit/>
          </a:bodyPr>
          <a:lstStyle>
            <a:lvl1pPr marL="0" indent="0">
              <a:buNone/>
              <a:defRPr/>
            </a:lvl1pPr>
          </a:lstStyle>
          <a:p>
            <a:pPr lvl="0"/>
            <a:endParaRPr lang="en-GB" noProof="0"/>
          </a:p>
        </p:txBody>
      </p:sp>
    </p:spTree>
    <p:extLst>
      <p:ext uri="{BB962C8B-B14F-4D97-AF65-F5344CB8AC3E}">
        <p14:creationId xmlns:p14="http://schemas.microsoft.com/office/powerpoint/2010/main" val="37922390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8 Full bleed image and large text">
    <p:spTree>
      <p:nvGrpSpPr>
        <p:cNvPr id="1" name=""/>
        <p:cNvGrpSpPr/>
        <p:nvPr/>
      </p:nvGrpSpPr>
      <p:grpSpPr>
        <a:xfrm>
          <a:off x="0" y="0"/>
          <a:ext cx="0" cy="0"/>
          <a:chOff x="0" y="0"/>
          <a:chExt cx="0" cy="0"/>
        </a:xfrm>
      </p:grpSpPr>
      <p:sp>
        <p:nvSpPr>
          <p:cNvPr id="4" name="Rectangle 6"/>
          <p:cNvSpPr/>
          <p:nvPr userDrawn="1"/>
        </p:nvSpPr>
        <p:spPr>
          <a:xfrm>
            <a:off x="-108520" y="0"/>
            <a:ext cx="3240658" cy="6858000"/>
          </a:xfrm>
          <a:prstGeom prst="rect">
            <a:avLst/>
          </a:prstGeom>
          <a:blipFill>
            <a:blip r:embed="rId2" cstate="prin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lgn="ctr">
              <a:defRPr/>
            </a:pPr>
            <a:endParaRPr lang="en-GB">
              <a:solidFill>
                <a:prstClr val="white"/>
              </a:solidFill>
            </a:endParaRPr>
          </a:p>
        </p:txBody>
      </p:sp>
      <p:pic>
        <p:nvPicPr>
          <p:cNvPr id="6" name="Picture 5"/>
          <p:cNvPicPr>
            <a:picLocks noChangeAspect="1"/>
          </p:cNvPicPr>
          <p:nvPr userDrawn="1"/>
        </p:nvPicPr>
        <p:blipFill>
          <a:blip r:embed="rId3" cstate="print"/>
          <a:srcRect/>
          <a:stretch>
            <a:fillRect/>
          </a:stretch>
        </p:blipFill>
        <p:spPr bwMode="auto">
          <a:xfrm>
            <a:off x="250825" y="314327"/>
            <a:ext cx="1512888" cy="811213"/>
          </a:xfrm>
          <a:prstGeom prst="rect">
            <a:avLst/>
          </a:prstGeom>
          <a:noFill/>
          <a:ln w="9525">
            <a:noFill/>
            <a:miter lim="800000"/>
            <a:headEnd/>
            <a:tailEnd/>
          </a:ln>
        </p:spPr>
      </p:pic>
      <p:sp>
        <p:nvSpPr>
          <p:cNvPr id="12" name="Picture Placeholder 11"/>
          <p:cNvSpPr>
            <a:spLocks noGrp="1"/>
          </p:cNvSpPr>
          <p:nvPr>
            <p:ph type="pic" sz="quarter" idx="11"/>
          </p:nvPr>
        </p:nvSpPr>
        <p:spPr>
          <a:xfrm>
            <a:off x="3131840" y="0"/>
            <a:ext cx="6012160" cy="6858000"/>
          </a:xfrm>
        </p:spPr>
        <p:txBody>
          <a:bodyPr rtlCol="0">
            <a:noAutofit/>
          </a:bodyPr>
          <a:lstStyle>
            <a:lvl1pPr marL="0" indent="0">
              <a:buNone/>
              <a:defRPr/>
            </a:lvl1pPr>
          </a:lstStyle>
          <a:p>
            <a:pPr lvl="0"/>
            <a:endParaRPr lang="en-GB" noProof="0"/>
          </a:p>
        </p:txBody>
      </p:sp>
      <p:sp>
        <p:nvSpPr>
          <p:cNvPr id="3" name="Content Placeholder 2"/>
          <p:cNvSpPr>
            <a:spLocks noGrp="1"/>
          </p:cNvSpPr>
          <p:nvPr>
            <p:ph sz="quarter" idx="12"/>
          </p:nvPr>
        </p:nvSpPr>
        <p:spPr>
          <a:xfrm>
            <a:off x="107504" y="1700809"/>
            <a:ext cx="2736304" cy="792163"/>
          </a:xfrm>
          <a:blipFill dpi="0" rotWithShape="1">
            <a:blip r:embed="rId2" cstate="print"/>
            <a:srcRect/>
            <a:tile tx="0" ty="0" sx="100000" sy="100000" flip="none" algn="tl"/>
          </a:blipFill>
        </p:spPr>
        <p:txBody>
          <a:bodyPr lIns="108000"/>
          <a:lstStyle>
            <a:lvl1pPr marL="0" indent="0" algn="l" defTabSz="914400" rtl="0" eaLnBrk="1" latinLnBrk="0" hangingPunct="1">
              <a:lnSpc>
                <a:spcPts val="2700"/>
              </a:lnSpc>
              <a:spcBef>
                <a:spcPct val="0"/>
              </a:spcBef>
              <a:buClr>
                <a:srgbClr val="B70D50"/>
              </a:buClr>
              <a:buFont typeface="FS Clerkenwell" pitchFamily="50" charset="0"/>
              <a:buNone/>
              <a:defRPr lang="en-US" sz="2600" kern="1200" spc="-20" baseline="0" dirty="0" smtClean="0">
                <a:solidFill>
                  <a:srgbClr val="B70D50"/>
                </a:solidFill>
                <a:latin typeface="Arial" pitchFamily="34" charset="0"/>
                <a:ea typeface="+mj-ea"/>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2304037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b Multiple images plus text">
    <p:spTree>
      <p:nvGrpSpPr>
        <p:cNvPr id="1" name=""/>
        <p:cNvGrpSpPr/>
        <p:nvPr/>
      </p:nvGrpSpPr>
      <p:grpSpPr>
        <a:xfrm>
          <a:off x="0" y="0"/>
          <a:ext cx="0" cy="0"/>
          <a:chOff x="0" y="0"/>
          <a:chExt cx="0" cy="0"/>
        </a:xfrm>
      </p:grpSpPr>
      <p:sp>
        <p:nvSpPr>
          <p:cNvPr id="7" name="Rectangle 6"/>
          <p:cNvSpPr/>
          <p:nvPr userDrawn="1"/>
        </p:nvSpPr>
        <p:spPr>
          <a:xfrm>
            <a:off x="-7938" y="19060"/>
            <a:ext cx="3851276" cy="68437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lgn="ctr">
              <a:defRPr/>
            </a:pPr>
            <a:endParaRPr lang="en-GB">
              <a:solidFill>
                <a:prstClr val="white"/>
              </a:solidFill>
            </a:endParaRPr>
          </a:p>
        </p:txBody>
      </p:sp>
      <p:pic>
        <p:nvPicPr>
          <p:cNvPr id="11" name="Picture 10"/>
          <p:cNvPicPr>
            <a:picLocks noChangeAspect="1"/>
          </p:cNvPicPr>
          <p:nvPr userDrawn="1"/>
        </p:nvPicPr>
        <p:blipFill>
          <a:blip r:embed="rId2" cstate="print"/>
          <a:srcRect/>
          <a:stretch>
            <a:fillRect/>
          </a:stretch>
        </p:blipFill>
        <p:spPr bwMode="auto">
          <a:xfrm>
            <a:off x="250825" y="314328"/>
            <a:ext cx="1512888" cy="811213"/>
          </a:xfrm>
          <a:prstGeom prst="rect">
            <a:avLst/>
          </a:prstGeom>
          <a:noFill/>
          <a:ln w="9525">
            <a:noFill/>
            <a:miter lim="800000"/>
            <a:headEnd/>
            <a:tailEnd/>
          </a:ln>
        </p:spPr>
      </p:pic>
      <p:sp>
        <p:nvSpPr>
          <p:cNvPr id="2" name="Title 1"/>
          <p:cNvSpPr>
            <a:spLocks noGrp="1"/>
          </p:cNvSpPr>
          <p:nvPr>
            <p:ph type="title"/>
          </p:nvPr>
        </p:nvSpPr>
        <p:spPr>
          <a:xfrm>
            <a:off x="151200" y="1484784"/>
            <a:ext cx="2727262" cy="1080120"/>
          </a:xfrm>
          <a:noFill/>
          <a:ln w="28575">
            <a:noFill/>
          </a:ln>
        </p:spPr>
        <p:txBody>
          <a:bodyPr>
            <a:noAutofit/>
          </a:bodyPr>
          <a:lstStyle>
            <a:lvl1pPr>
              <a:lnSpc>
                <a:spcPts val="1900"/>
              </a:lnSpc>
              <a:defRPr lang="en-GB" sz="1800" spc="-100"/>
            </a:lvl1pPr>
          </a:lstStyle>
          <a:p>
            <a:pPr lvl="0"/>
            <a:r>
              <a:rPr lang="en-US" dirty="0" smtClean="0"/>
              <a:t>Click to edit Master title style</a:t>
            </a:r>
            <a:endParaRPr lang="en-GB" dirty="0"/>
          </a:p>
        </p:txBody>
      </p:sp>
      <p:sp>
        <p:nvSpPr>
          <p:cNvPr id="12" name="Picture Placeholder 11"/>
          <p:cNvSpPr>
            <a:spLocks noGrp="1"/>
          </p:cNvSpPr>
          <p:nvPr>
            <p:ph type="pic" sz="quarter" idx="11"/>
          </p:nvPr>
        </p:nvSpPr>
        <p:spPr>
          <a:xfrm>
            <a:off x="4932040" y="188640"/>
            <a:ext cx="3960440" cy="3211413"/>
          </a:xfrm>
        </p:spPr>
        <p:txBody>
          <a:bodyPr rtlCol="0">
            <a:noAutofit/>
          </a:bodyPr>
          <a:lstStyle>
            <a:lvl1pPr marL="0" indent="0">
              <a:buNone/>
              <a:defRPr/>
            </a:lvl1pPr>
          </a:lstStyle>
          <a:p>
            <a:pPr lvl="0"/>
            <a:endParaRPr lang="en-GB" noProof="0"/>
          </a:p>
        </p:txBody>
      </p:sp>
      <p:sp>
        <p:nvSpPr>
          <p:cNvPr id="6" name="Picture Placeholder 11"/>
          <p:cNvSpPr>
            <a:spLocks noGrp="1"/>
          </p:cNvSpPr>
          <p:nvPr>
            <p:ph type="pic" sz="quarter" idx="12"/>
          </p:nvPr>
        </p:nvSpPr>
        <p:spPr>
          <a:xfrm>
            <a:off x="4932040" y="3573016"/>
            <a:ext cx="1872208" cy="2736304"/>
          </a:xfrm>
        </p:spPr>
        <p:txBody>
          <a:bodyPr rtlCol="0">
            <a:noAutofit/>
          </a:bodyPr>
          <a:lstStyle>
            <a:lvl1pPr marL="0" indent="0">
              <a:buNone/>
              <a:defRPr/>
            </a:lvl1pPr>
          </a:lstStyle>
          <a:p>
            <a:pPr lvl="0"/>
            <a:endParaRPr lang="en-GB" noProof="0"/>
          </a:p>
        </p:txBody>
      </p:sp>
      <p:sp>
        <p:nvSpPr>
          <p:cNvPr id="9" name="Picture Placeholder 11"/>
          <p:cNvSpPr>
            <a:spLocks noGrp="1"/>
          </p:cNvSpPr>
          <p:nvPr>
            <p:ph type="pic" sz="quarter" idx="13"/>
          </p:nvPr>
        </p:nvSpPr>
        <p:spPr>
          <a:xfrm>
            <a:off x="7020272" y="3573016"/>
            <a:ext cx="1872208" cy="2736304"/>
          </a:xfrm>
        </p:spPr>
        <p:txBody>
          <a:bodyPr rtlCol="0">
            <a:noAutofit/>
          </a:bodyPr>
          <a:lstStyle>
            <a:lvl1pPr marL="0" indent="0">
              <a:buNone/>
              <a:defRPr/>
            </a:lvl1pPr>
          </a:lstStyle>
          <a:p>
            <a:pPr lvl="0"/>
            <a:endParaRPr lang="en-GB" noProof="0"/>
          </a:p>
        </p:txBody>
      </p:sp>
      <p:sp>
        <p:nvSpPr>
          <p:cNvPr id="10" name="Content Placeholder 2"/>
          <p:cNvSpPr>
            <a:spLocks noGrp="1"/>
          </p:cNvSpPr>
          <p:nvPr>
            <p:ph idx="1"/>
          </p:nvPr>
        </p:nvSpPr>
        <p:spPr>
          <a:xfrm>
            <a:off x="138505" y="3140968"/>
            <a:ext cx="2725494" cy="2304256"/>
          </a:xfrm>
        </p:spPr>
        <p:txBody>
          <a:bodyPr lIns="108000"/>
          <a:lstStyle>
            <a:lvl1pPr marL="0" indent="0">
              <a:lnSpc>
                <a:spcPts val="1500"/>
              </a:lnSpc>
              <a:buNone/>
              <a:defRPr sz="1400"/>
            </a:lvl1pPr>
            <a:lvl2pPr marL="180975" indent="0">
              <a:lnSpc>
                <a:spcPts val="1500"/>
              </a:lnSpc>
              <a:buNone/>
              <a:defRPr sz="1400"/>
            </a:lvl2pPr>
            <a:lvl3pPr marL="449263" indent="0">
              <a:lnSpc>
                <a:spcPts val="1500"/>
              </a:lnSpc>
              <a:buNone/>
              <a:defRPr sz="1400"/>
            </a:lvl3pPr>
            <a:lvl4pPr marL="630238" indent="0">
              <a:lnSpc>
                <a:spcPts val="1500"/>
              </a:lnSpc>
              <a:buNone/>
              <a:defRPr sz="1400"/>
            </a:lvl4pPr>
            <a:lvl5pPr marL="896938" indent="0">
              <a:lnSpc>
                <a:spcPts val="1500"/>
              </a:lnSpc>
              <a:buNone/>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404416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10555288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2334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809818" y="1682685"/>
            <a:ext cx="6471678" cy="397545"/>
          </a:xfrm>
        </p:spPr>
        <p:txBody>
          <a:bodyPr/>
          <a:lstStyle>
            <a:lvl1pPr>
              <a:defRPr/>
            </a:lvl1pPr>
          </a:lstStyle>
          <a:p>
            <a:r>
              <a:rPr lang="en-US" dirty="0"/>
              <a:t>Click to edit Master title style</a:t>
            </a:r>
            <a:endParaRPr lang="en-GB" dirty="0"/>
          </a:p>
        </p:txBody>
      </p:sp>
      <p:sp>
        <p:nvSpPr>
          <p:cNvPr id="4" name="Text Placeholder 5"/>
          <p:cNvSpPr>
            <a:spLocks noGrp="1"/>
          </p:cNvSpPr>
          <p:nvPr>
            <p:ph type="body" sz="quarter" idx="10"/>
          </p:nvPr>
        </p:nvSpPr>
        <p:spPr>
          <a:xfrm>
            <a:off x="1809041" y="2060848"/>
            <a:ext cx="6480175" cy="360040"/>
          </a:xfrm>
          <a:blipFill>
            <a:blip r:embed="rId2" cstate="print"/>
            <a:stretch>
              <a:fillRect/>
            </a:stretch>
          </a:blipFill>
        </p:spPr>
        <p:txBody>
          <a:bodyPr lIns="108000"/>
          <a:lstStyle>
            <a:lvl1pPr marL="0" indent="0">
              <a:lnSpc>
                <a:spcPts val="2700"/>
              </a:lnSpc>
              <a:buNone/>
              <a:defRPr lang="en-US" sz="2600" i="1" kern="1200" spc="-100" baseline="0" dirty="0" smtClean="0">
                <a:solidFill>
                  <a:srgbClr val="621B40"/>
                </a:solidFill>
                <a:latin typeface="Arial" pitchFamily="34" charset="0"/>
                <a:ea typeface="+mj-ea"/>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5027444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SH_Title_with_image">
    <p:spTree>
      <p:nvGrpSpPr>
        <p:cNvPr id="1" name=""/>
        <p:cNvGrpSpPr/>
        <p:nvPr/>
      </p:nvGrpSpPr>
      <p:grpSpPr>
        <a:xfrm>
          <a:off x="0" y="0"/>
          <a:ext cx="0" cy="0"/>
          <a:chOff x="0" y="0"/>
          <a:chExt cx="0" cy="0"/>
        </a:xfrm>
      </p:grpSpPr>
      <p:sp>
        <p:nvSpPr>
          <p:cNvPr id="5" name="Rectangle 6"/>
          <p:cNvSpPr/>
          <p:nvPr userDrawn="1"/>
        </p:nvSpPr>
        <p:spPr>
          <a:xfrm>
            <a:off x="0" y="-26986"/>
            <a:ext cx="9144000" cy="3455988"/>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pic>
        <p:nvPicPr>
          <p:cNvPr id="7" name="Picture 8"/>
          <p:cNvPicPr>
            <a:picLocks noChangeAspect="1"/>
          </p:cNvPicPr>
          <p:nvPr userDrawn="1"/>
        </p:nvPicPr>
        <p:blipFill>
          <a:blip r:embed="rId2" cstate="print"/>
          <a:srcRect/>
          <a:stretch>
            <a:fillRect/>
          </a:stretch>
        </p:blipFill>
        <p:spPr bwMode="auto">
          <a:xfrm>
            <a:off x="250825" y="314327"/>
            <a:ext cx="1512888" cy="811213"/>
          </a:xfrm>
          <a:prstGeom prst="rect">
            <a:avLst/>
          </a:prstGeom>
          <a:noFill/>
          <a:ln w="9525">
            <a:noFill/>
            <a:miter lim="800000"/>
            <a:headEnd/>
            <a:tailEnd/>
          </a:ln>
        </p:spPr>
      </p:pic>
      <p:sp>
        <p:nvSpPr>
          <p:cNvPr id="2" name="Title 1"/>
          <p:cNvSpPr>
            <a:spLocks noGrp="1"/>
          </p:cNvSpPr>
          <p:nvPr>
            <p:ph type="title"/>
          </p:nvPr>
        </p:nvSpPr>
        <p:spPr>
          <a:xfrm>
            <a:off x="1809818" y="1484784"/>
            <a:ext cx="6471678" cy="720080"/>
          </a:xfrm>
          <a:blipFill>
            <a:blip r:embed="rId3" cstate="print"/>
            <a:stretch>
              <a:fillRect/>
            </a:stretch>
          </a:blipFill>
          <a:ln w="28575">
            <a:noFill/>
          </a:ln>
        </p:spPr>
        <p:txBody>
          <a:bodyPr>
            <a:noAutofit/>
          </a:bodyPr>
          <a:lstStyle>
            <a:lvl1pPr>
              <a:lnSpc>
                <a:spcPts val="2700"/>
              </a:lnSpc>
              <a:defRPr lang="en-GB" sz="2800" spc="-100"/>
            </a:lvl1pPr>
          </a:lstStyle>
          <a:p>
            <a:pPr lvl="0"/>
            <a:r>
              <a:rPr lang="en-US" dirty="0"/>
              <a:t>Click to edit Master title style</a:t>
            </a:r>
            <a:endParaRPr lang="en-GB" dirty="0"/>
          </a:p>
        </p:txBody>
      </p:sp>
      <p:sp>
        <p:nvSpPr>
          <p:cNvPr id="6" name="Text Placeholder 5"/>
          <p:cNvSpPr>
            <a:spLocks noGrp="1"/>
          </p:cNvSpPr>
          <p:nvPr>
            <p:ph type="body" sz="quarter" idx="10"/>
          </p:nvPr>
        </p:nvSpPr>
        <p:spPr>
          <a:xfrm>
            <a:off x="1809041" y="2185813"/>
            <a:ext cx="6480175" cy="307083"/>
          </a:xfrm>
          <a:blipFill>
            <a:blip r:embed="rId3" cstate="print"/>
            <a:stretch>
              <a:fillRect/>
            </a:stretch>
          </a:blipFill>
        </p:spPr>
        <p:txBody>
          <a:bodyPr lIns="108000"/>
          <a:lstStyle>
            <a:lvl1pPr marL="0" indent="0">
              <a:lnSpc>
                <a:spcPts val="2700"/>
              </a:lnSpc>
              <a:buNone/>
              <a:defRPr lang="en-US" sz="2800" i="1" kern="1200" spc="-100" baseline="0" dirty="0" smtClean="0">
                <a:solidFill>
                  <a:srgbClr val="621B40"/>
                </a:solidFill>
                <a:latin typeface="Arial" pitchFamily="34" charset="0"/>
                <a:ea typeface="+mj-ea"/>
                <a:cs typeface="Arial" pitchFamily="34" charset="0"/>
              </a:defRPr>
            </a:lvl1pPr>
          </a:lstStyle>
          <a:p>
            <a:pPr lvl="0"/>
            <a:r>
              <a:rPr lang="en-US" dirty="0"/>
              <a:t>Click to edit Master text styles</a:t>
            </a:r>
          </a:p>
        </p:txBody>
      </p:sp>
      <p:sp>
        <p:nvSpPr>
          <p:cNvPr id="12" name="Picture Placeholder 11"/>
          <p:cNvSpPr>
            <a:spLocks noGrp="1"/>
          </p:cNvSpPr>
          <p:nvPr>
            <p:ph type="pic" sz="quarter" idx="11"/>
          </p:nvPr>
        </p:nvSpPr>
        <p:spPr>
          <a:xfrm>
            <a:off x="0" y="3429002"/>
            <a:ext cx="9144000" cy="3429001"/>
          </a:xfrm>
        </p:spPr>
        <p:txBody>
          <a:bodyPr rtlCol="0">
            <a:noAutofit/>
          </a:bodyPr>
          <a:lstStyle>
            <a:lvl1pPr marL="0" indent="0">
              <a:buNone/>
              <a:defRPr/>
            </a:lvl1pPr>
          </a:lstStyle>
          <a:p>
            <a:pPr lvl="0"/>
            <a:endParaRPr lang="en-GB" noProof="0" dirty="0"/>
          </a:p>
        </p:txBody>
      </p:sp>
    </p:spTree>
    <p:extLst>
      <p:ext uri="{BB962C8B-B14F-4D97-AF65-F5344CB8AC3E}">
        <p14:creationId xmlns:p14="http://schemas.microsoft.com/office/powerpoint/2010/main" val="23499863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89D99C9-49B6-480A-B10A-93AD81864B65}" type="datetimeFigureOut">
              <a:rPr lang="en-US" smtClean="0">
                <a:solidFill>
                  <a:prstClr val="black">
                    <a:tint val="75000"/>
                  </a:prstClr>
                </a:solidFill>
              </a:rPr>
              <a:pPr/>
              <a:t>6/28/2018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9DEB930-CA97-4B50-B0C7-FE0242FEF80C}" type="slidenum">
              <a:rPr lang="en-GB" smtClean="0">
                <a:solidFill>
                  <a:prstClr val="black">
                    <a:tint val="75000"/>
                  </a:prstClr>
                </a:solidFill>
              </a:rPr>
              <a:pPr/>
              <a:t>‹#›</a:t>
            </a:fld>
            <a:endParaRPr lang="en-GB">
              <a:solidFill>
                <a:prstClr val="black">
                  <a:tint val="75000"/>
                </a:prstClr>
              </a:solidFill>
            </a:endParaRPr>
          </a:p>
        </p:txBody>
      </p:sp>
      <p:pic>
        <p:nvPicPr>
          <p:cNvPr id="7" name="Picture 6" descr="SHU_MASTER_LOGO_215_229_72dpi.jpg"/>
          <p:cNvPicPr>
            <a:picLocks noChangeAspect="1"/>
          </p:cNvPicPr>
          <p:nvPr userDrawn="1"/>
        </p:nvPicPr>
        <p:blipFill>
          <a:blip r:embed="rId2" cstate="print"/>
          <a:stretch>
            <a:fillRect/>
          </a:stretch>
        </p:blipFill>
        <p:spPr>
          <a:xfrm>
            <a:off x="395536" y="332658"/>
            <a:ext cx="1584176" cy="864817"/>
          </a:xfrm>
          <a:prstGeom prst="rect">
            <a:avLst/>
          </a:prstGeom>
        </p:spPr>
      </p:pic>
    </p:spTree>
    <p:extLst>
      <p:ext uri="{BB962C8B-B14F-4D97-AF65-F5344CB8AC3E}">
        <p14:creationId xmlns:p14="http://schemas.microsoft.com/office/powerpoint/2010/main" val="32147615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89D99C9-49B6-480A-B10A-93AD81864B65}" type="datetimeFigureOut">
              <a:rPr lang="en-US" smtClean="0">
                <a:solidFill>
                  <a:prstClr val="black">
                    <a:tint val="75000"/>
                  </a:prstClr>
                </a:solidFill>
              </a:rPr>
              <a:pPr/>
              <a:t>6/28/2018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9DEB930-CA97-4B50-B0C7-FE0242FEF8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573048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9D99C9-49B6-480A-B10A-93AD81864B65}" type="datetimeFigureOut">
              <a:rPr lang="en-US" smtClean="0">
                <a:solidFill>
                  <a:prstClr val="black">
                    <a:tint val="75000"/>
                  </a:prstClr>
                </a:solidFill>
              </a:rPr>
              <a:pPr/>
              <a:t>6/28/2018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9DEB930-CA97-4B50-B0C7-FE0242FEF8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731295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2636913"/>
            <a:ext cx="4038600" cy="34892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648200" y="2636913"/>
            <a:ext cx="4038600" cy="34892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E89D99C9-49B6-480A-B10A-93AD81864B65}" type="datetimeFigureOut">
              <a:rPr lang="en-US" smtClean="0">
                <a:solidFill>
                  <a:prstClr val="black">
                    <a:tint val="75000"/>
                  </a:prstClr>
                </a:solidFill>
              </a:rPr>
              <a:pPr/>
              <a:t>6/28/2018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9DEB930-CA97-4B50-B0C7-FE0242FEF8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533988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89D99C9-49B6-480A-B10A-93AD81864B65}" type="datetimeFigureOut">
              <a:rPr lang="en-US" smtClean="0">
                <a:solidFill>
                  <a:prstClr val="black">
                    <a:tint val="75000"/>
                  </a:prstClr>
                </a:solidFill>
              </a:rPr>
              <a:pPr/>
              <a:t>6/28/2018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09DEB930-CA97-4B50-B0C7-FE0242FEF8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509421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89D99C9-49B6-480A-B10A-93AD81864B65}" type="datetimeFigureOut">
              <a:rPr lang="en-US" smtClean="0">
                <a:solidFill>
                  <a:prstClr val="black">
                    <a:tint val="75000"/>
                  </a:prstClr>
                </a:solidFill>
              </a:rPr>
              <a:pPr/>
              <a:t>6/28/2018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09DEB930-CA97-4B50-B0C7-FE0242FEF8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23861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1.6b Multiple images plus text">
    <p:spTree>
      <p:nvGrpSpPr>
        <p:cNvPr id="1" name=""/>
        <p:cNvGrpSpPr/>
        <p:nvPr/>
      </p:nvGrpSpPr>
      <p:grpSpPr>
        <a:xfrm>
          <a:off x="0" y="0"/>
          <a:ext cx="0" cy="0"/>
          <a:chOff x="0" y="0"/>
          <a:chExt cx="0" cy="0"/>
        </a:xfrm>
      </p:grpSpPr>
      <p:sp>
        <p:nvSpPr>
          <p:cNvPr id="7" name="Rectangle 6"/>
          <p:cNvSpPr/>
          <p:nvPr userDrawn="1"/>
        </p:nvSpPr>
        <p:spPr>
          <a:xfrm>
            <a:off x="11" y="0"/>
            <a:ext cx="3851275" cy="6842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lgn="ctr">
              <a:defRPr/>
            </a:pPr>
            <a:endParaRPr lang="en-GB">
              <a:solidFill>
                <a:prstClr val="white"/>
              </a:solidFill>
            </a:endParaRPr>
          </a:p>
        </p:txBody>
      </p:sp>
      <p:pic>
        <p:nvPicPr>
          <p:cNvPr id="11" name="Picture 10"/>
          <p:cNvPicPr>
            <a:picLocks noChangeAspect="1"/>
          </p:cNvPicPr>
          <p:nvPr userDrawn="1"/>
        </p:nvPicPr>
        <p:blipFill>
          <a:blip r:embed="rId2" cstate="print"/>
          <a:srcRect/>
          <a:stretch>
            <a:fillRect/>
          </a:stretch>
        </p:blipFill>
        <p:spPr bwMode="auto">
          <a:xfrm>
            <a:off x="250825" y="314328"/>
            <a:ext cx="1512888" cy="811213"/>
          </a:xfrm>
          <a:prstGeom prst="rect">
            <a:avLst/>
          </a:prstGeom>
          <a:noFill/>
          <a:ln w="9525">
            <a:noFill/>
            <a:miter lim="800000"/>
            <a:headEnd/>
            <a:tailEnd/>
          </a:ln>
        </p:spPr>
      </p:pic>
      <p:sp>
        <p:nvSpPr>
          <p:cNvPr id="2" name="Title 1"/>
          <p:cNvSpPr>
            <a:spLocks noGrp="1"/>
          </p:cNvSpPr>
          <p:nvPr>
            <p:ph type="title"/>
          </p:nvPr>
        </p:nvSpPr>
        <p:spPr>
          <a:xfrm>
            <a:off x="151200" y="1484784"/>
            <a:ext cx="2727262" cy="1080120"/>
          </a:xfrm>
          <a:noFill/>
          <a:ln w="28575">
            <a:noFill/>
          </a:ln>
        </p:spPr>
        <p:txBody>
          <a:bodyPr>
            <a:noAutofit/>
          </a:bodyPr>
          <a:lstStyle>
            <a:lvl1pPr>
              <a:lnSpc>
                <a:spcPts val="1900"/>
              </a:lnSpc>
              <a:defRPr lang="en-GB" sz="1800" spc="-100"/>
            </a:lvl1pPr>
          </a:lstStyle>
          <a:p>
            <a:pPr lvl="0"/>
            <a:r>
              <a:rPr lang="en-US" dirty="0" smtClean="0"/>
              <a:t>Click to edit Master title style</a:t>
            </a:r>
            <a:endParaRPr lang="en-GB" dirty="0"/>
          </a:p>
        </p:txBody>
      </p:sp>
      <p:sp>
        <p:nvSpPr>
          <p:cNvPr id="12" name="Picture Placeholder 11"/>
          <p:cNvSpPr>
            <a:spLocks noGrp="1"/>
          </p:cNvSpPr>
          <p:nvPr>
            <p:ph type="pic" sz="quarter" idx="11"/>
          </p:nvPr>
        </p:nvSpPr>
        <p:spPr>
          <a:xfrm>
            <a:off x="4932040" y="188640"/>
            <a:ext cx="3960440" cy="3211413"/>
          </a:xfrm>
        </p:spPr>
        <p:txBody>
          <a:bodyPr rtlCol="0">
            <a:noAutofit/>
          </a:bodyPr>
          <a:lstStyle>
            <a:lvl1pPr marL="0" indent="0">
              <a:buNone/>
              <a:defRPr/>
            </a:lvl1pPr>
          </a:lstStyle>
          <a:p>
            <a:pPr lvl="0"/>
            <a:endParaRPr lang="en-GB" noProof="0"/>
          </a:p>
        </p:txBody>
      </p:sp>
      <p:sp>
        <p:nvSpPr>
          <p:cNvPr id="6" name="Picture Placeholder 11"/>
          <p:cNvSpPr>
            <a:spLocks noGrp="1"/>
          </p:cNvSpPr>
          <p:nvPr>
            <p:ph type="pic" sz="quarter" idx="12"/>
          </p:nvPr>
        </p:nvSpPr>
        <p:spPr>
          <a:xfrm>
            <a:off x="4932040" y="3573016"/>
            <a:ext cx="1872208" cy="2736304"/>
          </a:xfrm>
        </p:spPr>
        <p:txBody>
          <a:bodyPr rtlCol="0">
            <a:noAutofit/>
          </a:bodyPr>
          <a:lstStyle>
            <a:lvl1pPr marL="0" indent="0">
              <a:buNone/>
              <a:defRPr/>
            </a:lvl1pPr>
          </a:lstStyle>
          <a:p>
            <a:pPr lvl="0"/>
            <a:endParaRPr lang="en-GB" noProof="0"/>
          </a:p>
        </p:txBody>
      </p:sp>
      <p:sp>
        <p:nvSpPr>
          <p:cNvPr id="9" name="Picture Placeholder 11"/>
          <p:cNvSpPr>
            <a:spLocks noGrp="1"/>
          </p:cNvSpPr>
          <p:nvPr>
            <p:ph type="pic" sz="quarter" idx="13"/>
          </p:nvPr>
        </p:nvSpPr>
        <p:spPr>
          <a:xfrm>
            <a:off x="7020272" y="3573016"/>
            <a:ext cx="1872208" cy="2736304"/>
          </a:xfrm>
        </p:spPr>
        <p:txBody>
          <a:bodyPr rtlCol="0">
            <a:noAutofit/>
          </a:bodyPr>
          <a:lstStyle>
            <a:lvl1pPr marL="0" indent="0">
              <a:buNone/>
              <a:defRPr/>
            </a:lvl1pPr>
          </a:lstStyle>
          <a:p>
            <a:pPr lvl="0"/>
            <a:endParaRPr lang="en-GB" noProof="0"/>
          </a:p>
        </p:txBody>
      </p:sp>
      <p:sp>
        <p:nvSpPr>
          <p:cNvPr id="10" name="Content Placeholder 2"/>
          <p:cNvSpPr>
            <a:spLocks noGrp="1"/>
          </p:cNvSpPr>
          <p:nvPr>
            <p:ph idx="1"/>
          </p:nvPr>
        </p:nvSpPr>
        <p:spPr>
          <a:xfrm>
            <a:off x="151425" y="3140968"/>
            <a:ext cx="2725494" cy="2304256"/>
          </a:xfrm>
        </p:spPr>
        <p:txBody>
          <a:bodyPr lIns="108000"/>
          <a:lstStyle>
            <a:lvl1pPr marL="85725" indent="-85725">
              <a:lnSpc>
                <a:spcPts val="1500"/>
              </a:lnSpc>
              <a:buFont typeface="Arial" pitchFamily="34" charset="0"/>
              <a:buChar char="•"/>
              <a:defRPr lang="en-GB" sz="1400" kern="1200" dirty="0">
                <a:solidFill>
                  <a:schemeClr val="tx1"/>
                </a:solidFill>
                <a:latin typeface="Arial" pitchFamily="34" charset="0"/>
                <a:ea typeface="+mn-ea"/>
                <a:cs typeface="Arial" pitchFamily="34" charset="0"/>
              </a:defRPr>
            </a:lvl1pPr>
            <a:lvl2pPr marL="85725" indent="-85725">
              <a:lnSpc>
                <a:spcPts val="1500"/>
              </a:lnSpc>
              <a:buFont typeface="Arial" pitchFamily="34" charset="0"/>
              <a:buChar char="•"/>
              <a:defRPr sz="1400"/>
            </a:lvl2pPr>
            <a:lvl3pPr marL="85725" indent="-85725">
              <a:lnSpc>
                <a:spcPts val="1500"/>
              </a:lnSpc>
              <a:buFont typeface="Arial" pitchFamily="34" charset="0"/>
              <a:buChar char="•"/>
              <a:defRPr sz="1400"/>
            </a:lvl3pPr>
            <a:lvl4pPr marL="85725" indent="-85725">
              <a:lnSpc>
                <a:spcPts val="1500"/>
              </a:lnSpc>
              <a:buFont typeface="Arial" pitchFamily="34" charset="0"/>
              <a:buChar char="•"/>
              <a:defRPr sz="1400"/>
            </a:lvl4pPr>
            <a:lvl5pPr marL="85725" indent="-85725">
              <a:lnSpc>
                <a:spcPts val="1500"/>
              </a:lnSpc>
              <a:buFont typeface="Arial" pitchFamily="34" charset="0"/>
              <a:buChar char="•"/>
              <a:defRPr sz="1400"/>
            </a:lvl5pPr>
          </a:lstStyle>
          <a:p>
            <a:pPr lvl="0"/>
            <a:r>
              <a:rPr lang="en-US" dirty="0" smtClean="0"/>
              <a:t>Click to edit Master text styles</a:t>
            </a:r>
          </a:p>
          <a:p>
            <a:pPr lvl="0"/>
            <a:r>
              <a:rPr lang="en-US" dirty="0" smtClean="0"/>
              <a:t>Second level</a:t>
            </a:r>
          </a:p>
          <a:p>
            <a:pPr lvl="0"/>
            <a:r>
              <a:rPr lang="en-US" dirty="0" smtClean="0"/>
              <a:t>Third level</a:t>
            </a:r>
          </a:p>
          <a:p>
            <a:pPr lvl="0"/>
            <a:r>
              <a:rPr lang="en-US" dirty="0" smtClean="0"/>
              <a:t>Fourth level</a:t>
            </a:r>
          </a:p>
          <a:p>
            <a:pPr lvl="0"/>
            <a:r>
              <a:rPr lang="en-US" dirty="0" smtClean="0"/>
              <a:t>Fifth level</a:t>
            </a:r>
            <a:endParaRPr lang="en-GB" dirty="0"/>
          </a:p>
        </p:txBody>
      </p:sp>
    </p:spTree>
    <p:extLst>
      <p:ext uri="{BB962C8B-B14F-4D97-AF65-F5344CB8AC3E}">
        <p14:creationId xmlns:p14="http://schemas.microsoft.com/office/powerpoint/2010/main" val="42703051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D99C9-49B6-480A-B10A-93AD81864B65}" type="datetimeFigureOut">
              <a:rPr lang="en-US" smtClean="0">
                <a:solidFill>
                  <a:prstClr val="black">
                    <a:tint val="75000"/>
                  </a:prstClr>
                </a:solidFill>
              </a:rPr>
              <a:pPr/>
              <a:t>6/28/2018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09DEB930-CA97-4B50-B0C7-FE0242FEF8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714358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548" y="1556793"/>
            <a:ext cx="3008313" cy="1162051"/>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1556793"/>
            <a:ext cx="5111750" cy="45693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4" y="2852937"/>
            <a:ext cx="3008313" cy="327322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89D99C9-49B6-480A-B10A-93AD81864B65}" type="datetimeFigureOut">
              <a:rPr lang="en-US" smtClean="0">
                <a:solidFill>
                  <a:prstClr val="black">
                    <a:tint val="75000"/>
                  </a:prstClr>
                </a:solidFill>
              </a:rPr>
              <a:pPr/>
              <a:t>6/28/2018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9DEB930-CA97-4B50-B0C7-FE0242FEF8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548097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27784" y="4797152"/>
            <a:ext cx="5486400" cy="566739"/>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627784" y="620688"/>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2627784" y="537321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89D99C9-49B6-480A-B10A-93AD81864B65}" type="datetimeFigureOut">
              <a:rPr lang="en-US" smtClean="0">
                <a:solidFill>
                  <a:prstClr val="black">
                    <a:tint val="75000"/>
                  </a:prstClr>
                </a:solidFill>
              </a:rPr>
              <a:pPr/>
              <a:t>6/28/2018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9DEB930-CA97-4B50-B0C7-FE0242FEF8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633852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89D99C9-49B6-480A-B10A-93AD81864B65}" type="datetimeFigureOut">
              <a:rPr lang="en-US" smtClean="0">
                <a:solidFill>
                  <a:prstClr val="black">
                    <a:tint val="75000"/>
                  </a:prstClr>
                </a:solidFill>
              </a:rPr>
              <a:pPr/>
              <a:t>6/28/2018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9DEB930-CA97-4B50-B0C7-FE0242FEF8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395973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123728" y="274640"/>
            <a:ext cx="4353272"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89D99C9-49B6-480A-B10A-93AD81864B65}" type="datetimeFigureOut">
              <a:rPr lang="en-US" smtClean="0">
                <a:solidFill>
                  <a:prstClr val="black">
                    <a:tint val="75000"/>
                  </a:prstClr>
                </a:solidFill>
              </a:rPr>
              <a:pPr/>
              <a:t>6/28/2018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9DEB930-CA97-4B50-B0C7-FE0242FEF8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233988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D5D8B13F-8797-41AC-A4EB-55E9EE101997}" type="datetimeFigureOut">
              <a:rPr lang="en-GB">
                <a:solidFill>
                  <a:prstClr val="black">
                    <a:tint val="75000"/>
                  </a:prstClr>
                </a:solidFill>
              </a:rPr>
              <a:pPr>
                <a:defRPr/>
              </a:pPr>
              <a:t>28/06/2018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FE37BB6-44EA-42CB-94AE-DF2F2BFEC93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2135738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359834AF-4346-4A8A-973A-354EA09852BB}" type="datetimeFigureOut">
              <a:rPr lang="en-GB">
                <a:solidFill>
                  <a:prstClr val="black">
                    <a:tint val="75000"/>
                  </a:prstClr>
                </a:solidFill>
              </a:rPr>
              <a:pPr>
                <a:defRPr/>
              </a:pPr>
              <a:t>28/06/2018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1AD0674-03C5-4B83-A49B-D2A5B33E9EC8}"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7219228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5EEC494-1B9D-4FB0-97A2-331ABEA8158B}" type="datetimeFigureOut">
              <a:rPr lang="en-GB">
                <a:solidFill>
                  <a:prstClr val="black">
                    <a:tint val="75000"/>
                  </a:prstClr>
                </a:solidFill>
              </a:rPr>
              <a:pPr>
                <a:defRPr/>
              </a:pPr>
              <a:t>28/06/2018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C3FAE8-3711-404B-A148-D4EFB795F958}"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9307508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C256047B-7163-4B76-93C3-DC646978EFEC}" type="datetimeFigureOut">
              <a:rPr lang="en-GB">
                <a:solidFill>
                  <a:prstClr val="black">
                    <a:tint val="75000"/>
                  </a:prstClr>
                </a:solidFill>
              </a:rPr>
              <a:pPr>
                <a:defRPr/>
              </a:pPr>
              <a:t>28/06/2018</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BAD14B8-5473-48DF-AD44-BFBC99842F2D}"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4214129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37C354A9-A264-4346-A7E3-6BE964D8E88E}" type="datetimeFigureOut">
              <a:rPr lang="en-GB">
                <a:solidFill>
                  <a:prstClr val="black">
                    <a:tint val="75000"/>
                  </a:prstClr>
                </a:solidFill>
              </a:rPr>
              <a:pPr>
                <a:defRPr/>
              </a:pPr>
              <a:t>28/06/2018</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9607601-0EC1-4CA1-974C-812F834CC05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228670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6c Multiple images plus numbers">
    <p:spTree>
      <p:nvGrpSpPr>
        <p:cNvPr id="1" name=""/>
        <p:cNvGrpSpPr/>
        <p:nvPr/>
      </p:nvGrpSpPr>
      <p:grpSpPr>
        <a:xfrm>
          <a:off x="0" y="0"/>
          <a:ext cx="0" cy="0"/>
          <a:chOff x="0" y="0"/>
          <a:chExt cx="0" cy="0"/>
        </a:xfrm>
      </p:grpSpPr>
      <p:sp>
        <p:nvSpPr>
          <p:cNvPr id="7" name="Rectangle 6"/>
          <p:cNvSpPr/>
          <p:nvPr userDrawn="1"/>
        </p:nvSpPr>
        <p:spPr>
          <a:xfrm>
            <a:off x="11" y="0"/>
            <a:ext cx="3851275" cy="6842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lgn="ctr">
              <a:defRPr/>
            </a:pPr>
            <a:endParaRPr lang="en-GB">
              <a:solidFill>
                <a:prstClr val="white"/>
              </a:solidFill>
            </a:endParaRPr>
          </a:p>
        </p:txBody>
      </p:sp>
      <p:pic>
        <p:nvPicPr>
          <p:cNvPr id="11" name="Picture 10"/>
          <p:cNvPicPr>
            <a:picLocks noChangeAspect="1"/>
          </p:cNvPicPr>
          <p:nvPr userDrawn="1"/>
        </p:nvPicPr>
        <p:blipFill>
          <a:blip r:embed="rId2" cstate="print"/>
          <a:srcRect/>
          <a:stretch>
            <a:fillRect/>
          </a:stretch>
        </p:blipFill>
        <p:spPr bwMode="auto">
          <a:xfrm>
            <a:off x="250825" y="314328"/>
            <a:ext cx="1512888" cy="811213"/>
          </a:xfrm>
          <a:prstGeom prst="rect">
            <a:avLst/>
          </a:prstGeom>
          <a:noFill/>
          <a:ln w="9525">
            <a:noFill/>
            <a:miter lim="800000"/>
            <a:headEnd/>
            <a:tailEnd/>
          </a:ln>
        </p:spPr>
      </p:pic>
      <p:sp>
        <p:nvSpPr>
          <p:cNvPr id="2" name="Title 1"/>
          <p:cNvSpPr>
            <a:spLocks noGrp="1"/>
          </p:cNvSpPr>
          <p:nvPr>
            <p:ph type="title"/>
          </p:nvPr>
        </p:nvSpPr>
        <p:spPr>
          <a:xfrm>
            <a:off x="151200" y="1484784"/>
            <a:ext cx="2727262" cy="1080120"/>
          </a:xfrm>
          <a:noFill/>
          <a:ln w="28575">
            <a:noFill/>
          </a:ln>
        </p:spPr>
        <p:txBody>
          <a:bodyPr>
            <a:noAutofit/>
          </a:bodyPr>
          <a:lstStyle>
            <a:lvl1pPr>
              <a:lnSpc>
                <a:spcPts val="1900"/>
              </a:lnSpc>
              <a:defRPr lang="en-GB" sz="1800" spc="-100"/>
            </a:lvl1pPr>
          </a:lstStyle>
          <a:p>
            <a:pPr lvl="0"/>
            <a:r>
              <a:rPr lang="en-US" dirty="0" smtClean="0"/>
              <a:t>Click to edit Master title style</a:t>
            </a:r>
            <a:endParaRPr lang="en-GB" dirty="0"/>
          </a:p>
        </p:txBody>
      </p:sp>
      <p:sp>
        <p:nvSpPr>
          <p:cNvPr id="12" name="Picture Placeholder 11"/>
          <p:cNvSpPr>
            <a:spLocks noGrp="1"/>
          </p:cNvSpPr>
          <p:nvPr>
            <p:ph type="pic" sz="quarter" idx="11"/>
          </p:nvPr>
        </p:nvSpPr>
        <p:spPr>
          <a:xfrm>
            <a:off x="4932040" y="188640"/>
            <a:ext cx="3960440" cy="3211413"/>
          </a:xfrm>
        </p:spPr>
        <p:txBody>
          <a:bodyPr rtlCol="0">
            <a:noAutofit/>
          </a:bodyPr>
          <a:lstStyle>
            <a:lvl1pPr marL="0" indent="0">
              <a:buNone/>
              <a:defRPr/>
            </a:lvl1pPr>
          </a:lstStyle>
          <a:p>
            <a:pPr lvl="0"/>
            <a:endParaRPr lang="en-GB" noProof="0"/>
          </a:p>
        </p:txBody>
      </p:sp>
      <p:sp>
        <p:nvSpPr>
          <p:cNvPr id="6" name="Picture Placeholder 11"/>
          <p:cNvSpPr>
            <a:spLocks noGrp="1"/>
          </p:cNvSpPr>
          <p:nvPr>
            <p:ph type="pic" sz="quarter" idx="12"/>
          </p:nvPr>
        </p:nvSpPr>
        <p:spPr>
          <a:xfrm>
            <a:off x="4932040" y="3573016"/>
            <a:ext cx="1872208" cy="2736304"/>
          </a:xfrm>
        </p:spPr>
        <p:txBody>
          <a:bodyPr rtlCol="0">
            <a:noAutofit/>
          </a:bodyPr>
          <a:lstStyle>
            <a:lvl1pPr marL="0" indent="0">
              <a:buNone/>
              <a:defRPr/>
            </a:lvl1pPr>
          </a:lstStyle>
          <a:p>
            <a:pPr lvl="0"/>
            <a:endParaRPr lang="en-GB" noProof="0"/>
          </a:p>
        </p:txBody>
      </p:sp>
      <p:sp>
        <p:nvSpPr>
          <p:cNvPr id="9" name="Picture Placeholder 11"/>
          <p:cNvSpPr>
            <a:spLocks noGrp="1"/>
          </p:cNvSpPr>
          <p:nvPr>
            <p:ph type="pic" sz="quarter" idx="13"/>
          </p:nvPr>
        </p:nvSpPr>
        <p:spPr>
          <a:xfrm>
            <a:off x="7020272" y="3573016"/>
            <a:ext cx="1872208" cy="2736304"/>
          </a:xfrm>
        </p:spPr>
        <p:txBody>
          <a:bodyPr rtlCol="0">
            <a:noAutofit/>
          </a:bodyPr>
          <a:lstStyle>
            <a:lvl1pPr marL="0" indent="0">
              <a:buNone/>
              <a:defRPr/>
            </a:lvl1pPr>
          </a:lstStyle>
          <a:p>
            <a:pPr lvl="0"/>
            <a:endParaRPr lang="en-GB" noProof="0"/>
          </a:p>
        </p:txBody>
      </p:sp>
      <p:sp>
        <p:nvSpPr>
          <p:cNvPr id="10" name="Content Placeholder 2"/>
          <p:cNvSpPr>
            <a:spLocks noGrp="1"/>
          </p:cNvSpPr>
          <p:nvPr>
            <p:ph idx="1"/>
          </p:nvPr>
        </p:nvSpPr>
        <p:spPr>
          <a:xfrm>
            <a:off x="146745" y="3140968"/>
            <a:ext cx="2725494" cy="2304256"/>
          </a:xfrm>
        </p:spPr>
        <p:txBody>
          <a:bodyPr lIns="108000"/>
          <a:lstStyle>
            <a:lvl1pPr marL="180975" indent="-180975">
              <a:lnSpc>
                <a:spcPts val="1500"/>
              </a:lnSpc>
              <a:buSzPct val="95000"/>
              <a:buFont typeface="+mj-lt"/>
              <a:buAutoNum type="arabicPeriod"/>
              <a:tabLst>
                <a:tab pos="180975" algn="l"/>
              </a:tabLst>
              <a:defRPr lang="en-GB" sz="1400" kern="1200" dirty="0">
                <a:solidFill>
                  <a:schemeClr val="tx1"/>
                </a:solidFill>
                <a:latin typeface="Arial" pitchFamily="34" charset="0"/>
                <a:ea typeface="+mn-ea"/>
                <a:cs typeface="Arial" pitchFamily="34" charset="0"/>
              </a:defRPr>
            </a:lvl1pPr>
            <a:lvl2pPr marL="85725" indent="-85725">
              <a:lnSpc>
                <a:spcPts val="1500"/>
              </a:lnSpc>
              <a:buFont typeface="Arial" pitchFamily="34" charset="0"/>
              <a:buChar char="•"/>
              <a:defRPr sz="1400"/>
            </a:lvl2pPr>
            <a:lvl3pPr marL="85725" indent="-85725">
              <a:lnSpc>
                <a:spcPts val="1500"/>
              </a:lnSpc>
              <a:buFont typeface="Arial" pitchFamily="34" charset="0"/>
              <a:buChar char="•"/>
              <a:defRPr sz="1400"/>
            </a:lvl3pPr>
            <a:lvl4pPr marL="85725" indent="-85725">
              <a:lnSpc>
                <a:spcPts val="1500"/>
              </a:lnSpc>
              <a:buFont typeface="Arial" pitchFamily="34" charset="0"/>
              <a:buChar char="•"/>
              <a:defRPr sz="1400"/>
            </a:lvl4pPr>
            <a:lvl5pPr marL="85725" indent="-85725">
              <a:lnSpc>
                <a:spcPts val="1500"/>
              </a:lnSpc>
              <a:buFont typeface="Arial" pitchFamily="34" charset="0"/>
              <a:buChar char="•"/>
              <a:defRPr sz="1400"/>
            </a:lvl5pPr>
          </a:lstStyle>
          <a:p>
            <a:pPr lvl="0"/>
            <a:r>
              <a:rPr lang="en-US" dirty="0" smtClean="0"/>
              <a:t>Click to edit Master text styles</a:t>
            </a:r>
          </a:p>
          <a:p>
            <a:pPr lvl="0"/>
            <a:r>
              <a:rPr lang="en-US" dirty="0" smtClean="0"/>
              <a:t>Second level</a:t>
            </a:r>
          </a:p>
          <a:p>
            <a:pPr lvl="0"/>
            <a:r>
              <a:rPr lang="en-US" dirty="0" smtClean="0"/>
              <a:t>Third level</a:t>
            </a:r>
          </a:p>
          <a:p>
            <a:pPr lvl="0"/>
            <a:r>
              <a:rPr lang="en-US" dirty="0" smtClean="0"/>
              <a:t>Fourth level</a:t>
            </a:r>
          </a:p>
          <a:p>
            <a:pPr lvl="0"/>
            <a:r>
              <a:rPr lang="en-US" dirty="0" smtClean="0"/>
              <a:t>Fifth level</a:t>
            </a:r>
            <a:endParaRPr lang="en-GB" dirty="0"/>
          </a:p>
        </p:txBody>
      </p:sp>
    </p:spTree>
    <p:extLst>
      <p:ext uri="{BB962C8B-B14F-4D97-AF65-F5344CB8AC3E}">
        <p14:creationId xmlns:p14="http://schemas.microsoft.com/office/powerpoint/2010/main" val="414798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365AA936-AD17-4A84-830E-699ECE7943F5}" type="datetimeFigureOut">
              <a:rPr lang="en-GB">
                <a:solidFill>
                  <a:prstClr val="black">
                    <a:tint val="75000"/>
                  </a:prstClr>
                </a:solidFill>
              </a:rPr>
              <a:pPr>
                <a:defRPr/>
              </a:pPr>
              <a:t>28/06/2018</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C4FAA5D-FDEF-476E-B430-66CBBEB3D494}"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1532191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BE3FAF6-E905-4831-8B74-012E661C1250}" type="datetimeFigureOut">
              <a:rPr lang="en-GB">
                <a:solidFill>
                  <a:prstClr val="black">
                    <a:tint val="75000"/>
                  </a:prstClr>
                </a:solidFill>
              </a:rPr>
              <a:pPr>
                <a:defRPr/>
              </a:pPr>
              <a:t>28/06/2018</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8ADE285-6C54-4F53-A62A-5ED039740ECC}"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5607609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2427664-FE39-4185-A80F-359ADEDD24CC}" type="datetimeFigureOut">
              <a:rPr lang="en-GB">
                <a:solidFill>
                  <a:prstClr val="black">
                    <a:tint val="75000"/>
                  </a:prstClr>
                </a:solidFill>
              </a:rPr>
              <a:pPr>
                <a:defRPr/>
              </a:pPr>
              <a:t>28/06/2018</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E9EE824-215A-444F-BA34-A40D121F76A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2010662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0B5C966-A52D-4692-818D-C3D8D7A5F1DF}" type="datetimeFigureOut">
              <a:rPr lang="en-GB">
                <a:solidFill>
                  <a:prstClr val="black">
                    <a:tint val="75000"/>
                  </a:prstClr>
                </a:solidFill>
              </a:rPr>
              <a:pPr>
                <a:defRPr/>
              </a:pPr>
              <a:t>28/06/2018</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671FA7-5223-4411-BF77-082CDFC98F90}"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6047780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1F7D47FF-F87E-4019-BAA6-848019781D8F}" type="datetimeFigureOut">
              <a:rPr lang="en-GB">
                <a:solidFill>
                  <a:prstClr val="black">
                    <a:tint val="75000"/>
                  </a:prstClr>
                </a:solidFill>
              </a:rPr>
              <a:pPr>
                <a:defRPr/>
              </a:pPr>
              <a:t>28/06/2018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7A4BEF2-ABF6-4D74-8B7E-DE610736FD9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2249130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3F206AC8-0FC0-46A0-93F5-968F9CA43768}" type="datetimeFigureOut">
              <a:rPr lang="en-GB">
                <a:solidFill>
                  <a:prstClr val="black">
                    <a:tint val="75000"/>
                  </a:prstClr>
                </a:solidFill>
              </a:rPr>
              <a:pPr>
                <a:defRPr/>
              </a:pPr>
              <a:t>28/06/2018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634C747-B7BD-4044-9F87-190DE9797B2A}"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8369208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BB1A063-A01D-4317-AA50-8328345399F2}" type="slidenum">
              <a:rPr lang="en-GB"/>
              <a:pPr>
                <a:defRPr/>
              </a:pPr>
              <a:t>‹#›</a:t>
            </a:fld>
            <a:endParaRPr lang="en-GB"/>
          </a:p>
        </p:txBody>
      </p:sp>
    </p:spTree>
    <p:extLst>
      <p:ext uri="{BB962C8B-B14F-4D97-AF65-F5344CB8AC3E}">
        <p14:creationId xmlns:p14="http://schemas.microsoft.com/office/powerpoint/2010/main" val="12775306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B725767-6DFB-4EF8-8171-55142668143D}" type="slidenum">
              <a:rPr lang="en-GB"/>
              <a:pPr>
                <a:defRPr/>
              </a:pPr>
              <a:t>‹#›</a:t>
            </a:fld>
            <a:endParaRPr lang="en-GB"/>
          </a:p>
        </p:txBody>
      </p:sp>
    </p:spTree>
    <p:extLst>
      <p:ext uri="{BB962C8B-B14F-4D97-AF65-F5344CB8AC3E}">
        <p14:creationId xmlns:p14="http://schemas.microsoft.com/office/powerpoint/2010/main" val="32528670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C3B2570-97FC-44E2-942E-579C78B7B6D0}" type="slidenum">
              <a:rPr lang="en-GB"/>
              <a:pPr>
                <a:defRPr/>
              </a:pPr>
              <a:t>‹#›</a:t>
            </a:fld>
            <a:endParaRPr lang="en-GB"/>
          </a:p>
        </p:txBody>
      </p:sp>
    </p:spTree>
    <p:extLst>
      <p:ext uri="{BB962C8B-B14F-4D97-AF65-F5344CB8AC3E}">
        <p14:creationId xmlns:p14="http://schemas.microsoft.com/office/powerpoint/2010/main" val="14165946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1411E5F-F581-402E-B84B-9913B4BEDF02}" type="slidenum">
              <a:rPr lang="en-GB"/>
              <a:pPr>
                <a:defRPr/>
              </a:pPr>
              <a:t>‹#›</a:t>
            </a:fld>
            <a:endParaRPr lang="en-GB"/>
          </a:p>
        </p:txBody>
      </p:sp>
    </p:spTree>
    <p:extLst>
      <p:ext uri="{BB962C8B-B14F-4D97-AF65-F5344CB8AC3E}">
        <p14:creationId xmlns:p14="http://schemas.microsoft.com/office/powerpoint/2010/main" val="2088337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7 Full bleed image and text">
    <p:spTree>
      <p:nvGrpSpPr>
        <p:cNvPr id="1" name=""/>
        <p:cNvGrpSpPr/>
        <p:nvPr/>
      </p:nvGrpSpPr>
      <p:grpSpPr>
        <a:xfrm>
          <a:off x="0" y="0"/>
          <a:ext cx="0" cy="0"/>
          <a:chOff x="0" y="0"/>
          <a:chExt cx="0" cy="0"/>
        </a:xfrm>
      </p:grpSpPr>
      <p:sp>
        <p:nvSpPr>
          <p:cNvPr id="5" name="Rectangle 6"/>
          <p:cNvSpPr/>
          <p:nvPr userDrawn="1"/>
        </p:nvSpPr>
        <p:spPr>
          <a:xfrm>
            <a:off x="0" y="-42862"/>
            <a:ext cx="9144000" cy="3455988"/>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pic>
        <p:nvPicPr>
          <p:cNvPr id="7" name="Picture 7"/>
          <p:cNvPicPr>
            <a:picLocks noChangeAspect="1"/>
          </p:cNvPicPr>
          <p:nvPr userDrawn="1"/>
        </p:nvPicPr>
        <p:blipFill>
          <a:blip r:embed="rId2" cstate="print"/>
          <a:srcRect/>
          <a:stretch>
            <a:fillRect/>
          </a:stretch>
        </p:blipFill>
        <p:spPr bwMode="auto">
          <a:xfrm>
            <a:off x="250825" y="314328"/>
            <a:ext cx="1512888" cy="811213"/>
          </a:xfrm>
          <a:prstGeom prst="rect">
            <a:avLst/>
          </a:prstGeom>
          <a:noFill/>
          <a:ln w="9525">
            <a:noFill/>
            <a:miter lim="800000"/>
            <a:headEnd/>
            <a:tailEnd/>
          </a:ln>
        </p:spPr>
      </p:pic>
      <p:sp>
        <p:nvSpPr>
          <p:cNvPr id="6" name="Text Placeholder 5"/>
          <p:cNvSpPr>
            <a:spLocks noGrp="1"/>
          </p:cNvSpPr>
          <p:nvPr>
            <p:ph type="body" sz="quarter" idx="10"/>
          </p:nvPr>
        </p:nvSpPr>
        <p:spPr>
          <a:xfrm>
            <a:off x="1809045" y="1923656"/>
            <a:ext cx="6480175" cy="432857"/>
          </a:xfrm>
          <a:blipFill>
            <a:blip r:embed="rId3" cstate="print"/>
            <a:stretch>
              <a:fillRect/>
            </a:stretch>
          </a:blipFill>
        </p:spPr>
        <p:txBody>
          <a:bodyPr lIns="108000"/>
          <a:lstStyle>
            <a:lvl1pPr marL="0" indent="0">
              <a:lnSpc>
                <a:spcPts val="1900"/>
              </a:lnSpc>
              <a:buNone/>
              <a:defRPr lang="en-US" sz="1800" i="1" kern="1200" spc="-100" baseline="0" dirty="0" smtClean="0">
                <a:solidFill>
                  <a:srgbClr val="621B40"/>
                </a:solidFill>
                <a:latin typeface="Arial" pitchFamily="34" charset="0"/>
                <a:ea typeface="+mj-ea"/>
                <a:cs typeface="Arial" pitchFamily="34" charset="0"/>
              </a:defRPr>
            </a:lvl1pPr>
          </a:lstStyle>
          <a:p>
            <a:pPr lvl="0"/>
            <a:r>
              <a:rPr lang="en-US" dirty="0" smtClean="0"/>
              <a:t>Click to edit </a:t>
            </a:r>
          </a:p>
          <a:p>
            <a:pPr lvl="0"/>
            <a:r>
              <a:rPr lang="en-US" dirty="0" smtClean="0"/>
              <a:t>subtitle</a:t>
            </a:r>
          </a:p>
        </p:txBody>
      </p:sp>
      <p:sp>
        <p:nvSpPr>
          <p:cNvPr id="12" name="Picture Placeholder 11"/>
          <p:cNvSpPr>
            <a:spLocks noGrp="1"/>
          </p:cNvSpPr>
          <p:nvPr>
            <p:ph type="pic" sz="quarter" idx="11"/>
          </p:nvPr>
        </p:nvSpPr>
        <p:spPr>
          <a:xfrm>
            <a:off x="0" y="3429009"/>
            <a:ext cx="9144000" cy="3429001"/>
          </a:xfrm>
        </p:spPr>
        <p:txBody>
          <a:bodyPr rtlCol="0">
            <a:noAutofit/>
          </a:bodyPr>
          <a:lstStyle>
            <a:lvl1pPr marL="0" indent="0">
              <a:buNone/>
              <a:defRPr/>
            </a:lvl1pPr>
          </a:lstStyle>
          <a:p>
            <a:pPr lvl="0"/>
            <a:endParaRPr lang="en-GB" noProof="0" dirty="0"/>
          </a:p>
        </p:txBody>
      </p:sp>
      <p:sp>
        <p:nvSpPr>
          <p:cNvPr id="2" name="Title 1"/>
          <p:cNvSpPr>
            <a:spLocks noGrp="1"/>
          </p:cNvSpPr>
          <p:nvPr>
            <p:ph type="title"/>
          </p:nvPr>
        </p:nvSpPr>
        <p:spPr>
          <a:xfrm>
            <a:off x="1809818" y="1484784"/>
            <a:ext cx="6471678" cy="432048"/>
          </a:xfrm>
          <a:blipFill>
            <a:blip r:embed="rId3" cstate="print"/>
            <a:stretch>
              <a:fillRect/>
            </a:stretch>
          </a:blipFill>
          <a:ln w="28575">
            <a:noFill/>
          </a:ln>
        </p:spPr>
        <p:txBody>
          <a:bodyPr>
            <a:noAutofit/>
          </a:bodyPr>
          <a:lstStyle>
            <a:lvl1pPr>
              <a:lnSpc>
                <a:spcPts val="1900"/>
              </a:lnSpc>
              <a:defRPr lang="en-GB" sz="1800" spc="-100"/>
            </a:lvl1pPr>
          </a:lstStyle>
          <a:p>
            <a:pPr lvl="0"/>
            <a:r>
              <a:rPr lang="en-US" dirty="0" smtClean="0"/>
              <a:t>Click to edit Master title style</a:t>
            </a:r>
            <a:endParaRPr lang="en-GB" dirty="0"/>
          </a:p>
        </p:txBody>
      </p:sp>
    </p:spTree>
    <p:extLst>
      <p:ext uri="{BB962C8B-B14F-4D97-AF65-F5344CB8AC3E}">
        <p14:creationId xmlns:p14="http://schemas.microsoft.com/office/powerpoint/2010/main" val="29223084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61E7E45-C837-4D39-AF9C-048AD0C8532C}" type="slidenum">
              <a:rPr lang="en-GB"/>
              <a:pPr>
                <a:defRPr/>
              </a:pPr>
              <a:t>‹#›</a:t>
            </a:fld>
            <a:endParaRPr lang="en-GB"/>
          </a:p>
        </p:txBody>
      </p:sp>
    </p:spTree>
    <p:extLst>
      <p:ext uri="{BB962C8B-B14F-4D97-AF65-F5344CB8AC3E}">
        <p14:creationId xmlns:p14="http://schemas.microsoft.com/office/powerpoint/2010/main" val="15246398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5CF4CC9-F125-4430-9233-CDF30CBA3FD1}" type="slidenum">
              <a:rPr lang="en-GB"/>
              <a:pPr>
                <a:defRPr/>
              </a:pPr>
              <a:t>‹#›</a:t>
            </a:fld>
            <a:endParaRPr lang="en-GB"/>
          </a:p>
        </p:txBody>
      </p:sp>
    </p:spTree>
    <p:extLst>
      <p:ext uri="{BB962C8B-B14F-4D97-AF65-F5344CB8AC3E}">
        <p14:creationId xmlns:p14="http://schemas.microsoft.com/office/powerpoint/2010/main" val="22174231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4978354-04B3-4382-93B3-BC0ADC883FE6}" type="slidenum">
              <a:rPr lang="en-GB"/>
              <a:pPr>
                <a:defRPr/>
              </a:pPr>
              <a:t>‹#›</a:t>
            </a:fld>
            <a:endParaRPr lang="en-GB"/>
          </a:p>
        </p:txBody>
      </p:sp>
    </p:spTree>
    <p:extLst>
      <p:ext uri="{BB962C8B-B14F-4D97-AF65-F5344CB8AC3E}">
        <p14:creationId xmlns:p14="http://schemas.microsoft.com/office/powerpoint/2010/main" val="11201848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476D09A-5193-4EED-A005-102326B29ACF}" type="slidenum">
              <a:rPr lang="en-GB"/>
              <a:pPr>
                <a:defRPr/>
              </a:pPr>
              <a:t>‹#›</a:t>
            </a:fld>
            <a:endParaRPr lang="en-GB"/>
          </a:p>
        </p:txBody>
      </p:sp>
    </p:spTree>
    <p:extLst>
      <p:ext uri="{BB962C8B-B14F-4D97-AF65-F5344CB8AC3E}">
        <p14:creationId xmlns:p14="http://schemas.microsoft.com/office/powerpoint/2010/main" val="9478057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0191C26-19E8-4DE4-BC7A-22D70A2E1A86}" type="slidenum">
              <a:rPr lang="en-GB"/>
              <a:pPr>
                <a:defRPr/>
              </a:pPr>
              <a:t>‹#›</a:t>
            </a:fld>
            <a:endParaRPr lang="en-GB"/>
          </a:p>
        </p:txBody>
      </p:sp>
    </p:spTree>
    <p:extLst>
      <p:ext uri="{BB962C8B-B14F-4D97-AF65-F5344CB8AC3E}">
        <p14:creationId xmlns:p14="http://schemas.microsoft.com/office/powerpoint/2010/main" val="8006094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8949F0B-7C5E-4387-9235-C68FF47A7046}" type="slidenum">
              <a:rPr lang="en-GB"/>
              <a:pPr>
                <a:defRPr/>
              </a:pPr>
              <a:t>‹#›</a:t>
            </a:fld>
            <a:endParaRPr lang="en-GB"/>
          </a:p>
        </p:txBody>
      </p:sp>
    </p:spTree>
    <p:extLst>
      <p:ext uri="{BB962C8B-B14F-4D97-AF65-F5344CB8AC3E}">
        <p14:creationId xmlns:p14="http://schemas.microsoft.com/office/powerpoint/2010/main" val="2652907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7B57BB6-D5E5-4833-807A-53D750289F44}" type="slidenum">
              <a:rPr lang="en-GB"/>
              <a:pPr>
                <a:defRPr/>
              </a:pPr>
              <a:t>‹#›</a:t>
            </a:fld>
            <a:endParaRPr lang="en-GB"/>
          </a:p>
        </p:txBody>
      </p:sp>
    </p:spTree>
    <p:extLst>
      <p:ext uri="{BB962C8B-B14F-4D97-AF65-F5344CB8AC3E}">
        <p14:creationId xmlns:p14="http://schemas.microsoft.com/office/powerpoint/2010/main" val="9454381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3040" y="12255"/>
            <a:ext cx="8317432" cy="1440000"/>
          </a:xfrm>
        </p:spPr>
        <p:txBody>
          <a:bodyPr/>
          <a:lstStyle>
            <a:lvl1pPr algn="l">
              <a:defRPr baseline="0">
                <a:solidFill>
                  <a:srgbClr val="002060"/>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504000" y="1846800"/>
            <a:ext cx="8229600" cy="4525200"/>
          </a:xfrm>
        </p:spPr>
        <p:txBody>
          <a:bodyPr/>
          <a:lstStyle>
            <a:lvl1pPr marL="0" indent="0" algn="l">
              <a:buNone/>
              <a:defRPr baseline="0">
                <a:solidFill>
                  <a:srgbClr val="00206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
        <p:nvSpPr>
          <p:cNvPr id="4" name="Footer Placeholder 3"/>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5" name="Slide Number Placeholder 4"/>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362352-8F41-4D28-A596-D787F426A1E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270709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00" y="10800"/>
            <a:ext cx="8316000" cy="1440000"/>
          </a:xfrm>
          <a:solidFill>
            <a:schemeClr val="accent1">
              <a:lumMod val="40000"/>
              <a:lumOff val="60000"/>
            </a:schemeClr>
          </a:solidFill>
        </p:spPr>
        <p:txBody>
          <a:bodyPr/>
          <a:lstStyle>
            <a:lvl1pPr algn="l">
              <a:defRPr/>
            </a:lvl1pPr>
          </a:lstStyle>
          <a:p>
            <a:r>
              <a:rPr lang="en-US" smtClean="0"/>
              <a:t>Click to edit Master title style</a:t>
            </a:r>
            <a:endParaRPr lang="en-GB" dirty="0"/>
          </a:p>
        </p:txBody>
      </p:sp>
      <p:sp>
        <p:nvSpPr>
          <p:cNvPr id="3" name="Content Placeholder 2"/>
          <p:cNvSpPr>
            <a:spLocks noGrp="1"/>
          </p:cNvSpPr>
          <p:nvPr>
            <p:ph idx="1"/>
          </p:nvPr>
        </p:nvSpPr>
        <p:spPr>
          <a:xfrm>
            <a:off x="467544" y="1844825"/>
            <a:ext cx="8229600" cy="4525963"/>
          </a:xfrm>
        </p:spPr>
        <p:txBody>
          <a:bodyPr/>
          <a:lstStyle>
            <a:lvl1pPr algn="l">
              <a:defRPr/>
            </a:lvl1pPr>
          </a:lstStyle>
          <a:p>
            <a:pPr lvl="0"/>
            <a:r>
              <a:rPr lang="en-US" smtClean="0"/>
              <a:t>Click to edit Master text styles</a:t>
            </a:r>
          </a:p>
        </p:txBody>
      </p:sp>
      <p:sp>
        <p:nvSpPr>
          <p:cNvPr id="4" name="Footer Placeholder 3"/>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5" name="Slide Number Placeholder 4"/>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362352-8F41-4D28-A596-D787F426A1E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448268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95536" y="191683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4644008" y="191683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5" name="Footer Placeholder 3"/>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4"/>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362352-8F41-4D28-A596-D787F426A1E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02235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image" Target="../media/image1.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theme" Target="../theme/theme5.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image" Target="../media/image2.jpe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3.jpe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9.xml"/><Relationship Id="rId7"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5" Type="http://schemas.openxmlformats.org/officeDocument/2006/relationships/slideLayout" Target="../slideLayouts/slideLayout101.xml"/><Relationship Id="rId4"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09750" y="1682759"/>
            <a:ext cx="6472238" cy="397545"/>
          </a:xfrm>
          <a:prstGeom prst="rect">
            <a:avLst/>
          </a:prstGeom>
          <a:blipFill>
            <a:blip r:embed="rId20" cstate="print"/>
            <a:stretch>
              <a:fillRect/>
            </a:stretch>
          </a:blipFill>
        </p:spPr>
        <p:txBody>
          <a:bodyPr vert="horz" lIns="108000" tIns="0" rIns="0" bIns="0" rtlCol="0" anchor="t" anchorCtr="0">
            <a:spAutoFit/>
          </a:bodyPr>
          <a:lstStyle/>
          <a:p>
            <a:r>
              <a:rPr lang="en-US" dirty="0" smtClean="0"/>
              <a:t>Click to edit Master title style</a:t>
            </a:r>
            <a:endParaRPr lang="en-GB" dirty="0"/>
          </a:p>
        </p:txBody>
      </p:sp>
      <p:sp>
        <p:nvSpPr>
          <p:cNvPr id="1027" name="Text Placeholder 2"/>
          <p:cNvSpPr>
            <a:spLocks noGrp="1"/>
          </p:cNvSpPr>
          <p:nvPr>
            <p:ph type="body" idx="1"/>
          </p:nvPr>
        </p:nvSpPr>
        <p:spPr bwMode="auto">
          <a:xfrm>
            <a:off x="1812939" y="2214563"/>
            <a:ext cx="6480175" cy="27162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pic>
        <p:nvPicPr>
          <p:cNvPr id="1028" name="Picture 3"/>
          <p:cNvPicPr>
            <a:picLocks noChangeAspect="1"/>
          </p:cNvPicPr>
          <p:nvPr userDrawn="1"/>
        </p:nvPicPr>
        <p:blipFill>
          <a:blip r:embed="rId21" cstate="print"/>
          <a:srcRect/>
          <a:stretch>
            <a:fillRect/>
          </a:stretch>
        </p:blipFill>
        <p:spPr bwMode="auto">
          <a:xfrm>
            <a:off x="250825" y="314328"/>
            <a:ext cx="1512888" cy="811213"/>
          </a:xfrm>
          <a:prstGeom prst="rect">
            <a:avLst/>
          </a:prstGeom>
          <a:noFill/>
          <a:ln w="9525">
            <a:noFill/>
            <a:miter lim="800000"/>
            <a:headEnd/>
            <a:tailEnd/>
          </a:ln>
        </p:spPr>
      </p:pic>
    </p:spTree>
    <p:extLst>
      <p:ext uri="{BB962C8B-B14F-4D97-AF65-F5344CB8AC3E}">
        <p14:creationId xmlns:p14="http://schemas.microsoft.com/office/powerpoint/2010/main" val="35681095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4127" r:id="rId18"/>
  </p:sldLayoutIdLst>
  <p:timing>
    <p:tnLst>
      <p:par>
        <p:cTn id="1" dur="indefinite" restart="never" nodeType="tmRoot"/>
      </p:par>
    </p:tnLst>
  </p:timing>
  <p:txStyles>
    <p:titleStyle>
      <a:lvl1pPr algn="l" rtl="0" fontAlgn="base">
        <a:lnSpc>
          <a:spcPts val="3100"/>
        </a:lnSpc>
        <a:spcBef>
          <a:spcPct val="0"/>
        </a:spcBef>
        <a:spcAft>
          <a:spcPct val="0"/>
        </a:spcAft>
        <a:buClr>
          <a:srgbClr val="B70D50"/>
        </a:buClr>
        <a:buFont typeface="FS Clerkenwell"/>
        <a:defRPr sz="2600" kern="1200" spc="-20">
          <a:solidFill>
            <a:srgbClr val="B70D50"/>
          </a:solidFill>
          <a:latin typeface="Arial" pitchFamily="34" charset="0"/>
          <a:ea typeface="+mj-ea"/>
          <a:cs typeface="Arial" pitchFamily="34" charset="0"/>
        </a:defRPr>
      </a:lvl1pPr>
      <a:lvl2pPr algn="l" rtl="0" fontAlgn="base">
        <a:lnSpc>
          <a:spcPts val="3100"/>
        </a:lnSpc>
        <a:spcBef>
          <a:spcPct val="0"/>
        </a:spcBef>
        <a:spcAft>
          <a:spcPct val="0"/>
        </a:spcAft>
        <a:buClr>
          <a:srgbClr val="B70D50"/>
        </a:buClr>
        <a:buFont typeface="FS Clerkenwell"/>
        <a:defRPr sz="2600">
          <a:solidFill>
            <a:srgbClr val="B70D50"/>
          </a:solidFill>
          <a:latin typeface="Arial" charset="0"/>
          <a:cs typeface="Arial" charset="0"/>
        </a:defRPr>
      </a:lvl2pPr>
      <a:lvl3pPr algn="l" rtl="0" fontAlgn="base">
        <a:lnSpc>
          <a:spcPts val="3100"/>
        </a:lnSpc>
        <a:spcBef>
          <a:spcPct val="0"/>
        </a:spcBef>
        <a:spcAft>
          <a:spcPct val="0"/>
        </a:spcAft>
        <a:buClr>
          <a:srgbClr val="B70D50"/>
        </a:buClr>
        <a:buFont typeface="FS Clerkenwell"/>
        <a:defRPr sz="2600">
          <a:solidFill>
            <a:srgbClr val="B70D50"/>
          </a:solidFill>
          <a:latin typeface="Arial" charset="0"/>
          <a:cs typeface="Arial" charset="0"/>
        </a:defRPr>
      </a:lvl3pPr>
      <a:lvl4pPr algn="l" rtl="0" fontAlgn="base">
        <a:lnSpc>
          <a:spcPts val="3100"/>
        </a:lnSpc>
        <a:spcBef>
          <a:spcPct val="0"/>
        </a:spcBef>
        <a:spcAft>
          <a:spcPct val="0"/>
        </a:spcAft>
        <a:buClr>
          <a:srgbClr val="B70D50"/>
        </a:buClr>
        <a:buFont typeface="FS Clerkenwell"/>
        <a:defRPr sz="2600">
          <a:solidFill>
            <a:srgbClr val="B70D50"/>
          </a:solidFill>
          <a:latin typeface="Arial" charset="0"/>
          <a:cs typeface="Arial" charset="0"/>
        </a:defRPr>
      </a:lvl4pPr>
      <a:lvl5pPr algn="l" rtl="0" fontAlgn="base">
        <a:lnSpc>
          <a:spcPts val="3100"/>
        </a:lnSpc>
        <a:spcBef>
          <a:spcPct val="0"/>
        </a:spcBef>
        <a:spcAft>
          <a:spcPct val="0"/>
        </a:spcAft>
        <a:buClr>
          <a:srgbClr val="B70D50"/>
        </a:buClr>
        <a:buFont typeface="FS Clerkenwell"/>
        <a:defRPr sz="2600">
          <a:solidFill>
            <a:srgbClr val="B70D50"/>
          </a:solidFill>
          <a:latin typeface="Arial" charset="0"/>
          <a:cs typeface="Arial" charset="0"/>
        </a:defRPr>
      </a:lvl5pPr>
      <a:lvl6pPr marL="457200" algn="l" rtl="0" fontAlgn="base">
        <a:lnSpc>
          <a:spcPts val="3100"/>
        </a:lnSpc>
        <a:spcBef>
          <a:spcPct val="0"/>
        </a:spcBef>
        <a:spcAft>
          <a:spcPct val="0"/>
        </a:spcAft>
        <a:buClr>
          <a:srgbClr val="B70D50"/>
        </a:buClr>
        <a:buFont typeface="FS Clerkenwell"/>
        <a:defRPr sz="2600">
          <a:solidFill>
            <a:srgbClr val="B70D50"/>
          </a:solidFill>
          <a:latin typeface="Arial" charset="0"/>
          <a:cs typeface="Arial" charset="0"/>
        </a:defRPr>
      </a:lvl6pPr>
      <a:lvl7pPr marL="914400" algn="l" rtl="0" fontAlgn="base">
        <a:lnSpc>
          <a:spcPts val="3100"/>
        </a:lnSpc>
        <a:spcBef>
          <a:spcPct val="0"/>
        </a:spcBef>
        <a:spcAft>
          <a:spcPct val="0"/>
        </a:spcAft>
        <a:buClr>
          <a:srgbClr val="B70D50"/>
        </a:buClr>
        <a:buFont typeface="FS Clerkenwell"/>
        <a:defRPr sz="2600">
          <a:solidFill>
            <a:srgbClr val="B70D50"/>
          </a:solidFill>
          <a:latin typeface="Arial" charset="0"/>
          <a:cs typeface="Arial" charset="0"/>
        </a:defRPr>
      </a:lvl7pPr>
      <a:lvl8pPr marL="1371600" algn="l" rtl="0" fontAlgn="base">
        <a:lnSpc>
          <a:spcPts val="3100"/>
        </a:lnSpc>
        <a:spcBef>
          <a:spcPct val="0"/>
        </a:spcBef>
        <a:spcAft>
          <a:spcPct val="0"/>
        </a:spcAft>
        <a:buClr>
          <a:srgbClr val="B70D50"/>
        </a:buClr>
        <a:buFont typeface="FS Clerkenwell"/>
        <a:defRPr sz="2600">
          <a:solidFill>
            <a:srgbClr val="B70D50"/>
          </a:solidFill>
          <a:latin typeface="Arial" charset="0"/>
          <a:cs typeface="Arial" charset="0"/>
        </a:defRPr>
      </a:lvl8pPr>
      <a:lvl9pPr marL="1828800" algn="l" rtl="0" fontAlgn="base">
        <a:lnSpc>
          <a:spcPts val="3100"/>
        </a:lnSpc>
        <a:spcBef>
          <a:spcPct val="0"/>
        </a:spcBef>
        <a:spcAft>
          <a:spcPct val="0"/>
        </a:spcAft>
        <a:buClr>
          <a:srgbClr val="B70D50"/>
        </a:buClr>
        <a:buFont typeface="FS Clerkenwell"/>
        <a:defRPr sz="2600">
          <a:solidFill>
            <a:srgbClr val="B70D50"/>
          </a:solidFill>
          <a:latin typeface="Arial" charset="0"/>
          <a:cs typeface="Arial" charset="0"/>
        </a:defRPr>
      </a:lvl9pPr>
    </p:titleStyle>
    <p:bodyStyle>
      <a:lvl1pPr marL="180975" indent="-180975" algn="l" rtl="0" fontAlgn="base">
        <a:lnSpc>
          <a:spcPts val="2100"/>
        </a:lnSpc>
        <a:spcBef>
          <a:spcPct val="0"/>
        </a:spcBef>
        <a:spcAft>
          <a:spcPct val="0"/>
        </a:spcAft>
        <a:buSzPct val="80000"/>
        <a:buFont typeface="Arial" charset="0"/>
        <a:buChar char="•"/>
        <a:defRPr kern="1200">
          <a:solidFill>
            <a:schemeClr val="tx1"/>
          </a:solidFill>
          <a:latin typeface="Arial" pitchFamily="34" charset="0"/>
          <a:ea typeface="+mn-ea"/>
          <a:cs typeface="Arial" pitchFamily="34" charset="0"/>
        </a:defRPr>
      </a:lvl1pPr>
      <a:lvl2pPr marL="449263" indent="-268288" algn="l" rtl="0" fontAlgn="base">
        <a:lnSpc>
          <a:spcPts val="2100"/>
        </a:lnSpc>
        <a:spcBef>
          <a:spcPct val="0"/>
        </a:spcBef>
        <a:spcAft>
          <a:spcPct val="0"/>
        </a:spcAft>
        <a:buFont typeface="Arial" charset="0"/>
        <a:buChar char="–"/>
        <a:defRPr kern="1200">
          <a:solidFill>
            <a:schemeClr val="tx1"/>
          </a:solidFill>
          <a:latin typeface="Arial" pitchFamily="34" charset="0"/>
          <a:ea typeface="+mn-ea"/>
          <a:cs typeface="Arial" pitchFamily="34" charset="0"/>
        </a:defRPr>
      </a:lvl2pPr>
      <a:lvl3pPr marL="630238" indent="-180975" algn="l" rtl="0" fontAlgn="base">
        <a:lnSpc>
          <a:spcPts val="2100"/>
        </a:lnSpc>
        <a:spcBef>
          <a:spcPct val="0"/>
        </a:spcBef>
        <a:spcAft>
          <a:spcPct val="0"/>
        </a:spcAft>
        <a:buFont typeface="Arial" charset="0"/>
        <a:buChar char="•"/>
        <a:defRPr kern="1200">
          <a:solidFill>
            <a:schemeClr val="tx1"/>
          </a:solidFill>
          <a:latin typeface="Arial" pitchFamily="34" charset="0"/>
          <a:ea typeface="+mn-ea"/>
          <a:cs typeface="Arial" pitchFamily="34" charset="0"/>
        </a:defRPr>
      </a:lvl3pPr>
      <a:lvl4pPr marL="896938" indent="-266700" algn="l" rtl="0" fontAlgn="base">
        <a:lnSpc>
          <a:spcPts val="2100"/>
        </a:lnSpc>
        <a:spcBef>
          <a:spcPct val="0"/>
        </a:spcBef>
        <a:spcAft>
          <a:spcPct val="0"/>
        </a:spcAft>
        <a:buFont typeface="Arial" charset="0"/>
        <a:buChar char="–"/>
        <a:defRPr kern="1200">
          <a:solidFill>
            <a:schemeClr val="tx1"/>
          </a:solidFill>
          <a:latin typeface="Arial" pitchFamily="34" charset="0"/>
          <a:ea typeface="+mn-ea"/>
          <a:cs typeface="Arial" pitchFamily="34" charset="0"/>
        </a:defRPr>
      </a:lvl4pPr>
      <a:lvl5pPr marL="1077913" indent="-180975" algn="l" rtl="0" fontAlgn="base">
        <a:lnSpc>
          <a:spcPts val="2100"/>
        </a:lnSpc>
        <a:spcBef>
          <a:spcPct val="0"/>
        </a:spcBef>
        <a:spcAft>
          <a:spcPct val="0"/>
        </a:spcAft>
        <a:buFont typeface="Arial" charset="0"/>
        <a:buChar char="»"/>
        <a:defRPr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6E4B1D-ADB2-4F15-8389-44110F300007}" type="datetimeFigureOut">
              <a:rPr lang="en-GB" smtClean="0">
                <a:solidFill>
                  <a:prstClr val="black">
                    <a:tint val="75000"/>
                  </a:prstClr>
                </a:solidFill>
              </a:rPr>
              <a:pPr/>
              <a:t>28/06/2018</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623AC5-E736-42FC-804D-CE08A2C837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16207079"/>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latin typeface="Myriad Pro" pitchFamily="34" charset="0"/>
              </a:defRPr>
            </a:lvl1pPr>
          </a:lstStyle>
          <a:p>
            <a:endParaRPr lang="en-GB">
              <a:solidFill>
                <a:prstClr val="black">
                  <a:tint val="75000"/>
                </a:prstClr>
              </a:solidFill>
            </a:endParaRPr>
          </a:p>
        </p:txBody>
      </p:sp>
      <p:sp>
        <p:nvSpPr>
          <p:cNvPr id="5" name="Slide Number Placeholder 4"/>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latin typeface="Myriad Pro" pitchFamily="34" charset="0"/>
              </a:defRPr>
            </a:lvl1pPr>
          </a:lstStyle>
          <a:p>
            <a:fld id="{E8362352-8F41-4D28-A596-D787F426A1E8}" type="slidenum">
              <a:rPr lang="en-GB" smtClean="0">
                <a:solidFill>
                  <a:prstClr val="black">
                    <a:tint val="75000"/>
                  </a:prstClr>
                </a:solidFill>
              </a:rPr>
              <a:pPr/>
              <a:t>‹#›</a:t>
            </a:fld>
            <a:endParaRPr lang="en-GB">
              <a:solidFill>
                <a:prstClr val="black">
                  <a:tint val="75000"/>
                </a:prstClr>
              </a:solidFill>
            </a:endParaRPr>
          </a:p>
        </p:txBody>
      </p:sp>
      <p:sp>
        <p:nvSpPr>
          <p:cNvPr id="6" name="Rectangle 5"/>
          <p:cNvSpPr/>
          <p:nvPr/>
        </p:nvSpPr>
        <p:spPr>
          <a:xfrm>
            <a:off x="0" y="0"/>
            <a:ext cx="9144000" cy="148478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504000" y="10800"/>
            <a:ext cx="8316000" cy="1440000"/>
          </a:xfrm>
          <a:prstGeom prst="rect">
            <a:avLst/>
          </a:prstGeom>
          <a:noFill/>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513431412"/>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126" r:id="rId7"/>
  </p:sldLayoutIdLst>
  <p:hf sldNum="0" hdr="0" ftr="0" dt="0"/>
  <p:txStyles>
    <p:titleStyle>
      <a:lvl1pPr algn="l" defTabSz="914400" rtl="0" eaLnBrk="1" latinLnBrk="0" hangingPunct="1">
        <a:spcBef>
          <a:spcPct val="0"/>
        </a:spcBef>
        <a:buNone/>
        <a:defRPr sz="4600" kern="1200" baseline="0">
          <a:solidFill>
            <a:srgbClr val="002060"/>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rgbClr val="002060"/>
          </a:solidFill>
          <a:latin typeface="Myriad Pro"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rgbClr val="002060"/>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rgbClr val="002060"/>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rgbClr val="002060"/>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rgbClr val="002060"/>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6E4B1D-ADB2-4F15-8389-44110F300007}" type="datetimeFigureOut">
              <a:rPr lang="en-GB" smtClean="0">
                <a:solidFill>
                  <a:prstClr val="black">
                    <a:tint val="75000"/>
                  </a:prstClr>
                </a:solidFill>
              </a:rPr>
              <a:pPr/>
              <a:t>28/06/2018</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623AC5-E736-42FC-804D-CE08A2C837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97331918"/>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09750" y="1682753"/>
            <a:ext cx="6472238" cy="397545"/>
          </a:xfrm>
          <a:prstGeom prst="rect">
            <a:avLst/>
          </a:prstGeom>
          <a:blipFill>
            <a:blip r:embed="rId18" cstate="print"/>
            <a:stretch>
              <a:fillRect/>
            </a:stretch>
          </a:blipFill>
        </p:spPr>
        <p:txBody>
          <a:bodyPr vert="horz" lIns="108000" tIns="0" rIns="0" bIns="0" rtlCol="0" anchor="t" anchorCtr="0">
            <a:spAutoFit/>
          </a:bodyPr>
          <a:lstStyle/>
          <a:p>
            <a:r>
              <a:rPr lang="en-US" dirty="0"/>
              <a:t>Click to edit Master title style</a:t>
            </a:r>
            <a:endParaRPr lang="en-GB" dirty="0"/>
          </a:p>
        </p:txBody>
      </p:sp>
      <p:sp>
        <p:nvSpPr>
          <p:cNvPr id="1027" name="Text Placeholder 2"/>
          <p:cNvSpPr>
            <a:spLocks noGrp="1"/>
          </p:cNvSpPr>
          <p:nvPr>
            <p:ph type="body" idx="1"/>
          </p:nvPr>
        </p:nvSpPr>
        <p:spPr bwMode="auto">
          <a:xfrm>
            <a:off x="1812929" y="2214563"/>
            <a:ext cx="6480175" cy="27162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28" name="Picture 3"/>
          <p:cNvPicPr>
            <a:picLocks noChangeAspect="1"/>
          </p:cNvPicPr>
          <p:nvPr userDrawn="1"/>
        </p:nvPicPr>
        <p:blipFill>
          <a:blip r:embed="rId19" cstate="print"/>
          <a:srcRect/>
          <a:stretch>
            <a:fillRect/>
          </a:stretch>
        </p:blipFill>
        <p:spPr bwMode="auto">
          <a:xfrm>
            <a:off x="250825" y="314327"/>
            <a:ext cx="1512888" cy="811213"/>
          </a:xfrm>
          <a:prstGeom prst="rect">
            <a:avLst/>
          </a:prstGeom>
          <a:noFill/>
          <a:ln w="9525">
            <a:noFill/>
            <a:miter lim="800000"/>
            <a:headEnd/>
            <a:tailEnd/>
          </a:ln>
        </p:spPr>
      </p:pic>
    </p:spTree>
    <p:extLst>
      <p:ext uri="{BB962C8B-B14F-4D97-AF65-F5344CB8AC3E}">
        <p14:creationId xmlns:p14="http://schemas.microsoft.com/office/powerpoint/2010/main" val="4022999443"/>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 id="2147484059" r:id="rId12"/>
    <p:sldLayoutId id="2147484060" r:id="rId13"/>
    <p:sldLayoutId id="2147484061" r:id="rId14"/>
    <p:sldLayoutId id="2147484062" r:id="rId15"/>
    <p:sldLayoutId id="2147484063" r:id="rId16"/>
  </p:sldLayoutIdLst>
  <p:hf sldNum="0" hdr="0" ftr="0"/>
  <p:txStyles>
    <p:titleStyle>
      <a:lvl1pPr algn="l" rtl="0" fontAlgn="base">
        <a:lnSpc>
          <a:spcPts val="3100"/>
        </a:lnSpc>
        <a:spcBef>
          <a:spcPct val="0"/>
        </a:spcBef>
        <a:spcAft>
          <a:spcPct val="0"/>
        </a:spcAft>
        <a:buClr>
          <a:srgbClr val="B70D50"/>
        </a:buClr>
        <a:buFont typeface="FS Clerkenwell"/>
        <a:defRPr sz="2600" kern="1200" spc="-20">
          <a:solidFill>
            <a:srgbClr val="B70D50"/>
          </a:solidFill>
          <a:latin typeface="Arial" pitchFamily="34" charset="0"/>
          <a:ea typeface="+mj-ea"/>
          <a:cs typeface="Arial" pitchFamily="34" charset="0"/>
        </a:defRPr>
      </a:lvl1pPr>
      <a:lvl2pPr algn="l" rtl="0" fontAlgn="base">
        <a:lnSpc>
          <a:spcPts val="3100"/>
        </a:lnSpc>
        <a:spcBef>
          <a:spcPct val="0"/>
        </a:spcBef>
        <a:spcAft>
          <a:spcPct val="0"/>
        </a:spcAft>
        <a:buClr>
          <a:srgbClr val="B70D50"/>
        </a:buClr>
        <a:buFont typeface="FS Clerkenwell"/>
        <a:defRPr sz="2600">
          <a:solidFill>
            <a:srgbClr val="B70D50"/>
          </a:solidFill>
          <a:latin typeface="Arial" charset="0"/>
          <a:cs typeface="Arial" charset="0"/>
        </a:defRPr>
      </a:lvl2pPr>
      <a:lvl3pPr algn="l" rtl="0" fontAlgn="base">
        <a:lnSpc>
          <a:spcPts val="3100"/>
        </a:lnSpc>
        <a:spcBef>
          <a:spcPct val="0"/>
        </a:spcBef>
        <a:spcAft>
          <a:spcPct val="0"/>
        </a:spcAft>
        <a:buClr>
          <a:srgbClr val="B70D50"/>
        </a:buClr>
        <a:buFont typeface="FS Clerkenwell"/>
        <a:defRPr sz="2600">
          <a:solidFill>
            <a:srgbClr val="B70D50"/>
          </a:solidFill>
          <a:latin typeface="Arial" charset="0"/>
          <a:cs typeface="Arial" charset="0"/>
        </a:defRPr>
      </a:lvl3pPr>
      <a:lvl4pPr algn="l" rtl="0" fontAlgn="base">
        <a:lnSpc>
          <a:spcPts val="3100"/>
        </a:lnSpc>
        <a:spcBef>
          <a:spcPct val="0"/>
        </a:spcBef>
        <a:spcAft>
          <a:spcPct val="0"/>
        </a:spcAft>
        <a:buClr>
          <a:srgbClr val="B70D50"/>
        </a:buClr>
        <a:buFont typeface="FS Clerkenwell"/>
        <a:defRPr sz="2600">
          <a:solidFill>
            <a:srgbClr val="B70D50"/>
          </a:solidFill>
          <a:latin typeface="Arial" charset="0"/>
          <a:cs typeface="Arial" charset="0"/>
        </a:defRPr>
      </a:lvl4pPr>
      <a:lvl5pPr algn="l" rtl="0" fontAlgn="base">
        <a:lnSpc>
          <a:spcPts val="3100"/>
        </a:lnSpc>
        <a:spcBef>
          <a:spcPct val="0"/>
        </a:spcBef>
        <a:spcAft>
          <a:spcPct val="0"/>
        </a:spcAft>
        <a:buClr>
          <a:srgbClr val="B70D50"/>
        </a:buClr>
        <a:buFont typeface="FS Clerkenwell"/>
        <a:defRPr sz="2600">
          <a:solidFill>
            <a:srgbClr val="B70D50"/>
          </a:solidFill>
          <a:latin typeface="Arial" charset="0"/>
          <a:cs typeface="Arial" charset="0"/>
        </a:defRPr>
      </a:lvl5pPr>
      <a:lvl6pPr marL="457200" algn="l" rtl="0" fontAlgn="base">
        <a:lnSpc>
          <a:spcPts val="3100"/>
        </a:lnSpc>
        <a:spcBef>
          <a:spcPct val="0"/>
        </a:spcBef>
        <a:spcAft>
          <a:spcPct val="0"/>
        </a:spcAft>
        <a:buClr>
          <a:srgbClr val="B70D50"/>
        </a:buClr>
        <a:buFont typeface="FS Clerkenwell"/>
        <a:defRPr sz="2600">
          <a:solidFill>
            <a:srgbClr val="B70D50"/>
          </a:solidFill>
          <a:latin typeface="Arial" charset="0"/>
          <a:cs typeface="Arial" charset="0"/>
        </a:defRPr>
      </a:lvl6pPr>
      <a:lvl7pPr marL="914400" algn="l" rtl="0" fontAlgn="base">
        <a:lnSpc>
          <a:spcPts val="3100"/>
        </a:lnSpc>
        <a:spcBef>
          <a:spcPct val="0"/>
        </a:spcBef>
        <a:spcAft>
          <a:spcPct val="0"/>
        </a:spcAft>
        <a:buClr>
          <a:srgbClr val="B70D50"/>
        </a:buClr>
        <a:buFont typeface="FS Clerkenwell"/>
        <a:defRPr sz="2600">
          <a:solidFill>
            <a:srgbClr val="B70D50"/>
          </a:solidFill>
          <a:latin typeface="Arial" charset="0"/>
          <a:cs typeface="Arial" charset="0"/>
        </a:defRPr>
      </a:lvl7pPr>
      <a:lvl8pPr marL="1371600" algn="l" rtl="0" fontAlgn="base">
        <a:lnSpc>
          <a:spcPts val="3100"/>
        </a:lnSpc>
        <a:spcBef>
          <a:spcPct val="0"/>
        </a:spcBef>
        <a:spcAft>
          <a:spcPct val="0"/>
        </a:spcAft>
        <a:buClr>
          <a:srgbClr val="B70D50"/>
        </a:buClr>
        <a:buFont typeface="FS Clerkenwell"/>
        <a:defRPr sz="2600">
          <a:solidFill>
            <a:srgbClr val="B70D50"/>
          </a:solidFill>
          <a:latin typeface="Arial" charset="0"/>
          <a:cs typeface="Arial" charset="0"/>
        </a:defRPr>
      </a:lvl8pPr>
      <a:lvl9pPr marL="1828800" algn="l" rtl="0" fontAlgn="base">
        <a:lnSpc>
          <a:spcPts val="3100"/>
        </a:lnSpc>
        <a:spcBef>
          <a:spcPct val="0"/>
        </a:spcBef>
        <a:spcAft>
          <a:spcPct val="0"/>
        </a:spcAft>
        <a:buClr>
          <a:srgbClr val="B70D50"/>
        </a:buClr>
        <a:buFont typeface="FS Clerkenwell"/>
        <a:defRPr sz="2600">
          <a:solidFill>
            <a:srgbClr val="B70D50"/>
          </a:solidFill>
          <a:latin typeface="Arial" charset="0"/>
          <a:cs typeface="Arial" charset="0"/>
        </a:defRPr>
      </a:lvl9pPr>
    </p:titleStyle>
    <p:bodyStyle>
      <a:lvl1pPr marL="180975" indent="-180975" algn="l" rtl="0" fontAlgn="base">
        <a:lnSpc>
          <a:spcPts val="2100"/>
        </a:lnSpc>
        <a:spcBef>
          <a:spcPct val="0"/>
        </a:spcBef>
        <a:spcAft>
          <a:spcPct val="0"/>
        </a:spcAft>
        <a:buSzPct val="80000"/>
        <a:buFont typeface="Arial" charset="0"/>
        <a:buChar char="•"/>
        <a:defRPr kern="1200">
          <a:solidFill>
            <a:schemeClr val="tx1"/>
          </a:solidFill>
          <a:latin typeface="Arial" pitchFamily="34" charset="0"/>
          <a:ea typeface="+mn-ea"/>
          <a:cs typeface="Arial" pitchFamily="34" charset="0"/>
        </a:defRPr>
      </a:lvl1pPr>
      <a:lvl2pPr marL="449263" indent="-268288" algn="l" rtl="0" fontAlgn="base">
        <a:lnSpc>
          <a:spcPts val="2100"/>
        </a:lnSpc>
        <a:spcBef>
          <a:spcPct val="0"/>
        </a:spcBef>
        <a:spcAft>
          <a:spcPct val="0"/>
        </a:spcAft>
        <a:buFont typeface="Arial" charset="0"/>
        <a:buChar char="–"/>
        <a:defRPr kern="1200">
          <a:solidFill>
            <a:schemeClr val="tx1"/>
          </a:solidFill>
          <a:latin typeface="Arial" pitchFamily="34" charset="0"/>
          <a:ea typeface="+mn-ea"/>
          <a:cs typeface="Arial" pitchFamily="34" charset="0"/>
        </a:defRPr>
      </a:lvl2pPr>
      <a:lvl3pPr marL="630238" indent="-180975" algn="l" rtl="0" fontAlgn="base">
        <a:lnSpc>
          <a:spcPts val="2100"/>
        </a:lnSpc>
        <a:spcBef>
          <a:spcPct val="0"/>
        </a:spcBef>
        <a:spcAft>
          <a:spcPct val="0"/>
        </a:spcAft>
        <a:buFont typeface="Arial" charset="0"/>
        <a:buChar char="•"/>
        <a:defRPr kern="1200">
          <a:solidFill>
            <a:schemeClr val="tx1"/>
          </a:solidFill>
          <a:latin typeface="Arial" pitchFamily="34" charset="0"/>
          <a:ea typeface="+mn-ea"/>
          <a:cs typeface="Arial" pitchFamily="34" charset="0"/>
        </a:defRPr>
      </a:lvl3pPr>
      <a:lvl4pPr marL="896938" indent="-266700" algn="l" rtl="0" fontAlgn="base">
        <a:lnSpc>
          <a:spcPts val="2100"/>
        </a:lnSpc>
        <a:spcBef>
          <a:spcPct val="0"/>
        </a:spcBef>
        <a:spcAft>
          <a:spcPct val="0"/>
        </a:spcAft>
        <a:buFont typeface="Arial" charset="0"/>
        <a:buChar char="–"/>
        <a:defRPr kern="1200">
          <a:solidFill>
            <a:schemeClr val="tx1"/>
          </a:solidFill>
          <a:latin typeface="Arial" pitchFamily="34" charset="0"/>
          <a:ea typeface="+mn-ea"/>
          <a:cs typeface="Arial" pitchFamily="34" charset="0"/>
        </a:defRPr>
      </a:lvl4pPr>
      <a:lvl5pPr marL="1077913" indent="-180975" algn="l" rtl="0" fontAlgn="base">
        <a:lnSpc>
          <a:spcPts val="2100"/>
        </a:lnSpc>
        <a:spcBef>
          <a:spcPct val="0"/>
        </a:spcBef>
        <a:spcAft>
          <a:spcPct val="0"/>
        </a:spcAft>
        <a:buFont typeface="Arial" charset="0"/>
        <a:buChar char="»"/>
        <a:defRPr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412776"/>
            <a:ext cx="8208912"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457200" y="2780929"/>
            <a:ext cx="8229600" cy="334523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D99C9-49B6-480A-B10A-93AD81864B65}" type="datetimeFigureOut">
              <a:rPr lang="en-US" smtClean="0">
                <a:solidFill>
                  <a:prstClr val="black">
                    <a:tint val="75000"/>
                  </a:prstClr>
                </a:solidFill>
              </a:rPr>
              <a:pPr/>
              <a:t>6/28/2018</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EB930-CA97-4B50-B0C7-FE0242FEF80C}" type="slidenum">
              <a:rPr lang="en-GB" smtClean="0">
                <a:solidFill>
                  <a:prstClr val="black">
                    <a:tint val="75000"/>
                  </a:prstClr>
                </a:solidFill>
              </a:rPr>
              <a:pPr/>
              <a:t>‹#›</a:t>
            </a:fld>
            <a:endParaRPr lang="en-GB">
              <a:solidFill>
                <a:prstClr val="black">
                  <a:tint val="75000"/>
                </a:prstClr>
              </a:solidFill>
            </a:endParaRPr>
          </a:p>
        </p:txBody>
      </p:sp>
      <p:pic>
        <p:nvPicPr>
          <p:cNvPr id="7" name="Picture 6" descr="SHU_MASTER_LOGO_215_229_72dpi.jpg"/>
          <p:cNvPicPr>
            <a:picLocks noChangeAspect="1"/>
          </p:cNvPicPr>
          <p:nvPr/>
        </p:nvPicPr>
        <p:blipFill>
          <a:blip r:embed="rId13" cstate="print"/>
          <a:stretch>
            <a:fillRect/>
          </a:stretch>
        </p:blipFill>
        <p:spPr>
          <a:xfrm>
            <a:off x="395536" y="332658"/>
            <a:ext cx="1584176" cy="864817"/>
          </a:xfrm>
          <a:prstGeom prst="rect">
            <a:avLst/>
          </a:prstGeom>
        </p:spPr>
      </p:pic>
    </p:spTree>
    <p:extLst>
      <p:ext uri="{BB962C8B-B14F-4D97-AF65-F5344CB8AC3E}">
        <p14:creationId xmlns:p14="http://schemas.microsoft.com/office/powerpoint/2010/main" val="3009237881"/>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E67984C-4B84-4DB5-9072-A78B9801E61A}" type="datetimeFigureOut">
              <a:rPr lang="en-GB">
                <a:solidFill>
                  <a:prstClr val="black">
                    <a:tint val="75000"/>
                  </a:prstClr>
                </a:solidFill>
              </a:rPr>
              <a:pPr>
                <a:defRPr/>
              </a:pPr>
              <a:t>28/06/2018</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A7791D76-707F-44B3-AEF6-843832DCC494}"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189896578"/>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3315"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fontAlgn="base">
              <a:spcBef>
                <a:spcPct val="0"/>
              </a:spcBef>
              <a:spcAft>
                <a:spcPct val="0"/>
              </a:spcAft>
              <a:defRPr/>
            </a:pPr>
            <a:fld id="{CF3E3C4C-CC80-484E-94FD-40B350C0B5CE}" type="slidenum">
              <a:rPr lang="en-GB"/>
              <a:pPr fontAlgn="base">
                <a:spcBef>
                  <a:spcPct val="0"/>
                </a:spcBef>
                <a:spcAft>
                  <a:spcPct val="0"/>
                </a:spcAft>
                <a:defRPr/>
              </a:pPr>
              <a:t>‹#›</a:t>
            </a:fld>
            <a:endParaRPr lang="en-GB"/>
          </a:p>
        </p:txBody>
      </p:sp>
    </p:spTree>
    <p:extLst>
      <p:ext uri="{BB962C8B-B14F-4D97-AF65-F5344CB8AC3E}">
        <p14:creationId xmlns:p14="http://schemas.microsoft.com/office/powerpoint/2010/main" val="2504904195"/>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latin typeface="Myriad Pro" pitchFamily="34" charset="0"/>
              </a:defRPr>
            </a:lvl1pPr>
          </a:lstStyle>
          <a:p>
            <a:endParaRPr lang="en-GB">
              <a:solidFill>
                <a:prstClr val="black">
                  <a:tint val="75000"/>
                </a:prstClr>
              </a:solidFill>
            </a:endParaRPr>
          </a:p>
        </p:txBody>
      </p:sp>
      <p:sp>
        <p:nvSpPr>
          <p:cNvPr id="5" name="Slide Number Placeholder 4"/>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latin typeface="Myriad Pro" pitchFamily="34" charset="0"/>
              </a:defRPr>
            </a:lvl1pPr>
          </a:lstStyle>
          <a:p>
            <a:fld id="{E8362352-8F41-4D28-A596-D787F426A1E8}" type="slidenum">
              <a:rPr lang="en-GB" smtClean="0">
                <a:solidFill>
                  <a:prstClr val="black">
                    <a:tint val="75000"/>
                  </a:prstClr>
                </a:solidFill>
              </a:rPr>
              <a:pPr/>
              <a:t>‹#›</a:t>
            </a:fld>
            <a:endParaRPr lang="en-GB">
              <a:solidFill>
                <a:prstClr val="black">
                  <a:tint val="75000"/>
                </a:prstClr>
              </a:solidFill>
            </a:endParaRPr>
          </a:p>
        </p:txBody>
      </p:sp>
      <p:sp>
        <p:nvSpPr>
          <p:cNvPr id="6" name="Rectangle 5"/>
          <p:cNvSpPr/>
          <p:nvPr/>
        </p:nvSpPr>
        <p:spPr>
          <a:xfrm>
            <a:off x="0" y="0"/>
            <a:ext cx="9144000" cy="148478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504000" y="10800"/>
            <a:ext cx="8316000" cy="1440000"/>
          </a:xfrm>
          <a:prstGeom prst="rect">
            <a:avLst/>
          </a:prstGeom>
          <a:noFill/>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2622544563"/>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Lst>
  <p:hf sldNum="0" hdr="0" ftr="0" dt="0"/>
  <p:txStyles>
    <p:titleStyle>
      <a:lvl1pPr algn="l" defTabSz="914400" rtl="0" eaLnBrk="1" latinLnBrk="0" hangingPunct="1">
        <a:spcBef>
          <a:spcPct val="0"/>
        </a:spcBef>
        <a:buNone/>
        <a:defRPr sz="4600" kern="1200" baseline="0">
          <a:solidFill>
            <a:srgbClr val="002060"/>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rgbClr val="002060"/>
          </a:solidFill>
          <a:latin typeface="Myriad Pro"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rgbClr val="002060"/>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rgbClr val="002060"/>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rgbClr val="002060"/>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rgbClr val="002060"/>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hyperlink" Target="http://www.qaa.ac.uk/en/Publications/Pages/Quality-Code-Chapter-B11.aspx#.WBcdf02dG70" TargetMode="Externa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5.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hyperlink" Target="http://www.google.co.uk/url?sa=i&amp;rct=j&amp;q=&amp;esrc=s&amp;frm=1&amp;source=images&amp;cd=&amp;cad=rja&amp;docid=alft57HbtTqCUM&amp;tbnid=2SyKr44KP3Xj_M:&amp;ved=0CAUQjRw&amp;url=http://www.kabircares.org/pg-schools-ban-cell-phones-in-classrooms/&amp;ei=G0w3UeveG8WY1AX8qoCYCg&amp;bvm=bv.43287494,d.ZWU&amp;psig=AFQjCNFHC7RC6P4kuB4icmxRmWR7x0Gw_g&amp;ust=1362664844332725" TargetMode="External"/><Relationship Id="rId5" Type="http://schemas.openxmlformats.org/officeDocument/2006/relationships/image" Target="../media/image6.jpeg"/><Relationship Id="rId4" Type="http://schemas.openxmlformats.org/officeDocument/2006/relationships/hyperlink" Target="http://www.google.co.uk/url?sa=i&amp;rct=j&amp;q=&amp;esrc=s&amp;frm=1&amp;source=images&amp;cd=&amp;cad=rja&amp;docid=zQe19mcSreSzBM&amp;tbnid=5NhJRaZZvE-2iM:&amp;ved=0CAUQjRw&amp;url=http://www.meselec.co.uk/wirelessfire.html&amp;ei=3i03Uer-BM3u0gW15oDwCA&amp;bvm=bv.43287494,d.ZWU&amp;psig=AFQjCNEmTOqrlZ2FxQKWV94TpuoHGWMEzw&amp;ust=1362657103254093" TargetMode="External"/><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mailto:doctoralschool@shu.ac.uk" TargetMode="External"/><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6.xml"/></Relationships>
</file>

<file path=ppt/slides/_rels/slide42.xml.rels><?xml version="1.0" encoding="UTF-8" standalone="yes"?>
<Relationships xmlns="http://schemas.openxmlformats.org/package/2006/relationships"><Relationship Id="rId3" Type="http://schemas.openxmlformats.org/officeDocument/2006/relationships/hyperlink" Target="http://www.shu.ac.uk/research/ethics/" TargetMode="External"/><Relationship Id="rId2" Type="http://schemas.openxmlformats.org/officeDocument/2006/relationships/notesSlide" Target="../notesSlides/notesSlide12.xml"/><Relationship Id="rId1" Type="http://schemas.openxmlformats.org/officeDocument/2006/relationships/slideLayout" Target="../slideLayouts/slideLayout7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6.xml"/></Relationships>
</file>

<file path=ppt/slides/_rels/slide48.xml.rels><?xml version="1.0" encoding="UTF-8" standalone="yes"?>
<Relationships xmlns="http://schemas.openxmlformats.org/package/2006/relationships"><Relationship Id="rId3" Type="http://schemas.openxmlformats.org/officeDocument/2006/relationships/hyperlink" Target="https://www.shu.ac.uk/research/ethics-integrity-and-practice" TargetMode="External"/><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hyperlink" Target="mailto:converis@shu.ac.uk" TargetMode="External"/><Relationship Id="rId2" Type="http://schemas.openxmlformats.org/officeDocument/2006/relationships/hyperlink" Target="https://shu.converis.thomsonreuters.com/converis/secure/login" TargetMode="External"/><Relationship Id="rId1" Type="http://schemas.openxmlformats.org/officeDocument/2006/relationships/slideLayout" Target="../slideLayouts/slideLayout76.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hyperlink" Target="https://blogs.shu.ac.uk/doctoralschool/" TargetMode="External"/><Relationship Id="rId4" Type="http://schemas.openxmlformats.org/officeDocument/2006/relationships/hyperlink" Target="https://www.shu.ac.uk/research/research-degrees"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51.xml.rels><?xml version="1.0" encoding="UTF-8" standalone="yes"?>
<Relationships xmlns="http://schemas.openxmlformats.org/package/2006/relationships"><Relationship Id="rId3" Type="http://schemas.openxmlformats.org/officeDocument/2006/relationships/hyperlink" Target="https://shu.converis.thomsonreuters.com/converis/mypages/creator/EthicsReview/default?templateSelectorID=4336562" TargetMode="External"/><Relationship Id="rId2" Type="http://schemas.openxmlformats.org/officeDocument/2006/relationships/hyperlink" Target="mailto:converis@shu.ac.uk" TargetMode="Externa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98.xml"/></Relationships>
</file>

<file path=ppt/slides/_rels/slide54.xml.rels><?xml version="1.0" encoding="UTF-8" standalone="yes"?>
<Relationships xmlns="http://schemas.openxmlformats.org/package/2006/relationships"><Relationship Id="rId2" Type="http://schemas.openxmlformats.org/officeDocument/2006/relationships/hyperlink" Target="shuspace.shu.ac.uk" TargetMode="External"/><Relationship Id="rId1" Type="http://schemas.openxmlformats.org/officeDocument/2006/relationships/slideLayout" Target="../slideLayouts/slideLayout98.xml"/></Relationships>
</file>

<file path=ppt/slides/_rels/slide5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98.xml"/><Relationship Id="rId5" Type="http://schemas.openxmlformats.org/officeDocument/2006/relationships/hyperlink" Target="https://www.flickr.com/photos/ileohidalgo/" TargetMode="External"/><Relationship Id="rId4" Type="http://schemas.openxmlformats.org/officeDocument/2006/relationships/hyperlink" Target="https://flic.kr/p/rrWYRE"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2.xml"/><Relationship Id="rId1" Type="http://schemas.openxmlformats.org/officeDocument/2006/relationships/slideLayout" Target="../slideLayouts/slideLayout9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8.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98.xml"/><Relationship Id="rId5" Type="http://schemas.openxmlformats.org/officeDocument/2006/relationships/hyperlink" Target="https://www.flickr.com/photos/s_w_ellis/" TargetMode="External"/><Relationship Id="rId4" Type="http://schemas.openxmlformats.org/officeDocument/2006/relationships/hyperlink" Target="https://flic.kr/p/55VAZm"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98.xml"/><Relationship Id="rId5" Type="http://schemas.openxmlformats.org/officeDocument/2006/relationships/hyperlink" Target="https://www.flickr.com/photos/13916314@N08/" TargetMode="External"/><Relationship Id="rId4" Type="http://schemas.openxmlformats.org/officeDocument/2006/relationships/hyperlink" Target="https://flic.kr/p/nvQocB"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8.xml"/></Relationships>
</file>

<file path=ppt/slides/_rels/slide63.xml.rels><?xml version="1.0" encoding="UTF-8" standalone="yes"?>
<Relationships xmlns="http://schemas.openxmlformats.org/package/2006/relationships"><Relationship Id="rId2" Type="http://schemas.openxmlformats.org/officeDocument/2006/relationships/hyperlink" Target="https://library.shu.ac.uk/lms/freebooks/shucopyrightelectronicthesis.pdf" TargetMode="External"/><Relationship Id="rId1" Type="http://schemas.openxmlformats.org/officeDocument/2006/relationships/slideLayout" Target="../slideLayouts/slideLayout98.xml"/></Relationships>
</file>

<file path=ppt/slides/_rels/slide6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98.xml"/><Relationship Id="rId5" Type="http://schemas.openxmlformats.org/officeDocument/2006/relationships/hyperlink" Target="https://www.flickr.com/photos/ileohidalgo/" TargetMode="External"/><Relationship Id="rId4" Type="http://schemas.openxmlformats.org/officeDocument/2006/relationships/hyperlink" Target="https://flic.kr/p/rrWYRE"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98.xml"/><Relationship Id="rId5" Type="http://schemas.openxmlformats.org/officeDocument/2006/relationships/hyperlink" Target="https://www.flickr.com/photos/sjcockell/" TargetMode="External"/><Relationship Id="rId4" Type="http://schemas.openxmlformats.org/officeDocument/2006/relationships/hyperlink" Target="https://flic.kr/p/5XhZ1u"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67.xml.rels><?xml version="1.0" encoding="UTF-8" standalone="yes"?>
<Relationships xmlns="http://schemas.openxmlformats.org/package/2006/relationships"><Relationship Id="rId3" Type="http://schemas.openxmlformats.org/officeDocument/2006/relationships/hyperlink" Target="https://blogs.shu.ac.uk/libraryresearchsupport" TargetMode="External"/><Relationship Id="rId2" Type="http://schemas.openxmlformats.org/officeDocument/2006/relationships/notesSlide" Target="../notesSlides/notesSlide28.xml"/><Relationship Id="rId1" Type="http://schemas.openxmlformats.org/officeDocument/2006/relationships/slideLayout" Target="../slideLayouts/slideLayout97.xml"/><Relationship Id="rId4" Type="http://schemas.openxmlformats.org/officeDocument/2006/relationships/hyperlink" Target="mailto:library@shu.ac.uk"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7.xml"/></Relationships>
</file>

<file path=ppt/slides/_rels/slide6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38.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8.xml"/><Relationship Id="rId5" Type="http://schemas.openxmlformats.org/officeDocument/2006/relationships/image" Target="../media/image40.jpeg"/><Relationship Id="rId4" Type="http://schemas.openxmlformats.org/officeDocument/2006/relationships/image" Target="../media/image39.png"/></Relationships>
</file>

<file path=ppt/slides/_rels/slide7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3.xml"/></Relationships>
</file>

<file path=ppt/slides/_rels/slide7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microsoft.com/office/2007/relationships/hdphoto" Target="../media/hdphoto1.wdp"/></Relationships>
</file>

<file path=ppt/slides/_rels/slide7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jp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image" Target="../media/image48.jpg"/><Relationship Id="rId11" Type="http://schemas.openxmlformats.org/officeDocument/2006/relationships/image" Target="../media/image53.png"/><Relationship Id="rId5" Type="http://schemas.openxmlformats.org/officeDocument/2006/relationships/image" Target="../media/image47.jpe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3" Type="http://schemas.openxmlformats.org/officeDocument/2006/relationships/hyperlink" Target="https://blogs.shu.ac.uk/doctoralschool/" TargetMode="External"/><Relationship Id="rId2" Type="http://schemas.openxmlformats.org/officeDocument/2006/relationships/notesSlide" Target="../notesSlides/notesSlide33.xml"/><Relationship Id="rId1" Type="http://schemas.openxmlformats.org/officeDocument/2006/relationships/slideLayout" Target="../slideLayouts/slideLayout49.xml"/><Relationship Id="rId4" Type="http://schemas.openxmlformats.org/officeDocument/2006/relationships/image" Target="../media/image54.png"/></Relationships>
</file>

<file path=ppt/slides/_rels/slide81.xml.rels><?xml version="1.0" encoding="UTF-8" standalone="yes"?>
<Relationships xmlns="http://schemas.openxmlformats.org/package/2006/relationships"><Relationship Id="rId3" Type="http://schemas.openxmlformats.org/officeDocument/2006/relationships/hyperlink" Target="mailto:doctoralschool@shu.ac.uk" TargetMode="External"/><Relationship Id="rId2" Type="http://schemas.openxmlformats.org/officeDocument/2006/relationships/notesSlide" Target="../notesSlides/notesSlide34.xml"/><Relationship Id="rId1" Type="http://schemas.openxmlformats.org/officeDocument/2006/relationships/slideLayout" Target="../slideLayouts/slideLayout50.xml"/><Relationship Id="rId5" Type="http://schemas.openxmlformats.org/officeDocument/2006/relationships/hyperlink" Target="https://blogs.shu.ac.uk/doctoralschool/" TargetMode="External"/><Relationship Id="rId4" Type="http://schemas.openxmlformats.org/officeDocument/2006/relationships/hyperlink" Target="https://blogs.shu.ac.uk/doctoralschool/doctoral-community-2/student-reps/" TargetMode="Externa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9.xml"/></Relationships>
</file>

<file path=ppt/slides/_rels/slide8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49.xml"/><Relationship Id="rId4" Type="http://schemas.openxmlformats.org/officeDocument/2006/relationships/image" Target="../media/image56.png"/></Relationships>
</file>

<file path=ppt/slides/_rels/slide8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49.xml"/></Relationships>
</file>

<file path=ppt/slides/_rels/slide8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52.xml"/></Relationships>
</file>

<file path=ppt/slides/_rels/slide8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9.xml"/></Relationships>
</file>

<file path=ppt/slides/_rels/slide8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49.xml"/></Relationships>
</file>

<file path=ppt/slides/_rels/slide8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65.xml"/><Relationship Id="rId4" Type="http://schemas.openxmlformats.org/officeDocument/2006/relationships/image" Target="../media/image62.png"/></Relationships>
</file>

<file path=ppt/slides/_rels/slide8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blogs.shu.ac.uk/shard/" TargetMode="External"/><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www.vitae.ac.uk/" TargetMode="External"/><Relationship Id="rId1" Type="http://schemas.openxmlformats.org/officeDocument/2006/relationships/slideLayout" Target="../slideLayouts/slideLayout58.xml"/></Relationships>
</file>

<file path=ppt/slides/_rels/slide9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lstStyle/>
          <a:p>
            <a:r>
              <a:rPr lang="en-GB" sz="2800" dirty="0" smtClean="0"/>
              <a:t>Becoming a SHU Doctoral Researcher</a:t>
            </a:r>
            <a:endParaRPr lang="en-GB" sz="2800" dirty="0"/>
          </a:p>
        </p:txBody>
      </p:sp>
      <p:sp>
        <p:nvSpPr>
          <p:cNvPr id="2" name="Text Placeholder 1"/>
          <p:cNvSpPr>
            <a:spLocks noGrp="1"/>
          </p:cNvSpPr>
          <p:nvPr>
            <p:ph type="body" sz="quarter" idx="10"/>
          </p:nvPr>
        </p:nvSpPr>
        <p:spPr/>
        <p:txBody>
          <a:bodyPr/>
          <a:lstStyle/>
          <a:p>
            <a:r>
              <a:rPr lang="en-GB" dirty="0" smtClean="0"/>
              <a:t>28 June 2018</a:t>
            </a:r>
            <a:endParaRPr lang="en-GB" dirty="0"/>
          </a:p>
        </p:txBody>
      </p:sp>
      <p:pic>
        <p:nvPicPr>
          <p:cNvPr id="7" name="Picture 2" descr="C:\Users\rioes\AppData\Local\Microsoft\Windows\Temporary Internet Files\Content.IE5\5KU6NA5G\welcome[1].jpg"/>
          <p:cNvPicPr>
            <a:picLocks noGrp="1" noChangeAspect="1" noChangeArrowheads="1"/>
          </p:cNvPicPr>
          <p:nvPr>
            <p:ph type="pic" sz="quarter" idx="11"/>
          </p:nvPr>
        </p:nvPicPr>
        <p:blipFill rotWithShape="1">
          <a:blip r:embed="rId3">
            <a:extLst>
              <a:ext uri="{28A0092B-C50C-407E-A947-70E740481C1C}">
                <a14:useLocalDpi xmlns:a14="http://schemas.microsoft.com/office/drawing/2010/main" val="0"/>
              </a:ext>
            </a:extLst>
          </a:blip>
          <a:srcRect t="21889" b="21889"/>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4797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6430" y="509273"/>
            <a:ext cx="6472238" cy="397545"/>
          </a:xfrm>
        </p:spPr>
        <p:txBody>
          <a:bodyPr/>
          <a:lstStyle/>
          <a:p>
            <a:r>
              <a:rPr lang="en-GB" dirty="0"/>
              <a:t>So – what is being “Doctoral”?</a:t>
            </a:r>
          </a:p>
        </p:txBody>
      </p:sp>
      <p:sp>
        <p:nvSpPr>
          <p:cNvPr id="3" name="Content Placeholder 2"/>
          <p:cNvSpPr>
            <a:spLocks noGrp="1"/>
          </p:cNvSpPr>
          <p:nvPr>
            <p:ph idx="1"/>
          </p:nvPr>
        </p:nvSpPr>
        <p:spPr>
          <a:xfrm>
            <a:off x="439152" y="1282747"/>
            <a:ext cx="8367395" cy="5194255"/>
          </a:xfrm>
        </p:spPr>
        <p:txBody>
          <a:bodyPr/>
          <a:lstStyle/>
          <a:p>
            <a:pPr>
              <a:lnSpc>
                <a:spcPct val="100000"/>
              </a:lnSpc>
            </a:pPr>
            <a:r>
              <a:rPr lang="en-GB" sz="2400" dirty="0">
                <a:latin typeface="+mj-lt"/>
              </a:rPr>
              <a:t>Research degrees are very different from taught programmes – there is no “book” with all of the answers. But if there were, then there wouldn’t be the space you require to develop your own ideas relating to the BIG questions of topic and method and voice.</a:t>
            </a:r>
          </a:p>
          <a:p>
            <a:pPr>
              <a:lnSpc>
                <a:spcPct val="100000"/>
              </a:lnSpc>
            </a:pPr>
            <a:endParaRPr lang="en-GB" sz="2400" dirty="0">
              <a:latin typeface="+mj-lt"/>
            </a:endParaRPr>
          </a:p>
          <a:p>
            <a:pPr>
              <a:lnSpc>
                <a:spcPct val="100000"/>
              </a:lnSpc>
            </a:pPr>
            <a:r>
              <a:rPr lang="en-GB" sz="2400" dirty="0">
                <a:latin typeface="+mj-lt"/>
              </a:rPr>
              <a:t>The Key interactions and relationships are those with your Supervisors, your Cohort and External Researchers</a:t>
            </a:r>
          </a:p>
          <a:p>
            <a:pPr>
              <a:lnSpc>
                <a:spcPct val="100000"/>
              </a:lnSpc>
            </a:pPr>
            <a:endParaRPr lang="en-GB" sz="2400" dirty="0">
              <a:latin typeface="+mj-lt"/>
            </a:endParaRPr>
          </a:p>
          <a:p>
            <a:pPr>
              <a:lnSpc>
                <a:spcPct val="100000"/>
              </a:lnSpc>
            </a:pPr>
            <a:r>
              <a:rPr lang="en-GB" sz="2400" dirty="0">
                <a:latin typeface="+mj-lt"/>
              </a:rPr>
              <a:t>The Student-Supervisor relationship is really important. It is well worth thinking about how it can best work for you – some aspects are fixed by regulation, but much is open to negotiation. You will also find that the relationship changes as your research progresses and your needs change.</a:t>
            </a:r>
          </a:p>
        </p:txBody>
      </p:sp>
    </p:spTree>
    <p:extLst>
      <p:ext uri="{BB962C8B-B14F-4D97-AF65-F5344CB8AC3E}">
        <p14:creationId xmlns:p14="http://schemas.microsoft.com/office/powerpoint/2010/main" val="102950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7865" y="310134"/>
            <a:ext cx="7018564" cy="795089"/>
          </a:xfrm>
        </p:spPr>
        <p:txBody>
          <a:bodyPr/>
          <a:lstStyle/>
          <a:p>
            <a:r>
              <a:rPr lang="en-GB" dirty="0"/>
              <a:t>Doctoral Provision at SHU - Devolved Structure, Delivered via 4 Faculties</a:t>
            </a:r>
          </a:p>
        </p:txBody>
      </p:sp>
      <p:sp>
        <p:nvSpPr>
          <p:cNvPr id="5" name="Rounded Rectangle 4"/>
          <p:cNvSpPr/>
          <p:nvPr/>
        </p:nvSpPr>
        <p:spPr>
          <a:xfrm>
            <a:off x="1251485" y="1674449"/>
            <a:ext cx="6818447" cy="46040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p:nvPr/>
        </p:nvSpPr>
        <p:spPr>
          <a:xfrm>
            <a:off x="5207883" y="4025549"/>
            <a:ext cx="1225614" cy="1273987"/>
          </a:xfrm>
          <a:custGeom>
            <a:avLst/>
            <a:gdLst>
              <a:gd name="connsiteX0" fmla="*/ 0 w 1289717"/>
              <a:gd name="connsiteY0" fmla="*/ 644859 h 1289717"/>
              <a:gd name="connsiteX1" fmla="*/ 644859 w 1289717"/>
              <a:gd name="connsiteY1" fmla="*/ 0 h 1289717"/>
              <a:gd name="connsiteX2" fmla="*/ 1289718 w 1289717"/>
              <a:gd name="connsiteY2" fmla="*/ 644859 h 1289717"/>
              <a:gd name="connsiteX3" fmla="*/ 644859 w 1289717"/>
              <a:gd name="connsiteY3" fmla="*/ 1289718 h 1289717"/>
              <a:gd name="connsiteX4" fmla="*/ 0 w 1289717"/>
              <a:gd name="connsiteY4" fmla="*/ 644859 h 12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717" h="1289717">
                <a:moveTo>
                  <a:pt x="0" y="644859"/>
                </a:moveTo>
                <a:cubicBezTo>
                  <a:pt x="0" y="288713"/>
                  <a:pt x="288713" y="0"/>
                  <a:pt x="644859" y="0"/>
                </a:cubicBezTo>
                <a:cubicBezTo>
                  <a:pt x="1001005" y="0"/>
                  <a:pt x="1289718" y="288713"/>
                  <a:pt x="1289718" y="644859"/>
                </a:cubicBezTo>
                <a:cubicBezTo>
                  <a:pt x="1289718" y="1001005"/>
                  <a:pt x="1001005" y="1289718"/>
                  <a:pt x="644859" y="1289718"/>
                </a:cubicBezTo>
                <a:cubicBezTo>
                  <a:pt x="288713" y="1289718"/>
                  <a:pt x="0" y="1001005"/>
                  <a:pt x="0" y="644859"/>
                </a:cubicBezTo>
                <a:close/>
              </a:path>
            </a:pathLst>
          </a:custGeom>
          <a:solidFill>
            <a:schemeClr val="accent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000" tIns="195225" rIns="72000" bIns="195225" numCol="1" spcCol="1270" anchor="ctr" anchorCtr="0">
            <a:noAutofit/>
          </a:bodyPr>
          <a:lstStyle/>
          <a:p>
            <a:pPr lvl="0" algn="ctr" defTabSz="444500">
              <a:lnSpc>
                <a:spcPct val="90000"/>
              </a:lnSpc>
              <a:spcBef>
                <a:spcPct val="0"/>
              </a:spcBef>
              <a:spcAft>
                <a:spcPct val="35000"/>
              </a:spcAft>
            </a:pPr>
            <a:r>
              <a:rPr lang="en-GB" sz="1400" b="1" kern="1200" dirty="0"/>
              <a:t>Research Governance</a:t>
            </a:r>
            <a:endParaRPr lang="en-GB" sz="1400" kern="1200" dirty="0"/>
          </a:p>
        </p:txBody>
      </p:sp>
      <p:sp>
        <p:nvSpPr>
          <p:cNvPr id="7" name="Oval 6"/>
          <p:cNvSpPr/>
          <p:nvPr/>
        </p:nvSpPr>
        <p:spPr>
          <a:xfrm>
            <a:off x="1342390" y="2418991"/>
            <a:ext cx="4216510" cy="2938784"/>
          </a:xfrm>
          <a:prstGeom prst="ellipse">
            <a:avLst/>
          </a:prstGeom>
          <a:solidFill>
            <a:schemeClr val="accent1">
              <a:lumMod val="60000"/>
              <a:lumOff val="40000"/>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2797000" y="4025549"/>
            <a:ext cx="1279491" cy="1317859"/>
          </a:xfrm>
          <a:custGeom>
            <a:avLst/>
            <a:gdLst>
              <a:gd name="connsiteX0" fmla="*/ 0 w 1289717"/>
              <a:gd name="connsiteY0" fmla="*/ 644859 h 1289717"/>
              <a:gd name="connsiteX1" fmla="*/ 644859 w 1289717"/>
              <a:gd name="connsiteY1" fmla="*/ 0 h 1289717"/>
              <a:gd name="connsiteX2" fmla="*/ 1289718 w 1289717"/>
              <a:gd name="connsiteY2" fmla="*/ 644859 h 1289717"/>
              <a:gd name="connsiteX3" fmla="*/ 644859 w 1289717"/>
              <a:gd name="connsiteY3" fmla="*/ 1289718 h 1289717"/>
              <a:gd name="connsiteX4" fmla="*/ 0 w 1289717"/>
              <a:gd name="connsiteY4" fmla="*/ 644859 h 12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717" h="1289717">
                <a:moveTo>
                  <a:pt x="0" y="644859"/>
                </a:moveTo>
                <a:cubicBezTo>
                  <a:pt x="0" y="288713"/>
                  <a:pt x="288713" y="0"/>
                  <a:pt x="644859" y="0"/>
                </a:cubicBezTo>
                <a:cubicBezTo>
                  <a:pt x="1001005" y="0"/>
                  <a:pt x="1289718" y="288713"/>
                  <a:pt x="1289718" y="644859"/>
                </a:cubicBezTo>
                <a:cubicBezTo>
                  <a:pt x="1289718" y="1001005"/>
                  <a:pt x="1001005" y="1289718"/>
                  <a:pt x="644859" y="1289718"/>
                </a:cubicBezTo>
                <a:cubicBezTo>
                  <a:pt x="288713" y="1289718"/>
                  <a:pt x="0" y="1001005"/>
                  <a:pt x="0" y="644859"/>
                </a:cubicBezTo>
                <a:close/>
              </a:path>
            </a:pathLst>
          </a:custGeom>
          <a:solidFill>
            <a:schemeClr val="accent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000" tIns="195225" rIns="72000" bIns="195225" numCol="1" spcCol="1270" anchor="ctr" anchorCtr="0">
            <a:noAutofit/>
          </a:bodyPr>
          <a:lstStyle/>
          <a:p>
            <a:pPr lvl="0" algn="ctr" defTabSz="444500">
              <a:lnSpc>
                <a:spcPct val="90000"/>
              </a:lnSpc>
              <a:spcBef>
                <a:spcPct val="0"/>
              </a:spcBef>
              <a:spcAft>
                <a:spcPct val="35000"/>
              </a:spcAft>
            </a:pPr>
            <a:r>
              <a:rPr lang="en-GB" sz="1400" b="1" kern="1200" dirty="0"/>
              <a:t>Funders, International, Marketing</a:t>
            </a:r>
            <a:endParaRPr lang="en-GB" sz="1400" kern="1200" dirty="0"/>
          </a:p>
        </p:txBody>
      </p:sp>
      <p:sp>
        <p:nvSpPr>
          <p:cNvPr id="9" name="Freeform 8"/>
          <p:cNvSpPr/>
          <p:nvPr/>
        </p:nvSpPr>
        <p:spPr>
          <a:xfrm>
            <a:off x="2884401" y="2477963"/>
            <a:ext cx="1185368" cy="1272208"/>
          </a:xfrm>
          <a:custGeom>
            <a:avLst/>
            <a:gdLst>
              <a:gd name="connsiteX0" fmla="*/ 0 w 1289717"/>
              <a:gd name="connsiteY0" fmla="*/ 644859 h 1289717"/>
              <a:gd name="connsiteX1" fmla="*/ 644859 w 1289717"/>
              <a:gd name="connsiteY1" fmla="*/ 0 h 1289717"/>
              <a:gd name="connsiteX2" fmla="*/ 1289718 w 1289717"/>
              <a:gd name="connsiteY2" fmla="*/ 644859 h 1289717"/>
              <a:gd name="connsiteX3" fmla="*/ 644859 w 1289717"/>
              <a:gd name="connsiteY3" fmla="*/ 1289718 h 1289717"/>
              <a:gd name="connsiteX4" fmla="*/ 0 w 1289717"/>
              <a:gd name="connsiteY4" fmla="*/ 644859 h 12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717" h="1289717">
                <a:moveTo>
                  <a:pt x="0" y="644859"/>
                </a:moveTo>
                <a:cubicBezTo>
                  <a:pt x="0" y="288713"/>
                  <a:pt x="288713" y="0"/>
                  <a:pt x="644859" y="0"/>
                </a:cubicBezTo>
                <a:cubicBezTo>
                  <a:pt x="1001005" y="0"/>
                  <a:pt x="1289718" y="288713"/>
                  <a:pt x="1289718" y="644859"/>
                </a:cubicBezTo>
                <a:cubicBezTo>
                  <a:pt x="1289718" y="1001005"/>
                  <a:pt x="1001005" y="1289718"/>
                  <a:pt x="644859" y="1289718"/>
                </a:cubicBezTo>
                <a:cubicBezTo>
                  <a:pt x="288713" y="1289718"/>
                  <a:pt x="0" y="1001005"/>
                  <a:pt x="0" y="644859"/>
                </a:cubicBezTo>
                <a:close/>
              </a:path>
            </a:pathLst>
          </a:custGeom>
          <a:solidFill>
            <a:schemeClr val="accent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000" tIns="108000" rIns="36000" bIns="108000" numCol="1" spcCol="1270" anchor="ctr" anchorCtr="0">
            <a:noAutofit/>
          </a:bodyPr>
          <a:lstStyle/>
          <a:p>
            <a:pPr lvl="0" algn="ctr" defTabSz="444500">
              <a:lnSpc>
                <a:spcPct val="90000"/>
              </a:lnSpc>
              <a:spcBef>
                <a:spcPct val="0"/>
              </a:spcBef>
            </a:pPr>
            <a:r>
              <a:rPr lang="en-GB" sz="1400" b="1" kern="1200" dirty="0"/>
              <a:t>Skills &amp; development</a:t>
            </a:r>
          </a:p>
          <a:p>
            <a:pPr lvl="0" algn="ctr" defTabSz="444500">
              <a:lnSpc>
                <a:spcPct val="90000"/>
              </a:lnSpc>
              <a:spcBef>
                <a:spcPct val="0"/>
              </a:spcBef>
            </a:pPr>
            <a:endParaRPr lang="en-GB" sz="1400" kern="1200" dirty="0"/>
          </a:p>
        </p:txBody>
      </p:sp>
      <p:sp>
        <p:nvSpPr>
          <p:cNvPr id="10" name="Oval 9"/>
          <p:cNvSpPr/>
          <p:nvPr/>
        </p:nvSpPr>
        <p:spPr>
          <a:xfrm>
            <a:off x="3748065" y="2396085"/>
            <a:ext cx="4230953" cy="29387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3831568" y="3011122"/>
            <a:ext cx="1628313" cy="1754527"/>
          </a:xfrm>
          <a:custGeom>
            <a:avLst/>
            <a:gdLst>
              <a:gd name="connsiteX0" fmla="*/ 0 w 1289717"/>
              <a:gd name="connsiteY0" fmla="*/ 644859 h 1289717"/>
              <a:gd name="connsiteX1" fmla="*/ 644859 w 1289717"/>
              <a:gd name="connsiteY1" fmla="*/ 0 h 1289717"/>
              <a:gd name="connsiteX2" fmla="*/ 1289718 w 1289717"/>
              <a:gd name="connsiteY2" fmla="*/ 644859 h 1289717"/>
              <a:gd name="connsiteX3" fmla="*/ 644859 w 1289717"/>
              <a:gd name="connsiteY3" fmla="*/ 1289718 h 1289717"/>
              <a:gd name="connsiteX4" fmla="*/ 0 w 1289717"/>
              <a:gd name="connsiteY4" fmla="*/ 644859 h 12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717" h="1289717">
                <a:moveTo>
                  <a:pt x="0" y="644859"/>
                </a:moveTo>
                <a:cubicBezTo>
                  <a:pt x="0" y="288713"/>
                  <a:pt x="288713" y="0"/>
                  <a:pt x="644859" y="0"/>
                </a:cubicBezTo>
                <a:cubicBezTo>
                  <a:pt x="1001005" y="0"/>
                  <a:pt x="1289718" y="288713"/>
                  <a:pt x="1289718" y="644859"/>
                </a:cubicBezTo>
                <a:cubicBezTo>
                  <a:pt x="1289718" y="1001005"/>
                  <a:pt x="1001005" y="1289718"/>
                  <a:pt x="644859" y="1289718"/>
                </a:cubicBezTo>
                <a:cubicBezTo>
                  <a:pt x="288713" y="1289718"/>
                  <a:pt x="0" y="1001005"/>
                  <a:pt x="0" y="644859"/>
                </a:cubicBezTo>
                <a:close/>
              </a:path>
            </a:pathLst>
          </a:custGeom>
          <a:solidFill>
            <a:srgbClr val="B70D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5225" tIns="195225" rIns="195225" bIns="195225" numCol="1" spcCol="1270" anchor="ctr" anchorCtr="0">
            <a:noAutofit/>
          </a:bodyPr>
          <a:lstStyle/>
          <a:p>
            <a:pPr lvl="0" algn="ctr" defTabSz="444500">
              <a:lnSpc>
                <a:spcPct val="90000"/>
              </a:lnSpc>
              <a:spcBef>
                <a:spcPct val="0"/>
              </a:spcBef>
              <a:spcAft>
                <a:spcPct val="35000"/>
              </a:spcAft>
            </a:pPr>
            <a:r>
              <a:rPr lang="en-GB" sz="1400" b="1" kern="1200" dirty="0"/>
              <a:t>Students,</a:t>
            </a:r>
          </a:p>
          <a:p>
            <a:pPr lvl="0" algn="ctr" defTabSz="444500">
              <a:lnSpc>
                <a:spcPct val="90000"/>
              </a:lnSpc>
              <a:spcBef>
                <a:spcPct val="0"/>
              </a:spcBef>
              <a:spcAft>
                <a:spcPct val="35000"/>
              </a:spcAft>
            </a:pPr>
            <a:r>
              <a:rPr lang="en-GB" sz="1400" b="1" kern="1200" dirty="0"/>
              <a:t>Faculty Teams</a:t>
            </a:r>
          </a:p>
          <a:p>
            <a:pPr lvl="0" algn="ctr" defTabSz="444500">
              <a:lnSpc>
                <a:spcPct val="90000"/>
              </a:lnSpc>
              <a:spcBef>
                <a:spcPct val="0"/>
              </a:spcBef>
              <a:spcAft>
                <a:spcPct val="35000"/>
              </a:spcAft>
            </a:pPr>
            <a:r>
              <a:rPr lang="en-GB" sz="1400" b="1" dirty="0"/>
              <a:t>and Supervisors</a:t>
            </a:r>
            <a:endParaRPr lang="en-GB" sz="1400" kern="1200" dirty="0"/>
          </a:p>
        </p:txBody>
      </p:sp>
      <p:sp>
        <p:nvSpPr>
          <p:cNvPr id="12" name="Freeform 11"/>
          <p:cNvSpPr/>
          <p:nvPr/>
        </p:nvSpPr>
        <p:spPr>
          <a:xfrm>
            <a:off x="1524218" y="2988219"/>
            <a:ext cx="1628313" cy="1754527"/>
          </a:xfrm>
          <a:custGeom>
            <a:avLst/>
            <a:gdLst>
              <a:gd name="connsiteX0" fmla="*/ 0 w 1289717"/>
              <a:gd name="connsiteY0" fmla="*/ 644859 h 1289717"/>
              <a:gd name="connsiteX1" fmla="*/ 644859 w 1289717"/>
              <a:gd name="connsiteY1" fmla="*/ 0 h 1289717"/>
              <a:gd name="connsiteX2" fmla="*/ 1289718 w 1289717"/>
              <a:gd name="connsiteY2" fmla="*/ 644859 h 1289717"/>
              <a:gd name="connsiteX3" fmla="*/ 644859 w 1289717"/>
              <a:gd name="connsiteY3" fmla="*/ 1289718 h 1289717"/>
              <a:gd name="connsiteX4" fmla="*/ 0 w 1289717"/>
              <a:gd name="connsiteY4" fmla="*/ 644859 h 12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717" h="1289717">
                <a:moveTo>
                  <a:pt x="0" y="644859"/>
                </a:moveTo>
                <a:cubicBezTo>
                  <a:pt x="0" y="288713"/>
                  <a:pt x="288713" y="0"/>
                  <a:pt x="644859" y="0"/>
                </a:cubicBezTo>
                <a:cubicBezTo>
                  <a:pt x="1001005" y="0"/>
                  <a:pt x="1289718" y="288713"/>
                  <a:pt x="1289718" y="644859"/>
                </a:cubicBezTo>
                <a:cubicBezTo>
                  <a:pt x="1289718" y="1001005"/>
                  <a:pt x="1001005" y="1289718"/>
                  <a:pt x="644859" y="1289718"/>
                </a:cubicBezTo>
                <a:cubicBezTo>
                  <a:pt x="288713" y="1289718"/>
                  <a:pt x="0" y="1001005"/>
                  <a:pt x="0" y="644859"/>
                </a:cubicBezTo>
                <a:close/>
              </a:path>
            </a:pathLst>
          </a:custGeom>
          <a:solidFill>
            <a:srgbClr val="B70D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5225" tIns="195225" rIns="195225" bIns="195225" numCol="1" spcCol="1270" anchor="ctr" anchorCtr="0">
            <a:noAutofit/>
          </a:bodyPr>
          <a:lstStyle/>
          <a:p>
            <a:pPr lvl="0" algn="ctr" defTabSz="444500">
              <a:lnSpc>
                <a:spcPct val="90000"/>
              </a:lnSpc>
              <a:spcBef>
                <a:spcPct val="0"/>
              </a:spcBef>
              <a:spcAft>
                <a:spcPct val="35000"/>
              </a:spcAft>
            </a:pPr>
            <a:r>
              <a:rPr lang="en-GB" sz="1400" b="1" kern="1200" dirty="0"/>
              <a:t>Doctoral School Team, Research and Innovation Office </a:t>
            </a:r>
            <a:endParaRPr lang="en-GB" sz="1400" kern="1200" dirty="0"/>
          </a:p>
        </p:txBody>
      </p:sp>
      <p:sp>
        <p:nvSpPr>
          <p:cNvPr id="13" name="Freeform 12"/>
          <p:cNvSpPr/>
          <p:nvPr/>
        </p:nvSpPr>
        <p:spPr>
          <a:xfrm>
            <a:off x="6160767" y="3011125"/>
            <a:ext cx="1628313" cy="1754527"/>
          </a:xfrm>
          <a:custGeom>
            <a:avLst/>
            <a:gdLst>
              <a:gd name="connsiteX0" fmla="*/ 0 w 1289717"/>
              <a:gd name="connsiteY0" fmla="*/ 644859 h 1289717"/>
              <a:gd name="connsiteX1" fmla="*/ 644859 w 1289717"/>
              <a:gd name="connsiteY1" fmla="*/ 0 h 1289717"/>
              <a:gd name="connsiteX2" fmla="*/ 1289718 w 1289717"/>
              <a:gd name="connsiteY2" fmla="*/ 644859 h 1289717"/>
              <a:gd name="connsiteX3" fmla="*/ 644859 w 1289717"/>
              <a:gd name="connsiteY3" fmla="*/ 1289718 h 1289717"/>
              <a:gd name="connsiteX4" fmla="*/ 0 w 1289717"/>
              <a:gd name="connsiteY4" fmla="*/ 644859 h 12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717" h="1289717">
                <a:moveTo>
                  <a:pt x="0" y="644859"/>
                </a:moveTo>
                <a:cubicBezTo>
                  <a:pt x="0" y="288713"/>
                  <a:pt x="288713" y="0"/>
                  <a:pt x="644859" y="0"/>
                </a:cubicBezTo>
                <a:cubicBezTo>
                  <a:pt x="1001005" y="0"/>
                  <a:pt x="1289718" y="288713"/>
                  <a:pt x="1289718" y="644859"/>
                </a:cubicBezTo>
                <a:cubicBezTo>
                  <a:pt x="1289718" y="1001005"/>
                  <a:pt x="1001005" y="1289718"/>
                  <a:pt x="644859" y="1289718"/>
                </a:cubicBezTo>
                <a:cubicBezTo>
                  <a:pt x="288713" y="1289718"/>
                  <a:pt x="0" y="1001005"/>
                  <a:pt x="0" y="644859"/>
                </a:cubicBezTo>
                <a:close/>
              </a:path>
            </a:pathLst>
          </a:custGeom>
          <a:solidFill>
            <a:srgbClr val="B70D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5225" tIns="195225" rIns="195225" bIns="195225" numCol="1" spcCol="1270" anchor="ctr" anchorCtr="0">
            <a:noAutofit/>
          </a:bodyPr>
          <a:lstStyle/>
          <a:p>
            <a:pPr lvl="0" algn="ctr" defTabSz="444500">
              <a:lnSpc>
                <a:spcPct val="90000"/>
              </a:lnSpc>
              <a:spcBef>
                <a:spcPct val="0"/>
              </a:spcBef>
              <a:spcAft>
                <a:spcPct val="35000"/>
              </a:spcAft>
            </a:pPr>
            <a:r>
              <a:rPr lang="en-GB" sz="1400" b="1" kern="1200" dirty="0"/>
              <a:t>Student Systems and Records Team, Registry Services</a:t>
            </a:r>
            <a:endParaRPr lang="en-GB" sz="1400" kern="1200" dirty="0"/>
          </a:p>
        </p:txBody>
      </p:sp>
      <p:sp>
        <p:nvSpPr>
          <p:cNvPr id="14" name="TextBox 13"/>
          <p:cNvSpPr txBox="1"/>
          <p:nvPr/>
        </p:nvSpPr>
        <p:spPr>
          <a:xfrm>
            <a:off x="2867066" y="1772407"/>
            <a:ext cx="3613706" cy="461665"/>
          </a:xfrm>
          <a:prstGeom prst="rect">
            <a:avLst/>
          </a:prstGeom>
          <a:noFill/>
        </p:spPr>
        <p:txBody>
          <a:bodyPr wrap="square" rtlCol="0">
            <a:spAutoFit/>
          </a:bodyPr>
          <a:lstStyle/>
          <a:p>
            <a:pPr algn="ctr"/>
            <a:r>
              <a:rPr lang="en-GB" sz="2400" b="1" dirty="0">
                <a:solidFill>
                  <a:schemeClr val="bg1"/>
                </a:solidFill>
              </a:rPr>
              <a:t>DOCTORAL SCHOOL</a:t>
            </a:r>
          </a:p>
        </p:txBody>
      </p:sp>
      <p:sp>
        <p:nvSpPr>
          <p:cNvPr id="15" name="TextBox 14"/>
          <p:cNvSpPr txBox="1"/>
          <p:nvPr/>
        </p:nvSpPr>
        <p:spPr>
          <a:xfrm>
            <a:off x="4960621" y="5454577"/>
            <a:ext cx="2018352" cy="584775"/>
          </a:xfrm>
          <a:prstGeom prst="rect">
            <a:avLst/>
          </a:prstGeom>
          <a:noFill/>
        </p:spPr>
        <p:txBody>
          <a:bodyPr wrap="square" rtlCol="0">
            <a:spAutoFit/>
          </a:bodyPr>
          <a:lstStyle/>
          <a:p>
            <a:pPr algn="ctr"/>
            <a:r>
              <a:rPr lang="en-GB" sz="1600" b="1" dirty="0">
                <a:solidFill>
                  <a:schemeClr val="bg1"/>
                </a:solidFill>
              </a:rPr>
              <a:t>Quality and</a:t>
            </a:r>
          </a:p>
          <a:p>
            <a:pPr algn="ctr"/>
            <a:r>
              <a:rPr lang="en-GB" sz="1600" b="1" dirty="0">
                <a:solidFill>
                  <a:schemeClr val="bg1"/>
                </a:solidFill>
              </a:rPr>
              <a:t>Regulations</a:t>
            </a:r>
          </a:p>
        </p:txBody>
      </p:sp>
      <p:sp>
        <p:nvSpPr>
          <p:cNvPr id="16" name="TextBox 15"/>
          <p:cNvSpPr txBox="1"/>
          <p:nvPr/>
        </p:nvSpPr>
        <p:spPr>
          <a:xfrm>
            <a:off x="1887865" y="5454577"/>
            <a:ext cx="2923812" cy="584775"/>
          </a:xfrm>
          <a:prstGeom prst="rect">
            <a:avLst/>
          </a:prstGeom>
          <a:noFill/>
        </p:spPr>
        <p:txBody>
          <a:bodyPr wrap="square" rtlCol="0">
            <a:spAutoFit/>
          </a:bodyPr>
          <a:lstStyle/>
          <a:p>
            <a:pPr algn="ctr"/>
            <a:r>
              <a:rPr lang="en-GB" sz="1600" b="1" dirty="0">
                <a:solidFill>
                  <a:schemeClr val="bg1"/>
                </a:solidFill>
              </a:rPr>
              <a:t>Oversight, Training and</a:t>
            </a:r>
          </a:p>
          <a:p>
            <a:pPr algn="ctr"/>
            <a:r>
              <a:rPr lang="en-GB" sz="1600" b="1" dirty="0">
                <a:solidFill>
                  <a:schemeClr val="bg1"/>
                </a:solidFill>
              </a:rPr>
              <a:t>Marketing</a:t>
            </a:r>
          </a:p>
        </p:txBody>
      </p:sp>
    </p:spTree>
    <p:extLst>
      <p:ext uri="{BB962C8B-B14F-4D97-AF65-F5344CB8AC3E}">
        <p14:creationId xmlns:p14="http://schemas.microsoft.com/office/powerpoint/2010/main" val="162428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animBg="1"/>
      <p:bldP spid="13" grpId="0" animBg="1"/>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0337" y="418781"/>
            <a:ext cx="6328410" cy="397545"/>
          </a:xfrm>
        </p:spPr>
        <p:txBody>
          <a:bodyPr/>
          <a:lstStyle/>
          <a:p>
            <a:r>
              <a:rPr lang="en-GB" dirty="0"/>
              <a:t>Doctoral School</a:t>
            </a:r>
          </a:p>
        </p:txBody>
      </p:sp>
      <p:sp>
        <p:nvSpPr>
          <p:cNvPr id="3" name="Content Placeholder 2"/>
          <p:cNvSpPr>
            <a:spLocks noGrp="1"/>
          </p:cNvSpPr>
          <p:nvPr>
            <p:ph idx="1"/>
          </p:nvPr>
        </p:nvSpPr>
        <p:spPr>
          <a:xfrm>
            <a:off x="243841" y="1223966"/>
            <a:ext cx="8641080" cy="5481639"/>
          </a:xfrm>
        </p:spPr>
        <p:txBody>
          <a:bodyPr/>
          <a:lstStyle/>
          <a:p>
            <a:pPr>
              <a:lnSpc>
                <a:spcPct val="100000"/>
              </a:lnSpc>
            </a:pPr>
            <a:r>
              <a:rPr lang="en-GB" sz="2400" dirty="0"/>
              <a:t>Essentially a wrap-around, developed to enrich student experience by providing add-ons to the main Research Degree Programmes </a:t>
            </a:r>
          </a:p>
          <a:p>
            <a:pPr>
              <a:lnSpc>
                <a:spcPct val="100000"/>
              </a:lnSpc>
            </a:pPr>
            <a:endParaRPr lang="en-GB" sz="2400" dirty="0"/>
          </a:p>
          <a:p>
            <a:pPr>
              <a:lnSpc>
                <a:spcPct val="100000"/>
              </a:lnSpc>
            </a:pPr>
            <a:r>
              <a:rPr lang="en-GB" sz="2400" dirty="0"/>
              <a:t>Generic Research Training</a:t>
            </a:r>
          </a:p>
          <a:p>
            <a:pPr>
              <a:lnSpc>
                <a:spcPct val="100000"/>
              </a:lnSpc>
            </a:pPr>
            <a:r>
              <a:rPr lang="en-GB" sz="2400" dirty="0"/>
              <a:t>Broadening Events </a:t>
            </a:r>
          </a:p>
          <a:p>
            <a:pPr lvl="2">
              <a:lnSpc>
                <a:spcPct val="100000"/>
              </a:lnSpc>
            </a:pPr>
            <a:r>
              <a:rPr lang="en-GB" sz="2400" dirty="0"/>
              <a:t>Student-led activities (Journal Clubs, Seminars, …)</a:t>
            </a:r>
          </a:p>
          <a:p>
            <a:pPr lvl="2">
              <a:lnSpc>
                <a:spcPct val="100000"/>
              </a:lnSpc>
            </a:pPr>
            <a:r>
              <a:rPr lang="en-GB" sz="2400" dirty="0"/>
              <a:t>Research cafes and social events</a:t>
            </a:r>
          </a:p>
          <a:p>
            <a:pPr lvl="2">
              <a:lnSpc>
                <a:spcPct val="100000"/>
              </a:lnSpc>
            </a:pPr>
            <a:r>
              <a:rPr lang="en-GB" sz="2400" dirty="0"/>
              <a:t>“Question Time” and “Shut Up And Write!” sessions</a:t>
            </a:r>
          </a:p>
          <a:p>
            <a:pPr lvl="2">
              <a:lnSpc>
                <a:spcPct val="100000"/>
              </a:lnSpc>
            </a:pPr>
            <a:r>
              <a:rPr lang="en-GB" sz="2400" dirty="0"/>
              <a:t>3 Minute Thesis competition</a:t>
            </a:r>
          </a:p>
          <a:p>
            <a:pPr>
              <a:lnSpc>
                <a:spcPct val="100000"/>
              </a:lnSpc>
            </a:pPr>
            <a:r>
              <a:rPr lang="en-GB" sz="2400" dirty="0"/>
              <a:t>Provide easy access to SHU’s Research Environment</a:t>
            </a:r>
          </a:p>
          <a:p>
            <a:pPr>
              <a:lnSpc>
                <a:spcPct val="100000"/>
              </a:lnSpc>
            </a:pPr>
            <a:r>
              <a:rPr lang="en-GB" sz="2400" dirty="0"/>
              <a:t>Celebrate and Advertise Research Student Activities and Successes   </a:t>
            </a:r>
          </a:p>
        </p:txBody>
      </p:sp>
    </p:spTree>
    <p:extLst>
      <p:ext uri="{BB962C8B-B14F-4D97-AF65-F5344CB8AC3E}">
        <p14:creationId xmlns:p14="http://schemas.microsoft.com/office/powerpoint/2010/main" val="11435055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187624" y="1916832"/>
            <a:ext cx="7772400" cy="1470025"/>
          </a:xfrm>
        </p:spPr>
        <p:txBody>
          <a:bodyPr/>
          <a:lstStyle/>
          <a:p>
            <a:r>
              <a:rPr lang="en-GB" sz="3200" b="1" cap="none" dirty="0"/>
              <a:t>T</a:t>
            </a:r>
            <a:r>
              <a:rPr lang="en-GB" sz="3200" b="1" cap="none" dirty="0" smtClean="0"/>
              <a:t>he RFs - Progression Processes</a:t>
            </a:r>
            <a:endParaRPr lang="en-GB" sz="3200" dirty="0" smtClean="0"/>
          </a:p>
        </p:txBody>
      </p:sp>
    </p:spTree>
    <p:extLst>
      <p:ext uri="{BB962C8B-B14F-4D97-AF65-F5344CB8AC3E}">
        <p14:creationId xmlns:p14="http://schemas.microsoft.com/office/powerpoint/2010/main" val="149574817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a:bodyPr>
          <a:lstStyle/>
          <a:p>
            <a:pPr eaLnBrk="1" fontAlgn="auto" hangingPunct="1">
              <a:spcAft>
                <a:spcPts val="0"/>
              </a:spcAft>
              <a:defRPr/>
            </a:pPr>
            <a:r>
              <a:rPr lang="en-GB" dirty="0" smtClean="0">
                <a:solidFill>
                  <a:srgbClr val="A9174B"/>
                </a:solidFill>
              </a:rPr>
              <a:t>Research Degrees Site on Blackboard</a:t>
            </a:r>
          </a:p>
        </p:txBody>
      </p:sp>
      <p:sp>
        <p:nvSpPr>
          <p:cNvPr id="9219" name="Rectangle 3"/>
          <p:cNvSpPr>
            <a:spLocks noGrp="1" noChangeArrowheads="1"/>
          </p:cNvSpPr>
          <p:nvPr>
            <p:ph idx="1"/>
          </p:nvPr>
        </p:nvSpPr>
        <p:spPr>
          <a:xfrm>
            <a:off x="1812939" y="2214563"/>
            <a:ext cx="6480175" cy="3806727"/>
          </a:xfrm>
        </p:spPr>
        <p:txBody>
          <a:bodyPr rtlCol="0">
            <a:normAutofit fontScale="47500" lnSpcReduction="20000"/>
          </a:bodyPr>
          <a:lstStyle/>
          <a:p>
            <a:pPr marL="457200" indent="-457200" eaLnBrk="1" fontAlgn="auto" hangingPunct="1">
              <a:lnSpc>
                <a:spcPct val="120000"/>
              </a:lnSpc>
              <a:spcAft>
                <a:spcPts val="0"/>
              </a:spcAft>
              <a:defRPr/>
            </a:pPr>
            <a:endParaRPr lang="en-GB" sz="4000" dirty="0" smtClean="0"/>
          </a:p>
          <a:p>
            <a:pPr marL="457200" indent="-457200" eaLnBrk="1" fontAlgn="auto" hangingPunct="1">
              <a:lnSpc>
                <a:spcPct val="120000"/>
              </a:lnSpc>
              <a:spcAft>
                <a:spcPts val="0"/>
              </a:spcAft>
              <a:defRPr/>
            </a:pPr>
            <a:r>
              <a:rPr lang="en-GB" sz="4000" dirty="0" smtClean="0"/>
              <a:t>Button called 'Induction Packs' - MPhil/PhD</a:t>
            </a:r>
          </a:p>
          <a:p>
            <a:pPr marL="457200" indent="-457200" eaLnBrk="1" fontAlgn="auto" hangingPunct="1">
              <a:lnSpc>
                <a:spcPct val="120000"/>
              </a:lnSpc>
              <a:spcAft>
                <a:spcPts val="0"/>
              </a:spcAft>
              <a:defRPr/>
            </a:pPr>
            <a:r>
              <a:rPr lang="en-GB" sz="4000" dirty="0" smtClean="0"/>
              <a:t>Who’s who in Student Systems and Records (Research Degrees)</a:t>
            </a:r>
          </a:p>
          <a:p>
            <a:pPr marL="457200" indent="-457200" eaLnBrk="1" fontAlgn="auto" hangingPunct="1">
              <a:lnSpc>
                <a:spcPct val="120000"/>
              </a:lnSpc>
              <a:spcAft>
                <a:spcPts val="0"/>
              </a:spcAft>
              <a:defRPr/>
            </a:pPr>
            <a:r>
              <a:rPr lang="en-GB" sz="4000" dirty="0" smtClean="0"/>
              <a:t>Faculty Contacts</a:t>
            </a:r>
          </a:p>
          <a:p>
            <a:pPr marL="457200" indent="-457200" eaLnBrk="1" fontAlgn="auto" hangingPunct="1">
              <a:lnSpc>
                <a:spcPct val="120000"/>
              </a:lnSpc>
              <a:spcAft>
                <a:spcPts val="0"/>
              </a:spcAft>
              <a:defRPr/>
            </a:pPr>
            <a:r>
              <a:rPr lang="en-GB" sz="4000" dirty="0" smtClean="0"/>
              <a:t>Getting Started and Keeping Going</a:t>
            </a:r>
          </a:p>
          <a:p>
            <a:pPr marL="457200" indent="-457200" eaLnBrk="1" fontAlgn="auto" hangingPunct="1">
              <a:lnSpc>
                <a:spcPct val="120000"/>
              </a:lnSpc>
              <a:spcAft>
                <a:spcPts val="0"/>
              </a:spcAft>
              <a:defRPr/>
            </a:pPr>
            <a:r>
              <a:rPr lang="en-GB" sz="4000" dirty="0" smtClean="0"/>
              <a:t>Student Lifecycle and Key Stages</a:t>
            </a:r>
          </a:p>
          <a:p>
            <a:pPr marL="457200" indent="-457200" eaLnBrk="1" fontAlgn="auto" hangingPunct="1">
              <a:lnSpc>
                <a:spcPct val="120000"/>
              </a:lnSpc>
              <a:spcAft>
                <a:spcPts val="0"/>
              </a:spcAft>
              <a:defRPr/>
            </a:pPr>
            <a:r>
              <a:rPr lang="en-GB" sz="4000" dirty="0" smtClean="0"/>
              <a:t>RDC Members </a:t>
            </a:r>
          </a:p>
          <a:p>
            <a:pPr marL="457200" indent="-457200" eaLnBrk="1" fontAlgn="auto" hangingPunct="1">
              <a:lnSpc>
                <a:spcPct val="120000"/>
              </a:lnSpc>
              <a:spcAft>
                <a:spcPts val="0"/>
              </a:spcAft>
              <a:defRPr/>
            </a:pPr>
            <a:r>
              <a:rPr lang="en-GB" sz="4000" dirty="0" smtClean="0"/>
              <a:t>Research Student and Supervisor Responsibilities </a:t>
            </a:r>
          </a:p>
          <a:p>
            <a:pPr marL="457200" indent="-457200" eaLnBrk="1" fontAlgn="auto" hangingPunct="1">
              <a:lnSpc>
                <a:spcPct val="120000"/>
              </a:lnSpc>
              <a:spcAft>
                <a:spcPts val="0"/>
              </a:spcAft>
              <a:defRPr/>
            </a:pPr>
            <a:r>
              <a:rPr lang="en-GB" sz="4000" dirty="0" smtClean="0"/>
              <a:t>Rapporteur/Assessor Guidance Notes</a:t>
            </a:r>
          </a:p>
          <a:p>
            <a:pPr marL="457200" indent="-457200" eaLnBrk="1" fontAlgn="auto" hangingPunct="1">
              <a:lnSpc>
                <a:spcPct val="120000"/>
              </a:lnSpc>
              <a:spcAft>
                <a:spcPts val="0"/>
              </a:spcAft>
              <a:defRPr/>
            </a:pPr>
            <a:r>
              <a:rPr lang="en-GB" sz="4000" dirty="0" smtClean="0"/>
              <a:t>Guide to Doctoral Skills Training</a:t>
            </a:r>
          </a:p>
          <a:p>
            <a:pPr marL="457200" indent="-457200" eaLnBrk="1" fontAlgn="auto" hangingPunct="1">
              <a:lnSpc>
                <a:spcPct val="120000"/>
              </a:lnSpc>
              <a:spcAft>
                <a:spcPts val="0"/>
              </a:spcAft>
              <a:defRPr/>
            </a:pPr>
            <a:r>
              <a:rPr lang="en-GB" sz="4000" dirty="0" smtClean="0"/>
              <a:t>The Thesis – guide to presentation and binding</a:t>
            </a:r>
          </a:p>
          <a:p>
            <a:pPr marL="411480" indent="-182880" eaLnBrk="1" fontAlgn="auto" hangingPunct="1">
              <a:lnSpc>
                <a:spcPct val="80000"/>
              </a:lnSpc>
              <a:spcAft>
                <a:spcPts val="0"/>
              </a:spcAft>
              <a:buFont typeface="Wingdings"/>
              <a:buChar char=""/>
              <a:defRPr/>
            </a:pPr>
            <a:endParaRPr lang="en-GB" sz="2500" dirty="0" smtClean="0"/>
          </a:p>
        </p:txBody>
      </p:sp>
    </p:spTree>
    <p:extLst>
      <p:ext uri="{BB962C8B-B14F-4D97-AF65-F5344CB8AC3E}">
        <p14:creationId xmlns:p14="http://schemas.microsoft.com/office/powerpoint/2010/main" val="246419391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GB" dirty="0" smtClean="0">
                <a:solidFill>
                  <a:srgbClr val="A9174B"/>
                </a:solidFill>
              </a:rPr>
              <a:t>Sheffield Hallam Code of Practice for Research Students and Supervisors</a:t>
            </a:r>
            <a:endParaRPr lang="en-GB" dirty="0">
              <a:solidFill>
                <a:srgbClr val="A9174B"/>
              </a:solidFill>
            </a:endParaRPr>
          </a:p>
        </p:txBody>
      </p:sp>
      <p:sp>
        <p:nvSpPr>
          <p:cNvPr id="3" name="Content Placeholder 2"/>
          <p:cNvSpPr>
            <a:spLocks noGrp="1"/>
          </p:cNvSpPr>
          <p:nvPr>
            <p:ph idx="1"/>
          </p:nvPr>
        </p:nvSpPr>
        <p:spPr/>
        <p:txBody>
          <a:bodyPr/>
          <a:lstStyle/>
          <a:p>
            <a:pPr marL="419100" indent="-382588" eaLnBrk="1" hangingPunct="1">
              <a:buFont typeface="Wingdings 2" pitchFamily="18" charset="2"/>
              <a:buChar char=""/>
              <a:defRPr/>
            </a:pPr>
            <a:endParaRPr lang="en-GB" altLang="en-US" dirty="0" smtClean="0"/>
          </a:p>
          <a:p>
            <a:pPr marL="419100" indent="-382588" eaLnBrk="1" hangingPunct="1">
              <a:buFont typeface="Wingdings 2" pitchFamily="18" charset="2"/>
              <a:buChar char=""/>
              <a:defRPr/>
            </a:pPr>
            <a:r>
              <a:rPr lang="en-GB" altLang="en-US" dirty="0" smtClean="0"/>
              <a:t>The University Quality Framework</a:t>
            </a:r>
          </a:p>
          <a:p>
            <a:pPr marL="419100" indent="-382588" eaLnBrk="1" hangingPunct="1">
              <a:buFont typeface="Wingdings 2" pitchFamily="18" charset="2"/>
              <a:buChar char=""/>
              <a:defRPr/>
            </a:pPr>
            <a:r>
              <a:rPr lang="en-GB" altLang="en-US" dirty="0" smtClean="0"/>
              <a:t>Policies and Codes (Ethics, IP, misconduct)</a:t>
            </a:r>
          </a:p>
          <a:p>
            <a:pPr marL="419100" indent="-382588" eaLnBrk="1" hangingPunct="1">
              <a:buFont typeface="Wingdings 2" pitchFamily="18" charset="2"/>
              <a:buChar char=""/>
              <a:defRPr/>
            </a:pPr>
            <a:r>
              <a:rPr lang="en-GB" altLang="en-US" dirty="0" smtClean="0"/>
              <a:t>Student Support </a:t>
            </a:r>
          </a:p>
          <a:p>
            <a:pPr marL="419100" indent="-382588" eaLnBrk="1" hangingPunct="1">
              <a:buFont typeface="Wingdings 2" pitchFamily="18" charset="2"/>
              <a:buChar char=""/>
              <a:defRPr/>
            </a:pPr>
            <a:r>
              <a:rPr lang="en-GB" altLang="en-US" dirty="0" smtClean="0"/>
              <a:t>Resourcing the Research</a:t>
            </a:r>
          </a:p>
          <a:p>
            <a:pPr marL="419100" indent="-382588" eaLnBrk="1" hangingPunct="1">
              <a:buFont typeface="Wingdings 2" pitchFamily="18" charset="2"/>
              <a:buChar char=""/>
              <a:defRPr/>
            </a:pPr>
            <a:r>
              <a:rPr lang="en-GB" altLang="en-US" dirty="0" smtClean="0"/>
              <a:t>Training and Development (methods, skills, teaching)</a:t>
            </a:r>
          </a:p>
          <a:p>
            <a:pPr marL="419100" indent="-382588" eaLnBrk="1" hangingPunct="1">
              <a:buFont typeface="Wingdings 2" pitchFamily="18" charset="2"/>
              <a:buChar char=""/>
              <a:defRPr/>
            </a:pPr>
            <a:r>
              <a:rPr lang="en-GB" altLang="en-US" dirty="0" smtClean="0"/>
              <a:t>Responsibilities of Student and Supervisors</a:t>
            </a:r>
          </a:p>
          <a:p>
            <a:pPr marL="419100" indent="-382588" eaLnBrk="1" hangingPunct="1">
              <a:buFont typeface="Wingdings 2" pitchFamily="18" charset="2"/>
              <a:buChar char=""/>
              <a:defRPr/>
            </a:pPr>
            <a:r>
              <a:rPr lang="en-GB" altLang="en-US" dirty="0" smtClean="0"/>
              <a:t>Monitoring/feedback</a:t>
            </a:r>
          </a:p>
          <a:p>
            <a:pPr marL="419100" indent="-382588" eaLnBrk="1" hangingPunct="1">
              <a:buFont typeface="Wingdings 2" pitchFamily="18" charset="2"/>
              <a:buChar char=""/>
              <a:defRPr/>
            </a:pPr>
            <a:r>
              <a:rPr lang="en-GB" altLang="en-US" dirty="0" smtClean="0"/>
              <a:t>Appeals and Complaints </a:t>
            </a:r>
          </a:p>
          <a:p>
            <a:pPr eaLnBrk="1" hangingPunct="1">
              <a:defRPr/>
            </a:pPr>
            <a:endParaRPr lang="en-GB" dirty="0"/>
          </a:p>
        </p:txBody>
      </p:sp>
    </p:spTree>
    <p:extLst>
      <p:ext uri="{BB962C8B-B14F-4D97-AF65-F5344CB8AC3E}">
        <p14:creationId xmlns:p14="http://schemas.microsoft.com/office/powerpoint/2010/main" val="42766973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GB" dirty="0" smtClean="0">
                <a:solidFill>
                  <a:srgbClr val="A9174B"/>
                </a:solidFill>
              </a:rPr>
              <a:t>External Context</a:t>
            </a:r>
            <a:br>
              <a:rPr lang="en-GB" dirty="0" smtClean="0">
                <a:solidFill>
                  <a:srgbClr val="A9174B"/>
                </a:solidFill>
              </a:rPr>
            </a:br>
            <a:endParaRPr lang="en-GB" dirty="0">
              <a:solidFill>
                <a:srgbClr val="A9174B"/>
              </a:solidFill>
            </a:endParaRPr>
          </a:p>
        </p:txBody>
      </p:sp>
      <p:sp>
        <p:nvSpPr>
          <p:cNvPr id="9219" name="Content Placeholder 2"/>
          <p:cNvSpPr>
            <a:spLocks noGrp="1"/>
          </p:cNvSpPr>
          <p:nvPr>
            <p:ph idx="1"/>
          </p:nvPr>
        </p:nvSpPr>
        <p:spPr/>
        <p:txBody>
          <a:bodyPr/>
          <a:lstStyle/>
          <a:p>
            <a:pPr eaLnBrk="1" hangingPunct="1"/>
            <a:r>
              <a:rPr lang="en-GB" altLang="en-US" smtClean="0"/>
              <a:t>QAA Quality Code for Higher Education, chapter B11 Research Degrees</a:t>
            </a:r>
          </a:p>
          <a:p>
            <a:pPr eaLnBrk="1" hangingPunct="1"/>
            <a:r>
              <a:rPr lang="en-GB" altLang="en-US" smtClean="0">
                <a:hlinkClick r:id="rId2"/>
              </a:rPr>
              <a:t>http://www.qaa.ac.uk/en/Publications/Pages/Quality-Code-Chapter-B11.aspx#.WBcdf02dG70</a:t>
            </a:r>
            <a:r>
              <a:rPr lang="en-GB" altLang="en-US" smtClean="0"/>
              <a:t> </a:t>
            </a:r>
          </a:p>
          <a:p>
            <a:pPr eaLnBrk="1" hangingPunct="1"/>
            <a:r>
              <a:rPr lang="en-GB" altLang="en-US" smtClean="0"/>
              <a:t>Provides quality framework for Sheffield Hallam's regulations, procedures and processes for managing research students</a:t>
            </a:r>
          </a:p>
          <a:p>
            <a:pPr eaLnBrk="1" hangingPunct="1"/>
            <a:r>
              <a:rPr lang="en-GB" altLang="en-US" smtClean="0"/>
              <a:t>The 'RF' research forms for MPhil/PhD students are the mechanism for managing student progression and other changes to student registration throughout the student lifecycle</a:t>
            </a:r>
          </a:p>
        </p:txBody>
      </p:sp>
    </p:spTree>
    <p:extLst>
      <p:ext uri="{BB962C8B-B14F-4D97-AF65-F5344CB8AC3E}">
        <p14:creationId xmlns:p14="http://schemas.microsoft.com/office/powerpoint/2010/main" val="19522403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fontAlgn="auto" hangingPunct="1">
              <a:spcAft>
                <a:spcPts val="0"/>
              </a:spcAft>
              <a:defRPr/>
            </a:pPr>
            <a:r>
              <a:rPr lang="en-GB" dirty="0" smtClean="0">
                <a:solidFill>
                  <a:srgbClr val="A9174B"/>
                </a:solidFill>
              </a:rPr>
              <a:t>Research Degree Timescales</a:t>
            </a:r>
          </a:p>
        </p:txBody>
      </p:sp>
      <p:graphicFrame>
        <p:nvGraphicFramePr>
          <p:cNvPr id="2" name="Content Placeholder 1"/>
          <p:cNvGraphicFramePr>
            <a:graphicFrameLocks noGrp="1"/>
          </p:cNvGraphicFramePr>
          <p:nvPr>
            <p:ph idx="1"/>
          </p:nvPr>
        </p:nvGraphicFramePr>
        <p:xfrm>
          <a:off x="1855798" y="2133601"/>
          <a:ext cx="5432425" cy="2728914"/>
        </p:xfrm>
        <a:graphic>
          <a:graphicData uri="http://schemas.openxmlformats.org/drawingml/2006/table">
            <a:tbl>
              <a:tblPr/>
              <a:tblGrid>
                <a:gridCol w="750887"/>
                <a:gridCol w="142875"/>
                <a:gridCol w="2225675"/>
                <a:gridCol w="2312988"/>
              </a:tblGrid>
              <a:tr h="909636">
                <a:tc gridSpan="2">
                  <a:txBody>
                    <a:bodyPr/>
                    <a:lstStyle>
                      <a:lvl1pPr marL="457200" indent="-457200" eaLnBrk="0" hangingPunct="0">
                        <a:spcBef>
                          <a:spcPct val="20000"/>
                        </a:spcBef>
                        <a:buClr>
                          <a:schemeClr val="accent1"/>
                        </a:buClr>
                        <a:buSzPct val="85000"/>
                        <a:buFont typeface="Arial" pitchFamily="34" charset="0"/>
                        <a:tabLst>
                          <a:tab pos="457200" algn="l"/>
                          <a:tab pos="914400" algn="l"/>
                          <a:tab pos="1371600" algn="l"/>
                        </a:tabLst>
                        <a:defRPr sz="20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tabLst>
                          <a:tab pos="457200" algn="l"/>
                          <a:tab pos="914400" algn="l"/>
                          <a:tab pos="1371600" algn="l"/>
                        </a:tabLst>
                        <a:defRPr>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tabLst>
                          <a:tab pos="457200" algn="l"/>
                          <a:tab pos="914400" algn="l"/>
                          <a:tab pos="1371600" algn="l"/>
                        </a:tabLst>
                        <a:defRPr sz="1600">
                          <a:solidFill>
                            <a:schemeClr val="tx1"/>
                          </a:solidFill>
                          <a:latin typeface="Arial" pitchFamily="34" charset="0"/>
                        </a:defRPr>
                      </a:lvl3pPr>
                      <a:lvl4pPr marL="1600200" indent="-228600" eaLnBrk="0" hangingPunct="0">
                        <a:spcBef>
                          <a:spcPct val="20000"/>
                        </a:spcBef>
                        <a:buClr>
                          <a:schemeClr val="accent1"/>
                        </a:buClr>
                        <a:buFont typeface="Arial" pitchFamily="34" charset="0"/>
                        <a:tabLst>
                          <a:tab pos="457200" algn="l"/>
                          <a:tab pos="914400" algn="l"/>
                          <a:tab pos="1371600" algn="l"/>
                        </a:tabLst>
                        <a:defRPr sz="14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9pPr>
                    </a:lstStyle>
                    <a:p>
                      <a:pPr marL="457200" marR="0" lvl="0" indent="-457200" algn="just" defTabSz="914400" rtl="0" eaLnBrk="1" fontAlgn="base" latinLnBrk="0" hangingPunct="0">
                        <a:lnSpc>
                          <a:spcPct val="100000"/>
                        </a:lnSpc>
                        <a:spcBef>
                          <a:spcPct val="0"/>
                        </a:spcBef>
                        <a:spcAft>
                          <a:spcPct val="0"/>
                        </a:spcAft>
                        <a:buClrTx/>
                        <a:buSzTx/>
                        <a:buFontTx/>
                        <a:buNone/>
                        <a:tabLst>
                          <a:tab pos="457200" algn="l"/>
                          <a:tab pos="914400" algn="l"/>
                          <a:tab pos="1371600" algn="l"/>
                        </a:tabLst>
                      </a:pPr>
                      <a:r>
                        <a:rPr kumimoji="0" lang="en-GB" altLang="en-US" sz="1100" b="0" i="0" u="none" strike="noStrike" cap="none" normalizeH="0" baseline="0" dirty="0" smtClean="0">
                          <a:ln>
                            <a:noFill/>
                          </a:ln>
                          <a:solidFill>
                            <a:srgbClr val="000000"/>
                          </a:solidFill>
                          <a:effectLst/>
                          <a:latin typeface="Arial" pitchFamily="34" charset="0"/>
                          <a:cs typeface="Arial" pitchFamily="34" charset="0"/>
                        </a:rPr>
                        <a:t>Degree</a:t>
                      </a:r>
                      <a:endParaRPr kumimoji="0" lang="en-GB" altLang="en-US" sz="1100" b="0" i="0" u="none" strike="noStrike" cap="none" normalizeH="0" baseline="0" dirty="0" smtClean="0">
                        <a:ln>
                          <a:noFill/>
                        </a:ln>
                        <a:solidFill>
                          <a:srgbClr val="000000"/>
                        </a:solidFill>
                        <a:effectLst/>
                        <a:latin typeface="Palatino"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E7"/>
                    </a:solidFill>
                  </a:tcPr>
                </a:tc>
                <a:tc hMerge="1">
                  <a:txBody>
                    <a:bodyPr/>
                    <a:lstStyle/>
                    <a:p>
                      <a:endParaRPr lang="en-GB"/>
                    </a:p>
                  </a:txBody>
                  <a:tcPr/>
                </a:tc>
                <a:tc>
                  <a:txBody>
                    <a:bodyPr/>
                    <a:lstStyle>
                      <a:lvl1pPr marL="457200" indent="-457200" eaLnBrk="0" hangingPunct="0">
                        <a:spcBef>
                          <a:spcPct val="20000"/>
                        </a:spcBef>
                        <a:buClr>
                          <a:schemeClr val="accent1"/>
                        </a:buClr>
                        <a:buSzPct val="85000"/>
                        <a:buFont typeface="Arial" pitchFamily="34" charset="0"/>
                        <a:tabLst>
                          <a:tab pos="457200" algn="l"/>
                          <a:tab pos="914400" algn="l"/>
                          <a:tab pos="1371600" algn="l"/>
                        </a:tabLst>
                        <a:defRPr sz="20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tabLst>
                          <a:tab pos="457200" algn="l"/>
                          <a:tab pos="914400" algn="l"/>
                          <a:tab pos="1371600" algn="l"/>
                        </a:tabLst>
                        <a:defRPr>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tabLst>
                          <a:tab pos="457200" algn="l"/>
                          <a:tab pos="914400" algn="l"/>
                          <a:tab pos="1371600" algn="l"/>
                        </a:tabLst>
                        <a:defRPr sz="1600">
                          <a:solidFill>
                            <a:schemeClr val="tx1"/>
                          </a:solidFill>
                          <a:latin typeface="Arial" pitchFamily="34" charset="0"/>
                        </a:defRPr>
                      </a:lvl3pPr>
                      <a:lvl4pPr marL="1600200" indent="-228600" eaLnBrk="0" hangingPunct="0">
                        <a:spcBef>
                          <a:spcPct val="20000"/>
                        </a:spcBef>
                        <a:buClr>
                          <a:schemeClr val="accent1"/>
                        </a:buClr>
                        <a:buFont typeface="Arial" pitchFamily="34" charset="0"/>
                        <a:tabLst>
                          <a:tab pos="457200" algn="l"/>
                          <a:tab pos="914400" algn="l"/>
                          <a:tab pos="1371600" algn="l"/>
                        </a:tabLst>
                        <a:defRPr sz="14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9pPr>
                    </a:lstStyle>
                    <a:p>
                      <a:pPr marL="457200" marR="0" lvl="0" indent="-457200" algn="just" defTabSz="914400" rtl="0" eaLnBrk="1" fontAlgn="base" latinLnBrk="0" hangingPunct="0">
                        <a:lnSpc>
                          <a:spcPct val="100000"/>
                        </a:lnSpc>
                        <a:spcBef>
                          <a:spcPct val="0"/>
                        </a:spcBef>
                        <a:spcAft>
                          <a:spcPct val="0"/>
                        </a:spcAft>
                        <a:buClrTx/>
                        <a:buSzTx/>
                        <a:buFontTx/>
                        <a:buNone/>
                        <a:tabLst>
                          <a:tab pos="457200" algn="l"/>
                          <a:tab pos="914400" algn="l"/>
                          <a:tab pos="1371600" algn="l"/>
                        </a:tabLst>
                      </a:pPr>
                      <a:r>
                        <a:rPr kumimoji="0" lang="en-GB" altLang="en-US" sz="1100" b="0" i="0" u="none" strike="noStrike" cap="none" normalizeH="0" baseline="0" dirty="0" smtClean="0">
                          <a:ln>
                            <a:noFill/>
                          </a:ln>
                          <a:solidFill>
                            <a:srgbClr val="000000"/>
                          </a:solidFill>
                          <a:effectLst/>
                          <a:latin typeface="Arial" pitchFamily="34" charset="0"/>
                          <a:cs typeface="Arial" pitchFamily="34" charset="0"/>
                        </a:rPr>
                        <a:t>Normal minimum permissible time for completion from date of enrolment</a:t>
                      </a:r>
                      <a:endParaRPr kumimoji="0" lang="en-GB" altLang="en-US" sz="1100" b="0" i="0" u="none" strike="noStrike" cap="none" normalizeH="0" baseline="0" dirty="0" smtClean="0">
                        <a:ln>
                          <a:noFill/>
                        </a:ln>
                        <a:solidFill>
                          <a:srgbClr val="000000"/>
                        </a:solidFill>
                        <a:effectLst/>
                        <a:latin typeface="Palatino"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E7"/>
                    </a:solidFill>
                  </a:tcPr>
                </a:tc>
                <a:tc>
                  <a:txBody>
                    <a:bodyPr/>
                    <a:lstStyle>
                      <a:lvl1pPr marL="457200" indent="-457200" eaLnBrk="0" hangingPunct="0">
                        <a:spcBef>
                          <a:spcPct val="20000"/>
                        </a:spcBef>
                        <a:buClr>
                          <a:schemeClr val="accent1"/>
                        </a:buClr>
                        <a:buSzPct val="85000"/>
                        <a:buFont typeface="Arial" pitchFamily="34" charset="0"/>
                        <a:tabLst>
                          <a:tab pos="457200" algn="l"/>
                          <a:tab pos="914400" algn="l"/>
                          <a:tab pos="1371600" algn="l"/>
                        </a:tabLst>
                        <a:defRPr sz="20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tabLst>
                          <a:tab pos="457200" algn="l"/>
                          <a:tab pos="914400" algn="l"/>
                          <a:tab pos="1371600" algn="l"/>
                        </a:tabLst>
                        <a:defRPr>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tabLst>
                          <a:tab pos="457200" algn="l"/>
                          <a:tab pos="914400" algn="l"/>
                          <a:tab pos="1371600" algn="l"/>
                        </a:tabLst>
                        <a:defRPr sz="1600">
                          <a:solidFill>
                            <a:schemeClr val="tx1"/>
                          </a:solidFill>
                          <a:latin typeface="Arial" pitchFamily="34" charset="0"/>
                        </a:defRPr>
                      </a:lvl3pPr>
                      <a:lvl4pPr marL="1600200" indent="-228600" eaLnBrk="0" hangingPunct="0">
                        <a:spcBef>
                          <a:spcPct val="20000"/>
                        </a:spcBef>
                        <a:buClr>
                          <a:schemeClr val="accent1"/>
                        </a:buClr>
                        <a:buFont typeface="Arial" pitchFamily="34" charset="0"/>
                        <a:tabLst>
                          <a:tab pos="457200" algn="l"/>
                          <a:tab pos="914400" algn="l"/>
                          <a:tab pos="1371600" algn="l"/>
                        </a:tabLst>
                        <a:defRPr sz="14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9pPr>
                    </a:lstStyle>
                    <a:p>
                      <a:pPr marL="457200" marR="0" lvl="0" indent="-457200" algn="just" defTabSz="914400" rtl="0" eaLnBrk="1" fontAlgn="base" latinLnBrk="0" hangingPunct="0">
                        <a:lnSpc>
                          <a:spcPct val="100000"/>
                        </a:lnSpc>
                        <a:spcBef>
                          <a:spcPct val="0"/>
                        </a:spcBef>
                        <a:spcAft>
                          <a:spcPct val="0"/>
                        </a:spcAft>
                        <a:buClrTx/>
                        <a:buSzTx/>
                        <a:buFontTx/>
                        <a:buNone/>
                        <a:tabLst>
                          <a:tab pos="457200" algn="l"/>
                          <a:tab pos="914400" algn="l"/>
                          <a:tab pos="1371600" algn="l"/>
                        </a:tabLst>
                      </a:pPr>
                      <a:r>
                        <a:rPr kumimoji="0" lang="en-GB" altLang="en-US" sz="1100" b="0" i="0" u="none" strike="noStrike" cap="none" normalizeH="0" baseline="0" dirty="0" smtClean="0">
                          <a:ln>
                            <a:noFill/>
                          </a:ln>
                          <a:solidFill>
                            <a:srgbClr val="000000"/>
                          </a:solidFill>
                          <a:effectLst/>
                          <a:latin typeface="Arial" pitchFamily="34" charset="0"/>
                          <a:cs typeface="Arial" pitchFamily="34" charset="0"/>
                        </a:rPr>
                        <a:t>Normal maximum permissible time for completion from date of enrolment</a:t>
                      </a:r>
                      <a:endParaRPr kumimoji="0" lang="en-GB" altLang="en-US" sz="1100" b="0" i="0" u="none" strike="noStrike" cap="none" normalizeH="0" baseline="0" dirty="0" smtClean="0">
                        <a:ln>
                          <a:noFill/>
                        </a:ln>
                        <a:solidFill>
                          <a:srgbClr val="000000"/>
                        </a:solidFill>
                        <a:effectLst/>
                        <a:latin typeface="Palatino"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E7"/>
                    </a:solidFill>
                  </a:tcPr>
                </a:tc>
              </a:tr>
              <a:tr h="303213">
                <a:tc gridSpan="4">
                  <a:txBody>
                    <a:bodyPr/>
                    <a:lstStyle>
                      <a:lvl1pPr marL="457200" indent="-457200" eaLnBrk="0" hangingPunct="0">
                        <a:spcBef>
                          <a:spcPct val="20000"/>
                        </a:spcBef>
                        <a:buClr>
                          <a:schemeClr val="accent1"/>
                        </a:buClr>
                        <a:buSzPct val="85000"/>
                        <a:buFont typeface="Arial" pitchFamily="34" charset="0"/>
                        <a:tabLst>
                          <a:tab pos="457200" algn="l"/>
                          <a:tab pos="914400" algn="l"/>
                          <a:tab pos="1371600" algn="l"/>
                        </a:tabLst>
                        <a:defRPr sz="20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tabLst>
                          <a:tab pos="457200" algn="l"/>
                          <a:tab pos="914400" algn="l"/>
                          <a:tab pos="1371600" algn="l"/>
                        </a:tabLst>
                        <a:defRPr>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tabLst>
                          <a:tab pos="457200" algn="l"/>
                          <a:tab pos="914400" algn="l"/>
                          <a:tab pos="1371600" algn="l"/>
                        </a:tabLst>
                        <a:defRPr sz="1600">
                          <a:solidFill>
                            <a:schemeClr val="tx1"/>
                          </a:solidFill>
                          <a:latin typeface="Arial" pitchFamily="34" charset="0"/>
                        </a:defRPr>
                      </a:lvl3pPr>
                      <a:lvl4pPr marL="1600200" indent="-228600" eaLnBrk="0" hangingPunct="0">
                        <a:spcBef>
                          <a:spcPct val="20000"/>
                        </a:spcBef>
                        <a:buClr>
                          <a:schemeClr val="accent1"/>
                        </a:buClr>
                        <a:buFont typeface="Arial" pitchFamily="34" charset="0"/>
                        <a:tabLst>
                          <a:tab pos="457200" algn="l"/>
                          <a:tab pos="914400" algn="l"/>
                          <a:tab pos="1371600" algn="l"/>
                        </a:tabLst>
                        <a:defRPr sz="14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9pPr>
                    </a:lstStyle>
                    <a:p>
                      <a:pPr marL="457200" marR="0" lvl="0" indent="-457200" algn="just" defTabSz="914400" rtl="0" eaLnBrk="1" fontAlgn="base" latinLnBrk="0" hangingPunct="0">
                        <a:lnSpc>
                          <a:spcPct val="100000"/>
                        </a:lnSpc>
                        <a:spcBef>
                          <a:spcPct val="0"/>
                        </a:spcBef>
                        <a:spcAft>
                          <a:spcPct val="0"/>
                        </a:spcAft>
                        <a:buClrTx/>
                        <a:buSzTx/>
                        <a:buFontTx/>
                        <a:buNone/>
                        <a:tabLst>
                          <a:tab pos="457200" algn="l"/>
                          <a:tab pos="914400" algn="l"/>
                          <a:tab pos="1371600" algn="l"/>
                        </a:tabLst>
                      </a:pPr>
                      <a:r>
                        <a:rPr kumimoji="0" lang="en-GB" altLang="en-US" sz="1100" b="0" i="0" u="none" strike="noStrike" cap="none" normalizeH="0" baseline="0" dirty="0" smtClean="0">
                          <a:ln>
                            <a:noFill/>
                          </a:ln>
                          <a:solidFill>
                            <a:srgbClr val="000000"/>
                          </a:solidFill>
                          <a:effectLst/>
                          <a:latin typeface="Arial" pitchFamily="34" charset="0"/>
                          <a:cs typeface="Arial" pitchFamily="34" charset="0"/>
                        </a:rPr>
                        <a:t>MPhil</a:t>
                      </a:r>
                      <a:endParaRPr kumimoji="0" lang="en-GB" altLang="en-US" sz="1100" b="0" i="0" u="none" strike="noStrike" cap="none" normalizeH="0" baseline="0" dirty="0" smtClean="0">
                        <a:ln>
                          <a:noFill/>
                        </a:ln>
                        <a:solidFill>
                          <a:srgbClr val="000000"/>
                        </a:solidFill>
                        <a:effectLst/>
                        <a:latin typeface="Palatino"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E7"/>
                    </a:solidFill>
                  </a:tcPr>
                </a:tc>
                <a:tc hMerge="1">
                  <a:txBody>
                    <a:bodyPr/>
                    <a:lstStyle/>
                    <a:p>
                      <a:endParaRPr lang="en-GB"/>
                    </a:p>
                  </a:txBody>
                  <a:tcPr/>
                </a:tc>
                <a:tc hMerge="1">
                  <a:txBody>
                    <a:bodyPr/>
                    <a:lstStyle/>
                    <a:p>
                      <a:endParaRPr lang="en-GB"/>
                    </a:p>
                  </a:txBody>
                  <a:tcPr/>
                </a:tc>
                <a:tc hMerge="1">
                  <a:txBody>
                    <a:bodyPr/>
                    <a:lstStyle/>
                    <a:p>
                      <a:endParaRPr lang="en-GB"/>
                    </a:p>
                  </a:txBody>
                  <a:tcPr/>
                </a:tc>
              </a:tr>
              <a:tr h="303213">
                <a:tc>
                  <a:txBody>
                    <a:bodyPr/>
                    <a:lstStyle>
                      <a:lvl1pPr marL="457200" indent="-457200" eaLnBrk="0" hangingPunct="0">
                        <a:spcBef>
                          <a:spcPct val="20000"/>
                        </a:spcBef>
                        <a:buClr>
                          <a:schemeClr val="accent1"/>
                        </a:buClr>
                        <a:buSzPct val="85000"/>
                        <a:buFont typeface="Arial" pitchFamily="34" charset="0"/>
                        <a:tabLst>
                          <a:tab pos="457200" algn="l"/>
                          <a:tab pos="914400" algn="l"/>
                          <a:tab pos="1371600" algn="l"/>
                        </a:tabLst>
                        <a:defRPr sz="20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tabLst>
                          <a:tab pos="457200" algn="l"/>
                          <a:tab pos="914400" algn="l"/>
                          <a:tab pos="1371600" algn="l"/>
                        </a:tabLst>
                        <a:defRPr>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tabLst>
                          <a:tab pos="457200" algn="l"/>
                          <a:tab pos="914400" algn="l"/>
                          <a:tab pos="1371600" algn="l"/>
                        </a:tabLst>
                        <a:defRPr sz="1600">
                          <a:solidFill>
                            <a:schemeClr val="tx1"/>
                          </a:solidFill>
                          <a:latin typeface="Arial" pitchFamily="34" charset="0"/>
                        </a:defRPr>
                      </a:lvl3pPr>
                      <a:lvl4pPr marL="1600200" indent="-228600" eaLnBrk="0" hangingPunct="0">
                        <a:spcBef>
                          <a:spcPct val="20000"/>
                        </a:spcBef>
                        <a:buClr>
                          <a:schemeClr val="accent1"/>
                        </a:buClr>
                        <a:buFont typeface="Arial" pitchFamily="34" charset="0"/>
                        <a:tabLst>
                          <a:tab pos="457200" algn="l"/>
                          <a:tab pos="914400" algn="l"/>
                          <a:tab pos="1371600" algn="l"/>
                        </a:tabLst>
                        <a:defRPr sz="14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9pPr>
                    </a:lstStyle>
                    <a:p>
                      <a:pPr marL="457200" marR="0" lvl="0" indent="-457200" algn="just" defTabSz="914400" rtl="0" eaLnBrk="1" fontAlgn="base" latinLnBrk="0" hangingPunct="0">
                        <a:lnSpc>
                          <a:spcPct val="100000"/>
                        </a:lnSpc>
                        <a:spcBef>
                          <a:spcPct val="0"/>
                        </a:spcBef>
                        <a:spcAft>
                          <a:spcPct val="0"/>
                        </a:spcAft>
                        <a:buClrTx/>
                        <a:buSzTx/>
                        <a:buFontTx/>
                        <a:buNone/>
                        <a:tabLst>
                          <a:tab pos="457200" algn="l"/>
                          <a:tab pos="914400" algn="l"/>
                          <a:tab pos="1371600" algn="l"/>
                        </a:tabLst>
                      </a:pPr>
                      <a:r>
                        <a:rPr kumimoji="0" lang="en-GB" altLang="en-US" sz="1100" b="0" i="0" u="none" strike="noStrike" cap="none" normalizeH="0" baseline="0" smtClean="0">
                          <a:ln>
                            <a:noFill/>
                          </a:ln>
                          <a:solidFill>
                            <a:srgbClr val="000000"/>
                          </a:solidFill>
                          <a:effectLst/>
                          <a:latin typeface="Arial" pitchFamily="34" charset="0"/>
                          <a:cs typeface="Arial" pitchFamily="34" charset="0"/>
                        </a:rPr>
                        <a:t>Full-time</a:t>
                      </a:r>
                      <a:endParaRPr kumimoji="0" lang="en-GB" altLang="en-US" sz="1100" b="0" i="0" u="none" strike="noStrike" cap="none" normalizeH="0" baseline="0" smtClean="0">
                        <a:ln>
                          <a:noFill/>
                        </a:ln>
                        <a:solidFill>
                          <a:srgbClr val="000000"/>
                        </a:solidFill>
                        <a:effectLst/>
                        <a:latin typeface="Palatino"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E7"/>
                    </a:solidFill>
                  </a:tcPr>
                </a:tc>
                <a:tc gridSpan="2">
                  <a:txBody>
                    <a:bodyPr/>
                    <a:lstStyle>
                      <a:lvl1pPr marL="457200" indent="-457200" eaLnBrk="0" hangingPunct="0">
                        <a:spcBef>
                          <a:spcPct val="20000"/>
                        </a:spcBef>
                        <a:buClr>
                          <a:schemeClr val="accent1"/>
                        </a:buClr>
                        <a:buSzPct val="85000"/>
                        <a:buFont typeface="Arial" pitchFamily="34" charset="0"/>
                        <a:tabLst>
                          <a:tab pos="457200" algn="l"/>
                          <a:tab pos="914400" algn="l"/>
                          <a:tab pos="1371600" algn="l"/>
                        </a:tabLst>
                        <a:defRPr sz="20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tabLst>
                          <a:tab pos="457200" algn="l"/>
                          <a:tab pos="914400" algn="l"/>
                          <a:tab pos="1371600" algn="l"/>
                        </a:tabLst>
                        <a:defRPr>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tabLst>
                          <a:tab pos="457200" algn="l"/>
                          <a:tab pos="914400" algn="l"/>
                          <a:tab pos="1371600" algn="l"/>
                        </a:tabLst>
                        <a:defRPr sz="1600">
                          <a:solidFill>
                            <a:schemeClr val="tx1"/>
                          </a:solidFill>
                          <a:latin typeface="Arial" pitchFamily="34" charset="0"/>
                        </a:defRPr>
                      </a:lvl3pPr>
                      <a:lvl4pPr marL="1600200" indent="-228600" eaLnBrk="0" hangingPunct="0">
                        <a:spcBef>
                          <a:spcPct val="20000"/>
                        </a:spcBef>
                        <a:buClr>
                          <a:schemeClr val="accent1"/>
                        </a:buClr>
                        <a:buFont typeface="Arial" pitchFamily="34" charset="0"/>
                        <a:tabLst>
                          <a:tab pos="457200" algn="l"/>
                          <a:tab pos="914400" algn="l"/>
                          <a:tab pos="1371600" algn="l"/>
                        </a:tabLst>
                        <a:defRPr sz="14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9pPr>
                    </a:lstStyle>
                    <a:p>
                      <a:pPr marL="457200" marR="0" lvl="0" indent="-457200" algn="just" defTabSz="914400" rtl="0" eaLnBrk="1" fontAlgn="base" latinLnBrk="0" hangingPunct="0">
                        <a:lnSpc>
                          <a:spcPct val="100000"/>
                        </a:lnSpc>
                        <a:spcBef>
                          <a:spcPct val="0"/>
                        </a:spcBef>
                        <a:spcAft>
                          <a:spcPct val="0"/>
                        </a:spcAft>
                        <a:buClrTx/>
                        <a:buSzTx/>
                        <a:buFontTx/>
                        <a:buNone/>
                        <a:tabLst>
                          <a:tab pos="457200" algn="l"/>
                          <a:tab pos="914400" algn="l"/>
                          <a:tab pos="1371600" algn="l"/>
                        </a:tabLst>
                      </a:pPr>
                      <a:r>
                        <a:rPr kumimoji="0" lang="en-GB" altLang="en-US" sz="1100" b="0" i="0" u="none" strike="noStrike" cap="none" normalizeH="0" baseline="0" smtClean="0">
                          <a:ln>
                            <a:noFill/>
                          </a:ln>
                          <a:solidFill>
                            <a:srgbClr val="000000"/>
                          </a:solidFill>
                          <a:effectLst/>
                          <a:latin typeface="Arial" pitchFamily="34" charset="0"/>
                          <a:cs typeface="Arial" pitchFamily="34" charset="0"/>
                        </a:rPr>
                        <a:t>18 months</a:t>
                      </a:r>
                      <a:endParaRPr kumimoji="0" lang="en-GB" altLang="en-US" sz="1100" b="0" i="0" u="none" strike="noStrike" cap="none" normalizeH="0" baseline="0" smtClean="0">
                        <a:ln>
                          <a:noFill/>
                        </a:ln>
                        <a:solidFill>
                          <a:srgbClr val="000000"/>
                        </a:solidFill>
                        <a:effectLst/>
                        <a:latin typeface="Palatino"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E7"/>
                    </a:solidFill>
                  </a:tcPr>
                </a:tc>
                <a:tc hMerge="1">
                  <a:txBody>
                    <a:bodyPr/>
                    <a:lstStyle/>
                    <a:p>
                      <a:endParaRPr lang="en-GB"/>
                    </a:p>
                  </a:txBody>
                  <a:tcPr/>
                </a:tc>
                <a:tc>
                  <a:txBody>
                    <a:bodyPr/>
                    <a:lstStyle>
                      <a:lvl1pPr marL="457200" indent="-457200" eaLnBrk="0" hangingPunct="0">
                        <a:spcBef>
                          <a:spcPct val="20000"/>
                        </a:spcBef>
                        <a:buClr>
                          <a:schemeClr val="accent1"/>
                        </a:buClr>
                        <a:buSzPct val="85000"/>
                        <a:buFont typeface="Arial" pitchFamily="34" charset="0"/>
                        <a:tabLst>
                          <a:tab pos="457200" algn="l"/>
                          <a:tab pos="914400" algn="l"/>
                          <a:tab pos="1371600" algn="l"/>
                        </a:tabLst>
                        <a:defRPr sz="20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tabLst>
                          <a:tab pos="457200" algn="l"/>
                          <a:tab pos="914400" algn="l"/>
                          <a:tab pos="1371600" algn="l"/>
                        </a:tabLst>
                        <a:defRPr>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tabLst>
                          <a:tab pos="457200" algn="l"/>
                          <a:tab pos="914400" algn="l"/>
                          <a:tab pos="1371600" algn="l"/>
                        </a:tabLst>
                        <a:defRPr sz="1600">
                          <a:solidFill>
                            <a:schemeClr val="tx1"/>
                          </a:solidFill>
                          <a:latin typeface="Arial" pitchFamily="34" charset="0"/>
                        </a:defRPr>
                      </a:lvl3pPr>
                      <a:lvl4pPr marL="1600200" indent="-228600" eaLnBrk="0" hangingPunct="0">
                        <a:spcBef>
                          <a:spcPct val="20000"/>
                        </a:spcBef>
                        <a:buClr>
                          <a:schemeClr val="accent1"/>
                        </a:buClr>
                        <a:buFont typeface="Arial" pitchFamily="34" charset="0"/>
                        <a:tabLst>
                          <a:tab pos="457200" algn="l"/>
                          <a:tab pos="914400" algn="l"/>
                          <a:tab pos="1371600" algn="l"/>
                        </a:tabLst>
                        <a:defRPr sz="14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9pPr>
                    </a:lstStyle>
                    <a:p>
                      <a:pPr marL="457200" marR="0" lvl="0" indent="-457200" algn="just" defTabSz="914400" rtl="0" eaLnBrk="1" fontAlgn="base" latinLnBrk="0" hangingPunct="0">
                        <a:lnSpc>
                          <a:spcPct val="100000"/>
                        </a:lnSpc>
                        <a:spcBef>
                          <a:spcPct val="0"/>
                        </a:spcBef>
                        <a:spcAft>
                          <a:spcPct val="0"/>
                        </a:spcAft>
                        <a:buClrTx/>
                        <a:buSzTx/>
                        <a:buFontTx/>
                        <a:buNone/>
                        <a:tabLst>
                          <a:tab pos="457200" algn="l"/>
                          <a:tab pos="914400" algn="l"/>
                          <a:tab pos="1371600" algn="l"/>
                        </a:tabLst>
                      </a:pPr>
                      <a:r>
                        <a:rPr kumimoji="0" lang="en-GB" altLang="en-US" sz="1100" b="0" i="0" u="none" strike="noStrike" cap="none" normalizeH="0" baseline="0" dirty="0" smtClean="0">
                          <a:ln>
                            <a:noFill/>
                          </a:ln>
                          <a:solidFill>
                            <a:srgbClr val="000000"/>
                          </a:solidFill>
                          <a:effectLst/>
                          <a:latin typeface="Arial" pitchFamily="34" charset="0"/>
                          <a:cs typeface="Arial" pitchFamily="34" charset="0"/>
                        </a:rPr>
                        <a:t>24 months</a:t>
                      </a:r>
                      <a:endParaRPr kumimoji="0" lang="en-GB" altLang="en-US" sz="1100" b="0" i="0" u="none" strike="noStrike" cap="none" normalizeH="0" baseline="0" dirty="0" smtClean="0">
                        <a:ln>
                          <a:noFill/>
                        </a:ln>
                        <a:solidFill>
                          <a:srgbClr val="000000"/>
                        </a:solidFill>
                        <a:effectLst/>
                        <a:latin typeface="Palatino"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E7"/>
                    </a:solidFill>
                  </a:tcPr>
                </a:tc>
              </a:tr>
              <a:tr h="303213">
                <a:tc>
                  <a:txBody>
                    <a:bodyPr/>
                    <a:lstStyle>
                      <a:lvl1pPr marL="457200" indent="-457200" eaLnBrk="0" hangingPunct="0">
                        <a:spcBef>
                          <a:spcPct val="20000"/>
                        </a:spcBef>
                        <a:buClr>
                          <a:schemeClr val="accent1"/>
                        </a:buClr>
                        <a:buSzPct val="85000"/>
                        <a:buFont typeface="Arial" pitchFamily="34" charset="0"/>
                        <a:tabLst>
                          <a:tab pos="457200" algn="l"/>
                          <a:tab pos="914400" algn="l"/>
                          <a:tab pos="1371600" algn="l"/>
                        </a:tabLst>
                        <a:defRPr sz="20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tabLst>
                          <a:tab pos="457200" algn="l"/>
                          <a:tab pos="914400" algn="l"/>
                          <a:tab pos="1371600" algn="l"/>
                        </a:tabLst>
                        <a:defRPr>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tabLst>
                          <a:tab pos="457200" algn="l"/>
                          <a:tab pos="914400" algn="l"/>
                          <a:tab pos="1371600" algn="l"/>
                        </a:tabLst>
                        <a:defRPr sz="1600">
                          <a:solidFill>
                            <a:schemeClr val="tx1"/>
                          </a:solidFill>
                          <a:latin typeface="Arial" pitchFamily="34" charset="0"/>
                        </a:defRPr>
                      </a:lvl3pPr>
                      <a:lvl4pPr marL="1600200" indent="-228600" eaLnBrk="0" hangingPunct="0">
                        <a:spcBef>
                          <a:spcPct val="20000"/>
                        </a:spcBef>
                        <a:buClr>
                          <a:schemeClr val="accent1"/>
                        </a:buClr>
                        <a:buFont typeface="Arial" pitchFamily="34" charset="0"/>
                        <a:tabLst>
                          <a:tab pos="457200" algn="l"/>
                          <a:tab pos="914400" algn="l"/>
                          <a:tab pos="1371600" algn="l"/>
                        </a:tabLst>
                        <a:defRPr sz="14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9pPr>
                    </a:lstStyle>
                    <a:p>
                      <a:pPr marL="457200" marR="0" lvl="0" indent="-457200" algn="just" defTabSz="914400" rtl="0" eaLnBrk="1" fontAlgn="base" latinLnBrk="0" hangingPunct="0">
                        <a:lnSpc>
                          <a:spcPct val="100000"/>
                        </a:lnSpc>
                        <a:spcBef>
                          <a:spcPct val="0"/>
                        </a:spcBef>
                        <a:spcAft>
                          <a:spcPct val="0"/>
                        </a:spcAft>
                        <a:buClrTx/>
                        <a:buSzTx/>
                        <a:buFontTx/>
                        <a:buNone/>
                        <a:tabLst>
                          <a:tab pos="457200" algn="l"/>
                          <a:tab pos="914400" algn="l"/>
                          <a:tab pos="1371600" algn="l"/>
                        </a:tabLst>
                      </a:pPr>
                      <a:r>
                        <a:rPr kumimoji="0" lang="en-GB" altLang="en-US" sz="1100" b="0" i="0" u="none" strike="noStrike" cap="none" normalizeH="0" baseline="0" smtClean="0">
                          <a:ln>
                            <a:noFill/>
                          </a:ln>
                          <a:solidFill>
                            <a:srgbClr val="000000"/>
                          </a:solidFill>
                          <a:effectLst/>
                          <a:latin typeface="Arial" pitchFamily="34" charset="0"/>
                          <a:cs typeface="Arial" pitchFamily="34" charset="0"/>
                        </a:rPr>
                        <a:t>Part-time</a:t>
                      </a:r>
                      <a:endParaRPr kumimoji="0" lang="en-GB" altLang="en-US" sz="1100" b="0" i="0" u="none" strike="noStrike" cap="none" normalizeH="0" baseline="0" smtClean="0">
                        <a:ln>
                          <a:noFill/>
                        </a:ln>
                        <a:solidFill>
                          <a:srgbClr val="000000"/>
                        </a:solidFill>
                        <a:effectLst/>
                        <a:latin typeface="Palatino"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E7"/>
                    </a:solidFill>
                  </a:tcPr>
                </a:tc>
                <a:tc gridSpan="2">
                  <a:txBody>
                    <a:bodyPr/>
                    <a:lstStyle>
                      <a:lvl1pPr marL="457200" indent="-457200" eaLnBrk="0" hangingPunct="0">
                        <a:spcBef>
                          <a:spcPct val="20000"/>
                        </a:spcBef>
                        <a:buClr>
                          <a:schemeClr val="accent1"/>
                        </a:buClr>
                        <a:buSzPct val="85000"/>
                        <a:buFont typeface="Arial" pitchFamily="34" charset="0"/>
                        <a:tabLst>
                          <a:tab pos="457200" algn="l"/>
                          <a:tab pos="914400" algn="l"/>
                          <a:tab pos="1371600" algn="l"/>
                        </a:tabLst>
                        <a:defRPr sz="20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tabLst>
                          <a:tab pos="457200" algn="l"/>
                          <a:tab pos="914400" algn="l"/>
                          <a:tab pos="1371600" algn="l"/>
                        </a:tabLst>
                        <a:defRPr>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tabLst>
                          <a:tab pos="457200" algn="l"/>
                          <a:tab pos="914400" algn="l"/>
                          <a:tab pos="1371600" algn="l"/>
                        </a:tabLst>
                        <a:defRPr sz="1600">
                          <a:solidFill>
                            <a:schemeClr val="tx1"/>
                          </a:solidFill>
                          <a:latin typeface="Arial" pitchFamily="34" charset="0"/>
                        </a:defRPr>
                      </a:lvl3pPr>
                      <a:lvl4pPr marL="1600200" indent="-228600" eaLnBrk="0" hangingPunct="0">
                        <a:spcBef>
                          <a:spcPct val="20000"/>
                        </a:spcBef>
                        <a:buClr>
                          <a:schemeClr val="accent1"/>
                        </a:buClr>
                        <a:buFont typeface="Arial" pitchFamily="34" charset="0"/>
                        <a:tabLst>
                          <a:tab pos="457200" algn="l"/>
                          <a:tab pos="914400" algn="l"/>
                          <a:tab pos="1371600" algn="l"/>
                        </a:tabLst>
                        <a:defRPr sz="14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9pPr>
                    </a:lstStyle>
                    <a:p>
                      <a:pPr marL="457200" marR="0" lvl="0" indent="-457200" algn="just" defTabSz="914400" rtl="0" eaLnBrk="1" fontAlgn="base" latinLnBrk="0" hangingPunct="0">
                        <a:lnSpc>
                          <a:spcPct val="100000"/>
                        </a:lnSpc>
                        <a:spcBef>
                          <a:spcPct val="0"/>
                        </a:spcBef>
                        <a:spcAft>
                          <a:spcPct val="0"/>
                        </a:spcAft>
                        <a:buClrTx/>
                        <a:buSzTx/>
                        <a:buFontTx/>
                        <a:buNone/>
                        <a:tabLst>
                          <a:tab pos="457200" algn="l"/>
                          <a:tab pos="914400" algn="l"/>
                          <a:tab pos="1371600" algn="l"/>
                        </a:tabLst>
                      </a:pPr>
                      <a:r>
                        <a:rPr kumimoji="0" lang="en-GB" altLang="en-US" sz="1100" b="0" i="0" u="none" strike="noStrike" cap="none" normalizeH="0" baseline="0" smtClean="0">
                          <a:ln>
                            <a:noFill/>
                          </a:ln>
                          <a:solidFill>
                            <a:srgbClr val="000000"/>
                          </a:solidFill>
                          <a:effectLst/>
                          <a:latin typeface="Arial" pitchFamily="34" charset="0"/>
                          <a:cs typeface="Arial" pitchFamily="34" charset="0"/>
                        </a:rPr>
                        <a:t>30 months</a:t>
                      </a:r>
                      <a:endParaRPr kumimoji="0" lang="en-GB" altLang="en-US" sz="1100" b="0" i="0" u="none" strike="noStrike" cap="none" normalizeH="0" baseline="0" smtClean="0">
                        <a:ln>
                          <a:noFill/>
                        </a:ln>
                        <a:solidFill>
                          <a:srgbClr val="000000"/>
                        </a:solidFill>
                        <a:effectLst/>
                        <a:latin typeface="Palatino"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E7"/>
                    </a:solidFill>
                  </a:tcPr>
                </a:tc>
                <a:tc hMerge="1">
                  <a:txBody>
                    <a:bodyPr/>
                    <a:lstStyle/>
                    <a:p>
                      <a:endParaRPr lang="en-GB"/>
                    </a:p>
                  </a:txBody>
                  <a:tcPr/>
                </a:tc>
                <a:tc>
                  <a:txBody>
                    <a:bodyPr/>
                    <a:lstStyle>
                      <a:lvl1pPr marL="457200" indent="-457200" eaLnBrk="0" hangingPunct="0">
                        <a:spcBef>
                          <a:spcPct val="20000"/>
                        </a:spcBef>
                        <a:buClr>
                          <a:schemeClr val="accent1"/>
                        </a:buClr>
                        <a:buSzPct val="85000"/>
                        <a:buFont typeface="Arial" pitchFamily="34" charset="0"/>
                        <a:tabLst>
                          <a:tab pos="457200" algn="l"/>
                          <a:tab pos="914400" algn="l"/>
                          <a:tab pos="1371600" algn="l"/>
                        </a:tabLst>
                        <a:defRPr sz="20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tabLst>
                          <a:tab pos="457200" algn="l"/>
                          <a:tab pos="914400" algn="l"/>
                          <a:tab pos="1371600" algn="l"/>
                        </a:tabLst>
                        <a:defRPr>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tabLst>
                          <a:tab pos="457200" algn="l"/>
                          <a:tab pos="914400" algn="l"/>
                          <a:tab pos="1371600" algn="l"/>
                        </a:tabLst>
                        <a:defRPr sz="1600">
                          <a:solidFill>
                            <a:schemeClr val="tx1"/>
                          </a:solidFill>
                          <a:latin typeface="Arial" pitchFamily="34" charset="0"/>
                        </a:defRPr>
                      </a:lvl3pPr>
                      <a:lvl4pPr marL="1600200" indent="-228600" eaLnBrk="0" hangingPunct="0">
                        <a:spcBef>
                          <a:spcPct val="20000"/>
                        </a:spcBef>
                        <a:buClr>
                          <a:schemeClr val="accent1"/>
                        </a:buClr>
                        <a:buFont typeface="Arial" pitchFamily="34" charset="0"/>
                        <a:tabLst>
                          <a:tab pos="457200" algn="l"/>
                          <a:tab pos="914400" algn="l"/>
                          <a:tab pos="1371600" algn="l"/>
                        </a:tabLst>
                        <a:defRPr sz="14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9pPr>
                    </a:lstStyle>
                    <a:p>
                      <a:pPr marL="457200" marR="0" lvl="0" indent="-457200" algn="just" defTabSz="914400" rtl="0" eaLnBrk="1" fontAlgn="base" latinLnBrk="0" hangingPunct="0">
                        <a:lnSpc>
                          <a:spcPct val="100000"/>
                        </a:lnSpc>
                        <a:spcBef>
                          <a:spcPct val="0"/>
                        </a:spcBef>
                        <a:spcAft>
                          <a:spcPct val="0"/>
                        </a:spcAft>
                        <a:buClrTx/>
                        <a:buSzTx/>
                        <a:buFontTx/>
                        <a:buNone/>
                        <a:tabLst>
                          <a:tab pos="457200" algn="l"/>
                          <a:tab pos="914400" algn="l"/>
                          <a:tab pos="1371600" algn="l"/>
                        </a:tabLst>
                      </a:pPr>
                      <a:r>
                        <a:rPr kumimoji="0" lang="en-GB" altLang="en-US" sz="1100" b="0" i="0" u="none" strike="noStrike" cap="none" normalizeH="0" baseline="0" dirty="0" smtClean="0">
                          <a:ln>
                            <a:noFill/>
                          </a:ln>
                          <a:solidFill>
                            <a:srgbClr val="000000"/>
                          </a:solidFill>
                          <a:effectLst/>
                          <a:latin typeface="Arial" pitchFamily="34" charset="0"/>
                          <a:cs typeface="Arial" pitchFamily="34" charset="0"/>
                        </a:rPr>
                        <a:t>36 months</a:t>
                      </a:r>
                      <a:endParaRPr kumimoji="0" lang="en-GB" altLang="en-US" sz="1100" b="0" i="0" u="none" strike="noStrike" cap="none" normalizeH="0" baseline="0" dirty="0" smtClean="0">
                        <a:ln>
                          <a:noFill/>
                        </a:ln>
                        <a:solidFill>
                          <a:srgbClr val="000000"/>
                        </a:solidFill>
                        <a:effectLst/>
                        <a:latin typeface="Palatino"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E7"/>
                    </a:solidFill>
                  </a:tcPr>
                </a:tc>
              </a:tr>
              <a:tr h="303213">
                <a:tc gridSpan="4">
                  <a:txBody>
                    <a:bodyPr/>
                    <a:lstStyle>
                      <a:lvl1pPr marL="457200" indent="-457200" eaLnBrk="0" hangingPunct="0">
                        <a:spcBef>
                          <a:spcPct val="20000"/>
                        </a:spcBef>
                        <a:buClr>
                          <a:schemeClr val="accent1"/>
                        </a:buClr>
                        <a:buSzPct val="85000"/>
                        <a:buFont typeface="Arial" pitchFamily="34" charset="0"/>
                        <a:tabLst>
                          <a:tab pos="457200" algn="l"/>
                          <a:tab pos="914400" algn="l"/>
                          <a:tab pos="1371600" algn="l"/>
                        </a:tabLst>
                        <a:defRPr sz="20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tabLst>
                          <a:tab pos="457200" algn="l"/>
                          <a:tab pos="914400" algn="l"/>
                          <a:tab pos="1371600" algn="l"/>
                        </a:tabLst>
                        <a:defRPr>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tabLst>
                          <a:tab pos="457200" algn="l"/>
                          <a:tab pos="914400" algn="l"/>
                          <a:tab pos="1371600" algn="l"/>
                        </a:tabLst>
                        <a:defRPr sz="1600">
                          <a:solidFill>
                            <a:schemeClr val="tx1"/>
                          </a:solidFill>
                          <a:latin typeface="Arial" pitchFamily="34" charset="0"/>
                        </a:defRPr>
                      </a:lvl3pPr>
                      <a:lvl4pPr marL="1600200" indent="-228600" eaLnBrk="0" hangingPunct="0">
                        <a:spcBef>
                          <a:spcPct val="20000"/>
                        </a:spcBef>
                        <a:buClr>
                          <a:schemeClr val="accent1"/>
                        </a:buClr>
                        <a:buFont typeface="Arial" pitchFamily="34" charset="0"/>
                        <a:tabLst>
                          <a:tab pos="457200" algn="l"/>
                          <a:tab pos="914400" algn="l"/>
                          <a:tab pos="1371600" algn="l"/>
                        </a:tabLst>
                        <a:defRPr sz="14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9pPr>
                    </a:lstStyle>
                    <a:p>
                      <a:pPr marL="457200" marR="0" lvl="0" indent="-457200" algn="just" defTabSz="914400" rtl="0" eaLnBrk="1" fontAlgn="base" latinLnBrk="0" hangingPunct="0">
                        <a:lnSpc>
                          <a:spcPct val="100000"/>
                        </a:lnSpc>
                        <a:spcBef>
                          <a:spcPct val="0"/>
                        </a:spcBef>
                        <a:spcAft>
                          <a:spcPct val="0"/>
                        </a:spcAft>
                        <a:buClrTx/>
                        <a:buSzTx/>
                        <a:buFontTx/>
                        <a:buNone/>
                        <a:tabLst>
                          <a:tab pos="457200" algn="l"/>
                          <a:tab pos="914400" algn="l"/>
                          <a:tab pos="1371600" algn="l"/>
                        </a:tabLst>
                      </a:pPr>
                      <a:r>
                        <a:rPr kumimoji="0" lang="en-GB" altLang="en-US" sz="1100" b="0" i="0" u="none" strike="noStrike" cap="none" normalizeH="0" baseline="0" dirty="0" smtClean="0">
                          <a:ln>
                            <a:noFill/>
                          </a:ln>
                          <a:solidFill>
                            <a:srgbClr val="000000"/>
                          </a:solidFill>
                          <a:effectLst/>
                          <a:latin typeface="Arial" pitchFamily="34" charset="0"/>
                          <a:cs typeface="Arial" pitchFamily="34" charset="0"/>
                        </a:rPr>
                        <a:t>PhD </a:t>
                      </a:r>
                      <a:endParaRPr kumimoji="0" lang="en-GB" altLang="en-US" sz="1100" b="0" i="0" u="none" strike="noStrike" cap="none" normalizeH="0" baseline="0" dirty="0" smtClean="0">
                        <a:ln>
                          <a:noFill/>
                        </a:ln>
                        <a:solidFill>
                          <a:srgbClr val="000000"/>
                        </a:solidFill>
                        <a:effectLst/>
                        <a:latin typeface="Palatino"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E7"/>
                    </a:solidFill>
                  </a:tcPr>
                </a:tc>
                <a:tc hMerge="1">
                  <a:txBody>
                    <a:bodyPr/>
                    <a:lstStyle/>
                    <a:p>
                      <a:endParaRPr lang="en-GB"/>
                    </a:p>
                  </a:txBody>
                  <a:tcPr/>
                </a:tc>
                <a:tc hMerge="1">
                  <a:txBody>
                    <a:bodyPr/>
                    <a:lstStyle/>
                    <a:p>
                      <a:endParaRPr lang="en-GB"/>
                    </a:p>
                  </a:txBody>
                  <a:tcPr/>
                </a:tc>
                <a:tc hMerge="1">
                  <a:txBody>
                    <a:bodyPr/>
                    <a:lstStyle/>
                    <a:p>
                      <a:endParaRPr lang="en-GB"/>
                    </a:p>
                  </a:txBody>
                  <a:tcPr/>
                </a:tc>
              </a:tr>
              <a:tr h="303213">
                <a:tc>
                  <a:txBody>
                    <a:bodyPr/>
                    <a:lstStyle>
                      <a:lvl1pPr marL="457200" indent="-457200" eaLnBrk="0" hangingPunct="0">
                        <a:spcBef>
                          <a:spcPct val="20000"/>
                        </a:spcBef>
                        <a:buClr>
                          <a:schemeClr val="accent1"/>
                        </a:buClr>
                        <a:buSzPct val="85000"/>
                        <a:buFont typeface="Arial" pitchFamily="34" charset="0"/>
                        <a:tabLst>
                          <a:tab pos="457200" algn="l"/>
                          <a:tab pos="914400" algn="l"/>
                          <a:tab pos="1371600" algn="l"/>
                        </a:tabLst>
                        <a:defRPr sz="20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tabLst>
                          <a:tab pos="457200" algn="l"/>
                          <a:tab pos="914400" algn="l"/>
                          <a:tab pos="1371600" algn="l"/>
                        </a:tabLst>
                        <a:defRPr>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tabLst>
                          <a:tab pos="457200" algn="l"/>
                          <a:tab pos="914400" algn="l"/>
                          <a:tab pos="1371600" algn="l"/>
                        </a:tabLst>
                        <a:defRPr sz="1600">
                          <a:solidFill>
                            <a:schemeClr val="tx1"/>
                          </a:solidFill>
                          <a:latin typeface="Arial" pitchFamily="34" charset="0"/>
                        </a:defRPr>
                      </a:lvl3pPr>
                      <a:lvl4pPr marL="1600200" indent="-228600" eaLnBrk="0" hangingPunct="0">
                        <a:spcBef>
                          <a:spcPct val="20000"/>
                        </a:spcBef>
                        <a:buClr>
                          <a:schemeClr val="accent1"/>
                        </a:buClr>
                        <a:buFont typeface="Arial" pitchFamily="34" charset="0"/>
                        <a:tabLst>
                          <a:tab pos="457200" algn="l"/>
                          <a:tab pos="914400" algn="l"/>
                          <a:tab pos="1371600" algn="l"/>
                        </a:tabLst>
                        <a:defRPr sz="14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9pPr>
                    </a:lstStyle>
                    <a:p>
                      <a:pPr marL="457200" marR="0" lvl="0" indent="-457200" algn="just" defTabSz="914400" rtl="0" eaLnBrk="1" fontAlgn="base" latinLnBrk="0" hangingPunct="0">
                        <a:lnSpc>
                          <a:spcPct val="100000"/>
                        </a:lnSpc>
                        <a:spcBef>
                          <a:spcPct val="0"/>
                        </a:spcBef>
                        <a:spcAft>
                          <a:spcPct val="0"/>
                        </a:spcAft>
                        <a:buClrTx/>
                        <a:buSzTx/>
                        <a:buFontTx/>
                        <a:buNone/>
                        <a:tabLst>
                          <a:tab pos="457200" algn="l"/>
                          <a:tab pos="914400" algn="l"/>
                          <a:tab pos="1371600" algn="l"/>
                        </a:tabLst>
                      </a:pPr>
                      <a:r>
                        <a:rPr kumimoji="0" lang="en-GB" altLang="en-US" sz="1100" b="0" i="0" u="none" strike="noStrike" cap="none" normalizeH="0" baseline="0" smtClean="0">
                          <a:ln>
                            <a:noFill/>
                          </a:ln>
                          <a:solidFill>
                            <a:srgbClr val="000000"/>
                          </a:solidFill>
                          <a:effectLst/>
                          <a:latin typeface="Arial" pitchFamily="34" charset="0"/>
                          <a:cs typeface="Arial" pitchFamily="34" charset="0"/>
                        </a:rPr>
                        <a:t>Full-time </a:t>
                      </a:r>
                      <a:endParaRPr kumimoji="0" lang="en-GB" altLang="en-US" sz="1100" b="0" i="0" u="none" strike="noStrike" cap="none" normalizeH="0" baseline="0" smtClean="0">
                        <a:ln>
                          <a:noFill/>
                        </a:ln>
                        <a:solidFill>
                          <a:srgbClr val="000000"/>
                        </a:solidFill>
                        <a:effectLst/>
                        <a:latin typeface="Palatino"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E7"/>
                    </a:solidFill>
                  </a:tcPr>
                </a:tc>
                <a:tc gridSpan="2">
                  <a:txBody>
                    <a:bodyPr/>
                    <a:lstStyle>
                      <a:lvl1pPr marL="457200" indent="-457200" eaLnBrk="0" hangingPunct="0">
                        <a:spcBef>
                          <a:spcPct val="20000"/>
                        </a:spcBef>
                        <a:buClr>
                          <a:schemeClr val="accent1"/>
                        </a:buClr>
                        <a:buSzPct val="85000"/>
                        <a:buFont typeface="Arial" pitchFamily="34" charset="0"/>
                        <a:tabLst>
                          <a:tab pos="457200" algn="l"/>
                          <a:tab pos="914400" algn="l"/>
                          <a:tab pos="1371600" algn="l"/>
                        </a:tabLst>
                        <a:defRPr sz="20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tabLst>
                          <a:tab pos="457200" algn="l"/>
                          <a:tab pos="914400" algn="l"/>
                          <a:tab pos="1371600" algn="l"/>
                        </a:tabLst>
                        <a:defRPr>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tabLst>
                          <a:tab pos="457200" algn="l"/>
                          <a:tab pos="914400" algn="l"/>
                          <a:tab pos="1371600" algn="l"/>
                        </a:tabLst>
                        <a:defRPr sz="1600">
                          <a:solidFill>
                            <a:schemeClr val="tx1"/>
                          </a:solidFill>
                          <a:latin typeface="Arial" pitchFamily="34" charset="0"/>
                        </a:defRPr>
                      </a:lvl3pPr>
                      <a:lvl4pPr marL="1600200" indent="-228600" eaLnBrk="0" hangingPunct="0">
                        <a:spcBef>
                          <a:spcPct val="20000"/>
                        </a:spcBef>
                        <a:buClr>
                          <a:schemeClr val="accent1"/>
                        </a:buClr>
                        <a:buFont typeface="Arial" pitchFamily="34" charset="0"/>
                        <a:tabLst>
                          <a:tab pos="457200" algn="l"/>
                          <a:tab pos="914400" algn="l"/>
                          <a:tab pos="1371600" algn="l"/>
                        </a:tabLst>
                        <a:defRPr sz="14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9pPr>
                    </a:lstStyle>
                    <a:p>
                      <a:pPr marL="457200" marR="0" lvl="0" indent="-457200" algn="just" defTabSz="914400" rtl="0" eaLnBrk="1" fontAlgn="base" latinLnBrk="0" hangingPunct="0">
                        <a:lnSpc>
                          <a:spcPct val="100000"/>
                        </a:lnSpc>
                        <a:spcBef>
                          <a:spcPct val="0"/>
                        </a:spcBef>
                        <a:spcAft>
                          <a:spcPct val="0"/>
                        </a:spcAft>
                        <a:buClrTx/>
                        <a:buSzTx/>
                        <a:buFontTx/>
                        <a:buNone/>
                        <a:tabLst>
                          <a:tab pos="457200" algn="l"/>
                          <a:tab pos="914400" algn="l"/>
                          <a:tab pos="1371600" algn="l"/>
                        </a:tabLst>
                      </a:pPr>
                      <a:r>
                        <a:rPr kumimoji="0" lang="en-GB" altLang="en-US" sz="1100" b="0" i="0" u="none" strike="noStrike" cap="none" normalizeH="0" baseline="0" smtClean="0">
                          <a:ln>
                            <a:noFill/>
                          </a:ln>
                          <a:solidFill>
                            <a:srgbClr val="000000"/>
                          </a:solidFill>
                          <a:effectLst/>
                          <a:latin typeface="Arial" pitchFamily="34" charset="0"/>
                          <a:cs typeface="Arial" pitchFamily="34" charset="0"/>
                        </a:rPr>
                        <a:t>24 months</a:t>
                      </a:r>
                      <a:endParaRPr kumimoji="0" lang="en-GB" altLang="en-US" sz="1100" b="0" i="0" u="none" strike="noStrike" cap="none" normalizeH="0" baseline="0" smtClean="0">
                        <a:ln>
                          <a:noFill/>
                        </a:ln>
                        <a:solidFill>
                          <a:srgbClr val="000000"/>
                        </a:solidFill>
                        <a:effectLst/>
                        <a:latin typeface="Palatino"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E7"/>
                    </a:solidFill>
                  </a:tcPr>
                </a:tc>
                <a:tc hMerge="1">
                  <a:txBody>
                    <a:bodyPr/>
                    <a:lstStyle/>
                    <a:p>
                      <a:endParaRPr lang="en-GB"/>
                    </a:p>
                  </a:txBody>
                  <a:tcPr/>
                </a:tc>
                <a:tc>
                  <a:txBody>
                    <a:bodyPr/>
                    <a:lstStyle>
                      <a:lvl1pPr marL="457200" indent="-457200" eaLnBrk="0" hangingPunct="0">
                        <a:spcBef>
                          <a:spcPct val="20000"/>
                        </a:spcBef>
                        <a:buClr>
                          <a:schemeClr val="accent1"/>
                        </a:buClr>
                        <a:buSzPct val="85000"/>
                        <a:buFont typeface="Arial" pitchFamily="34" charset="0"/>
                        <a:tabLst>
                          <a:tab pos="457200" algn="l"/>
                          <a:tab pos="914400" algn="l"/>
                          <a:tab pos="1371600" algn="l"/>
                        </a:tabLst>
                        <a:defRPr sz="20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tabLst>
                          <a:tab pos="457200" algn="l"/>
                          <a:tab pos="914400" algn="l"/>
                          <a:tab pos="1371600" algn="l"/>
                        </a:tabLst>
                        <a:defRPr>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tabLst>
                          <a:tab pos="457200" algn="l"/>
                          <a:tab pos="914400" algn="l"/>
                          <a:tab pos="1371600" algn="l"/>
                        </a:tabLst>
                        <a:defRPr sz="1600">
                          <a:solidFill>
                            <a:schemeClr val="tx1"/>
                          </a:solidFill>
                          <a:latin typeface="Arial" pitchFamily="34" charset="0"/>
                        </a:defRPr>
                      </a:lvl3pPr>
                      <a:lvl4pPr marL="1600200" indent="-228600" eaLnBrk="0" hangingPunct="0">
                        <a:spcBef>
                          <a:spcPct val="20000"/>
                        </a:spcBef>
                        <a:buClr>
                          <a:schemeClr val="accent1"/>
                        </a:buClr>
                        <a:buFont typeface="Arial" pitchFamily="34" charset="0"/>
                        <a:tabLst>
                          <a:tab pos="457200" algn="l"/>
                          <a:tab pos="914400" algn="l"/>
                          <a:tab pos="1371600" algn="l"/>
                        </a:tabLst>
                        <a:defRPr sz="14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9pPr>
                    </a:lstStyle>
                    <a:p>
                      <a:pPr marL="457200" marR="0" lvl="0" indent="-457200" algn="just" defTabSz="914400" rtl="0" eaLnBrk="1" fontAlgn="base" latinLnBrk="0" hangingPunct="0">
                        <a:lnSpc>
                          <a:spcPct val="100000"/>
                        </a:lnSpc>
                        <a:spcBef>
                          <a:spcPct val="0"/>
                        </a:spcBef>
                        <a:spcAft>
                          <a:spcPct val="0"/>
                        </a:spcAft>
                        <a:buClrTx/>
                        <a:buSzTx/>
                        <a:buFontTx/>
                        <a:buNone/>
                        <a:tabLst>
                          <a:tab pos="457200" algn="l"/>
                          <a:tab pos="914400" algn="l"/>
                          <a:tab pos="1371600" algn="l"/>
                        </a:tabLst>
                      </a:pPr>
                      <a:r>
                        <a:rPr kumimoji="0" lang="en-GB" altLang="en-US" sz="1100" b="0" i="0" u="none" strike="noStrike" cap="none" normalizeH="0" baseline="0" dirty="0" smtClean="0">
                          <a:ln>
                            <a:noFill/>
                          </a:ln>
                          <a:solidFill>
                            <a:srgbClr val="000000"/>
                          </a:solidFill>
                          <a:effectLst/>
                          <a:latin typeface="Arial" pitchFamily="34" charset="0"/>
                          <a:cs typeface="Arial" pitchFamily="34" charset="0"/>
                        </a:rPr>
                        <a:t>48 months</a:t>
                      </a:r>
                      <a:endParaRPr kumimoji="0" lang="en-GB" altLang="en-US" sz="1100" b="0" i="0" u="none" strike="noStrike" cap="none" normalizeH="0" baseline="0" dirty="0" smtClean="0">
                        <a:ln>
                          <a:noFill/>
                        </a:ln>
                        <a:solidFill>
                          <a:srgbClr val="000000"/>
                        </a:solidFill>
                        <a:effectLst/>
                        <a:latin typeface="Palatino"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E7"/>
                    </a:solidFill>
                  </a:tcPr>
                </a:tc>
              </a:tr>
              <a:tr h="303213">
                <a:tc>
                  <a:txBody>
                    <a:bodyPr/>
                    <a:lstStyle>
                      <a:lvl1pPr marL="457200" indent="-457200" eaLnBrk="0" hangingPunct="0">
                        <a:spcBef>
                          <a:spcPct val="20000"/>
                        </a:spcBef>
                        <a:buClr>
                          <a:schemeClr val="accent1"/>
                        </a:buClr>
                        <a:buSzPct val="85000"/>
                        <a:buFont typeface="Arial" pitchFamily="34" charset="0"/>
                        <a:tabLst>
                          <a:tab pos="457200" algn="l"/>
                          <a:tab pos="914400" algn="l"/>
                          <a:tab pos="1371600" algn="l"/>
                        </a:tabLst>
                        <a:defRPr sz="20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tabLst>
                          <a:tab pos="457200" algn="l"/>
                          <a:tab pos="914400" algn="l"/>
                          <a:tab pos="1371600" algn="l"/>
                        </a:tabLst>
                        <a:defRPr>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tabLst>
                          <a:tab pos="457200" algn="l"/>
                          <a:tab pos="914400" algn="l"/>
                          <a:tab pos="1371600" algn="l"/>
                        </a:tabLst>
                        <a:defRPr sz="1600">
                          <a:solidFill>
                            <a:schemeClr val="tx1"/>
                          </a:solidFill>
                          <a:latin typeface="Arial" pitchFamily="34" charset="0"/>
                        </a:defRPr>
                      </a:lvl3pPr>
                      <a:lvl4pPr marL="1600200" indent="-228600" eaLnBrk="0" hangingPunct="0">
                        <a:spcBef>
                          <a:spcPct val="20000"/>
                        </a:spcBef>
                        <a:buClr>
                          <a:schemeClr val="accent1"/>
                        </a:buClr>
                        <a:buFont typeface="Arial" pitchFamily="34" charset="0"/>
                        <a:tabLst>
                          <a:tab pos="457200" algn="l"/>
                          <a:tab pos="914400" algn="l"/>
                          <a:tab pos="1371600" algn="l"/>
                        </a:tabLst>
                        <a:defRPr sz="14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9pPr>
                    </a:lstStyle>
                    <a:p>
                      <a:pPr marL="457200" marR="0" lvl="0" indent="-457200" algn="just" defTabSz="914400" rtl="0" eaLnBrk="1" fontAlgn="base" latinLnBrk="0" hangingPunct="0">
                        <a:lnSpc>
                          <a:spcPct val="100000"/>
                        </a:lnSpc>
                        <a:spcBef>
                          <a:spcPct val="0"/>
                        </a:spcBef>
                        <a:spcAft>
                          <a:spcPct val="0"/>
                        </a:spcAft>
                        <a:buClrTx/>
                        <a:buSzTx/>
                        <a:buFontTx/>
                        <a:buNone/>
                        <a:tabLst>
                          <a:tab pos="457200" algn="l"/>
                          <a:tab pos="914400" algn="l"/>
                          <a:tab pos="1371600" algn="l"/>
                        </a:tabLst>
                      </a:pPr>
                      <a:r>
                        <a:rPr kumimoji="0" lang="en-GB" altLang="en-US" sz="1100" b="0" i="0" u="none" strike="noStrike" cap="none" normalizeH="0" baseline="0" smtClean="0">
                          <a:ln>
                            <a:noFill/>
                          </a:ln>
                          <a:solidFill>
                            <a:srgbClr val="000000"/>
                          </a:solidFill>
                          <a:effectLst/>
                          <a:latin typeface="Arial" pitchFamily="34" charset="0"/>
                          <a:cs typeface="Arial" pitchFamily="34" charset="0"/>
                        </a:rPr>
                        <a:t>Part-time</a:t>
                      </a:r>
                      <a:endParaRPr kumimoji="0" lang="en-GB" altLang="en-US" sz="1100" b="0" i="0" u="none" strike="noStrike" cap="none" normalizeH="0" baseline="0" smtClean="0">
                        <a:ln>
                          <a:noFill/>
                        </a:ln>
                        <a:solidFill>
                          <a:srgbClr val="000000"/>
                        </a:solidFill>
                        <a:effectLst/>
                        <a:latin typeface="Palatino"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E7"/>
                    </a:solidFill>
                  </a:tcPr>
                </a:tc>
                <a:tc gridSpan="2">
                  <a:txBody>
                    <a:bodyPr/>
                    <a:lstStyle>
                      <a:lvl1pPr marL="457200" indent="-457200" eaLnBrk="0" hangingPunct="0">
                        <a:spcBef>
                          <a:spcPct val="20000"/>
                        </a:spcBef>
                        <a:buClr>
                          <a:schemeClr val="accent1"/>
                        </a:buClr>
                        <a:buSzPct val="85000"/>
                        <a:buFont typeface="Arial" pitchFamily="34" charset="0"/>
                        <a:tabLst>
                          <a:tab pos="457200" algn="l"/>
                          <a:tab pos="914400" algn="l"/>
                          <a:tab pos="1371600" algn="l"/>
                        </a:tabLst>
                        <a:defRPr sz="20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tabLst>
                          <a:tab pos="457200" algn="l"/>
                          <a:tab pos="914400" algn="l"/>
                          <a:tab pos="1371600" algn="l"/>
                        </a:tabLst>
                        <a:defRPr>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tabLst>
                          <a:tab pos="457200" algn="l"/>
                          <a:tab pos="914400" algn="l"/>
                          <a:tab pos="1371600" algn="l"/>
                        </a:tabLst>
                        <a:defRPr sz="1600">
                          <a:solidFill>
                            <a:schemeClr val="tx1"/>
                          </a:solidFill>
                          <a:latin typeface="Arial" pitchFamily="34" charset="0"/>
                        </a:defRPr>
                      </a:lvl3pPr>
                      <a:lvl4pPr marL="1600200" indent="-228600" eaLnBrk="0" hangingPunct="0">
                        <a:spcBef>
                          <a:spcPct val="20000"/>
                        </a:spcBef>
                        <a:buClr>
                          <a:schemeClr val="accent1"/>
                        </a:buClr>
                        <a:buFont typeface="Arial" pitchFamily="34" charset="0"/>
                        <a:tabLst>
                          <a:tab pos="457200" algn="l"/>
                          <a:tab pos="914400" algn="l"/>
                          <a:tab pos="1371600" algn="l"/>
                        </a:tabLst>
                        <a:defRPr sz="14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9pPr>
                    </a:lstStyle>
                    <a:p>
                      <a:pPr marL="457200" marR="0" lvl="0" indent="-457200" algn="just" defTabSz="914400" rtl="0" eaLnBrk="1" fontAlgn="base" latinLnBrk="0" hangingPunct="0">
                        <a:lnSpc>
                          <a:spcPct val="100000"/>
                        </a:lnSpc>
                        <a:spcBef>
                          <a:spcPct val="0"/>
                        </a:spcBef>
                        <a:spcAft>
                          <a:spcPct val="0"/>
                        </a:spcAft>
                        <a:buClrTx/>
                        <a:buSzTx/>
                        <a:buFontTx/>
                        <a:buNone/>
                        <a:tabLst>
                          <a:tab pos="457200" algn="l"/>
                          <a:tab pos="914400" algn="l"/>
                          <a:tab pos="1371600" algn="l"/>
                        </a:tabLst>
                      </a:pPr>
                      <a:r>
                        <a:rPr kumimoji="0" lang="en-GB" altLang="en-US" sz="1100" b="0" i="0" u="none" strike="noStrike" cap="none" normalizeH="0" baseline="0" smtClean="0">
                          <a:ln>
                            <a:noFill/>
                          </a:ln>
                          <a:solidFill>
                            <a:srgbClr val="000000"/>
                          </a:solidFill>
                          <a:effectLst/>
                          <a:latin typeface="Arial" pitchFamily="34" charset="0"/>
                          <a:cs typeface="Arial" pitchFamily="34" charset="0"/>
                        </a:rPr>
                        <a:t>36 months</a:t>
                      </a:r>
                      <a:endParaRPr kumimoji="0" lang="en-GB" altLang="en-US" sz="1100" b="0" i="0" u="none" strike="noStrike" cap="none" normalizeH="0" baseline="0" smtClean="0">
                        <a:ln>
                          <a:noFill/>
                        </a:ln>
                        <a:solidFill>
                          <a:srgbClr val="000000"/>
                        </a:solidFill>
                        <a:effectLst/>
                        <a:latin typeface="Palatino"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E7"/>
                    </a:solidFill>
                  </a:tcPr>
                </a:tc>
                <a:tc hMerge="1">
                  <a:txBody>
                    <a:bodyPr/>
                    <a:lstStyle/>
                    <a:p>
                      <a:endParaRPr lang="en-GB"/>
                    </a:p>
                  </a:txBody>
                  <a:tcPr/>
                </a:tc>
                <a:tc>
                  <a:txBody>
                    <a:bodyPr/>
                    <a:lstStyle>
                      <a:lvl1pPr marL="457200" indent="-457200" eaLnBrk="0" hangingPunct="0">
                        <a:spcBef>
                          <a:spcPct val="20000"/>
                        </a:spcBef>
                        <a:buClr>
                          <a:schemeClr val="accent1"/>
                        </a:buClr>
                        <a:buSzPct val="85000"/>
                        <a:buFont typeface="Arial" pitchFamily="34" charset="0"/>
                        <a:tabLst>
                          <a:tab pos="457200" algn="l"/>
                          <a:tab pos="914400" algn="l"/>
                          <a:tab pos="1371600" algn="l"/>
                        </a:tabLst>
                        <a:defRPr sz="20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tabLst>
                          <a:tab pos="457200" algn="l"/>
                          <a:tab pos="914400" algn="l"/>
                          <a:tab pos="1371600" algn="l"/>
                        </a:tabLst>
                        <a:defRPr>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tabLst>
                          <a:tab pos="457200" algn="l"/>
                          <a:tab pos="914400" algn="l"/>
                          <a:tab pos="1371600" algn="l"/>
                        </a:tabLst>
                        <a:defRPr sz="1600">
                          <a:solidFill>
                            <a:schemeClr val="tx1"/>
                          </a:solidFill>
                          <a:latin typeface="Arial" pitchFamily="34" charset="0"/>
                        </a:defRPr>
                      </a:lvl3pPr>
                      <a:lvl4pPr marL="1600200" indent="-228600" eaLnBrk="0" hangingPunct="0">
                        <a:spcBef>
                          <a:spcPct val="20000"/>
                        </a:spcBef>
                        <a:buClr>
                          <a:schemeClr val="accent1"/>
                        </a:buClr>
                        <a:buFont typeface="Arial" pitchFamily="34" charset="0"/>
                        <a:tabLst>
                          <a:tab pos="457200" algn="l"/>
                          <a:tab pos="914400" algn="l"/>
                          <a:tab pos="1371600" algn="l"/>
                        </a:tabLst>
                        <a:defRPr sz="14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tabLst>
                          <a:tab pos="457200" algn="l"/>
                          <a:tab pos="914400" algn="l"/>
                          <a:tab pos="1371600" algn="l"/>
                        </a:tabLst>
                        <a:defRPr sz="1200">
                          <a:solidFill>
                            <a:schemeClr val="tx1"/>
                          </a:solidFill>
                          <a:latin typeface="Arial" pitchFamily="34" charset="0"/>
                        </a:defRPr>
                      </a:lvl9pPr>
                    </a:lstStyle>
                    <a:p>
                      <a:pPr marL="457200" marR="0" lvl="0" indent="-457200" algn="just" defTabSz="914400" rtl="0" eaLnBrk="1" fontAlgn="base" latinLnBrk="0" hangingPunct="0">
                        <a:lnSpc>
                          <a:spcPct val="100000"/>
                        </a:lnSpc>
                        <a:spcBef>
                          <a:spcPct val="0"/>
                        </a:spcBef>
                        <a:spcAft>
                          <a:spcPct val="0"/>
                        </a:spcAft>
                        <a:buClrTx/>
                        <a:buSzTx/>
                        <a:buFontTx/>
                        <a:buNone/>
                        <a:tabLst>
                          <a:tab pos="457200" algn="l"/>
                          <a:tab pos="914400" algn="l"/>
                          <a:tab pos="1371600" algn="l"/>
                        </a:tabLst>
                      </a:pPr>
                      <a:r>
                        <a:rPr kumimoji="0" lang="en-GB" altLang="en-US" sz="1100" b="0" i="0" u="none" strike="noStrike" cap="none" normalizeH="0" baseline="0" dirty="0" smtClean="0">
                          <a:ln>
                            <a:noFill/>
                          </a:ln>
                          <a:solidFill>
                            <a:srgbClr val="000000"/>
                          </a:solidFill>
                          <a:effectLst/>
                          <a:latin typeface="Arial" pitchFamily="34" charset="0"/>
                          <a:cs typeface="Arial" pitchFamily="34" charset="0"/>
                        </a:rPr>
                        <a:t>84 months</a:t>
                      </a:r>
                      <a:endParaRPr kumimoji="0" lang="en-GB" altLang="en-US" sz="1100" b="0" i="0" u="none" strike="noStrike" cap="none" normalizeH="0" baseline="0" dirty="0" smtClean="0">
                        <a:ln>
                          <a:noFill/>
                        </a:ln>
                        <a:solidFill>
                          <a:srgbClr val="000000"/>
                        </a:solidFill>
                        <a:effectLst/>
                        <a:latin typeface="Palatino"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E7"/>
                    </a:solidFill>
                  </a:tcPr>
                </a:tc>
              </a:tr>
            </a:tbl>
          </a:graphicData>
        </a:graphic>
      </p:graphicFrame>
      <p:sp>
        <p:nvSpPr>
          <p:cNvPr id="10277" name="Rectangle 4"/>
          <p:cNvSpPr>
            <a:spLocks noChangeArrowheads="1"/>
          </p:cNvSpPr>
          <p:nvPr/>
        </p:nvSpPr>
        <p:spPr bwMode="auto">
          <a:xfrm>
            <a:off x="1476375" y="3212069"/>
            <a:ext cx="488473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lr>
                <a:schemeClr val="accent1"/>
              </a:buClr>
              <a:buSzPct val="85000"/>
              <a:buFont typeface="Arial" pitchFamily="34" charset="0"/>
              <a:buChar char="•"/>
              <a:tabLst>
                <a:tab pos="457200" algn="l"/>
                <a:tab pos="914400" algn="l"/>
                <a:tab pos="1371600" algn="l"/>
              </a:tabLst>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tabLst>
                <a:tab pos="457200" algn="l"/>
                <a:tab pos="914400" algn="l"/>
                <a:tab pos="1371600" algn="l"/>
              </a:tabLst>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tabLst>
                <a:tab pos="457200" algn="l"/>
                <a:tab pos="914400" algn="l"/>
                <a:tab pos="1371600" algn="l"/>
              </a:tabLst>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tabLst>
                <a:tab pos="457200" algn="l"/>
                <a:tab pos="914400" algn="l"/>
                <a:tab pos="1371600" algn="l"/>
              </a:tabLst>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tabLst>
                <a:tab pos="457200" algn="l"/>
                <a:tab pos="914400" algn="l"/>
                <a:tab pos="1371600" algn="l"/>
              </a:tabLst>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tabLst>
                <a:tab pos="457200" algn="l"/>
                <a:tab pos="914400" algn="l"/>
                <a:tab pos="1371600" algn="l"/>
              </a:tabLst>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tabLst>
                <a:tab pos="457200" algn="l"/>
                <a:tab pos="914400" algn="l"/>
                <a:tab pos="1371600" algn="l"/>
              </a:tabLst>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tabLst>
                <a:tab pos="457200" algn="l"/>
                <a:tab pos="914400" algn="l"/>
                <a:tab pos="1371600" algn="l"/>
              </a:tabLst>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tabLst>
                <a:tab pos="457200" algn="l"/>
                <a:tab pos="914400" algn="l"/>
                <a:tab pos="1371600" algn="l"/>
              </a:tabLst>
              <a:defRPr sz="1400">
                <a:solidFill>
                  <a:schemeClr val="tx1"/>
                </a:solidFill>
                <a:latin typeface="Arial" pitchFamily="34" charset="0"/>
              </a:defRPr>
            </a:lvl9pPr>
          </a:lstStyle>
          <a:p>
            <a:pPr fontAlgn="base">
              <a:spcBef>
                <a:spcPct val="0"/>
              </a:spcBef>
              <a:spcAft>
                <a:spcPct val="0"/>
              </a:spcAft>
              <a:buClrTx/>
              <a:buSzTx/>
              <a:buFontTx/>
              <a:buNone/>
            </a:pPr>
            <a:endParaRPr lang="en-GB" altLang="zh-CN" sz="600" smtClean="0">
              <a:solidFill>
                <a:prstClr val="black"/>
              </a:solidFill>
              <a:cs typeface="方正舒体"/>
            </a:endParaRPr>
          </a:p>
          <a:p>
            <a:pPr fontAlgn="base">
              <a:spcBef>
                <a:spcPct val="0"/>
              </a:spcBef>
              <a:spcAft>
                <a:spcPct val="0"/>
              </a:spcAft>
              <a:buClrTx/>
              <a:buSzTx/>
              <a:buFontTx/>
              <a:buNone/>
            </a:pPr>
            <a:r>
              <a:rPr lang="en-GB" altLang="zh-CN" sz="1800" smtClean="0">
                <a:solidFill>
                  <a:prstClr val="black"/>
                </a:solidFill>
                <a:cs typeface="方正舒体"/>
              </a:rPr>
              <a:t/>
            </a:r>
            <a:br>
              <a:rPr lang="en-GB" altLang="zh-CN" sz="1800" smtClean="0">
                <a:solidFill>
                  <a:prstClr val="black"/>
                </a:solidFill>
                <a:cs typeface="方正舒体"/>
              </a:rPr>
            </a:br>
            <a:endParaRPr lang="en-GB" altLang="zh-CN" sz="1800" smtClean="0">
              <a:solidFill>
                <a:prstClr val="black"/>
              </a:solidFill>
              <a:cs typeface="方正舒体"/>
            </a:endParaRPr>
          </a:p>
        </p:txBody>
      </p:sp>
    </p:spTree>
    <p:extLst>
      <p:ext uri="{BB962C8B-B14F-4D97-AF65-F5344CB8AC3E}">
        <p14:creationId xmlns:p14="http://schemas.microsoft.com/office/powerpoint/2010/main" val="34269512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fontAlgn="auto" hangingPunct="1">
              <a:spcAft>
                <a:spcPts val="0"/>
              </a:spcAft>
              <a:defRPr/>
            </a:pPr>
            <a:r>
              <a:rPr lang="en-GB" dirty="0" smtClean="0">
                <a:solidFill>
                  <a:srgbClr val="A9174B"/>
                </a:solidFill>
              </a:rPr>
              <a:t>Key Student Lifecycle Stages</a:t>
            </a:r>
            <a:endParaRPr lang="en-GB" dirty="0">
              <a:solidFill>
                <a:srgbClr val="A9174B"/>
              </a:solidFill>
            </a:endParaRPr>
          </a:p>
        </p:txBody>
      </p:sp>
      <p:sp>
        <p:nvSpPr>
          <p:cNvPr id="13315" name="Rectangle 3"/>
          <p:cNvSpPr>
            <a:spLocks noGrp="1" noChangeArrowheads="1"/>
          </p:cNvSpPr>
          <p:nvPr>
            <p:ph idx="1"/>
          </p:nvPr>
        </p:nvSpPr>
        <p:spPr/>
        <p:txBody>
          <a:bodyPr/>
          <a:lstStyle/>
          <a:p>
            <a:pPr marL="685800" indent="-457200" eaLnBrk="1" hangingPunct="1">
              <a:lnSpc>
                <a:spcPct val="80000"/>
              </a:lnSpc>
              <a:buFont typeface="Wingdings" pitchFamily="2" charset="2"/>
              <a:buChar char="§"/>
            </a:pPr>
            <a:endParaRPr lang="en-GB" altLang="en-US" sz="2400" dirty="0" smtClean="0"/>
          </a:p>
          <a:p>
            <a:pPr marL="685800" indent="-457200" eaLnBrk="1" hangingPunct="1">
              <a:lnSpc>
                <a:spcPct val="80000"/>
              </a:lnSpc>
              <a:buFont typeface="Wingdings" pitchFamily="2" charset="2"/>
              <a:buChar char="§"/>
            </a:pPr>
            <a:r>
              <a:rPr lang="en-GB" altLang="en-US" sz="2400" dirty="0" smtClean="0"/>
              <a:t>Induction – Development Needs  Analysis - this comprises the outputs 'my actions' and 'my action plan'</a:t>
            </a:r>
          </a:p>
          <a:p>
            <a:pPr marL="685800" indent="-457200" eaLnBrk="1" hangingPunct="1">
              <a:lnSpc>
                <a:spcPct val="80000"/>
              </a:lnSpc>
              <a:buFont typeface="Wingdings" pitchFamily="2" charset="2"/>
              <a:buChar char="§"/>
            </a:pPr>
            <a:r>
              <a:rPr lang="en-GB" altLang="en-US" sz="2400" dirty="0" smtClean="0"/>
              <a:t>RF1 - Approval of Research Programme </a:t>
            </a:r>
          </a:p>
          <a:p>
            <a:pPr marL="685800" indent="-457200" eaLnBrk="1" hangingPunct="1">
              <a:lnSpc>
                <a:spcPct val="80000"/>
              </a:lnSpc>
              <a:buFont typeface="Wingdings" pitchFamily="2" charset="2"/>
              <a:buChar char="§"/>
            </a:pPr>
            <a:r>
              <a:rPr lang="en-GB" altLang="en-US" sz="2400" dirty="0" smtClean="0"/>
              <a:t>RF2 - Confirmation of PhD</a:t>
            </a:r>
          </a:p>
          <a:p>
            <a:pPr marL="685800" indent="-457200" eaLnBrk="1" hangingPunct="1">
              <a:lnSpc>
                <a:spcPct val="80000"/>
              </a:lnSpc>
              <a:buFont typeface="Wingdings" pitchFamily="2" charset="2"/>
              <a:buChar char="§"/>
            </a:pPr>
            <a:r>
              <a:rPr lang="en-GB" altLang="en-US" sz="2400" dirty="0" smtClean="0"/>
              <a:t>RF3 - Approval of Examiners and Thesis Title </a:t>
            </a:r>
            <a:r>
              <a:rPr lang="en-GB" altLang="en-US" sz="2400" i="1" dirty="0" smtClean="0"/>
              <a:t>(note the word length of the thesis at an early stage)</a:t>
            </a:r>
          </a:p>
          <a:p>
            <a:pPr marL="685800" indent="-457200" eaLnBrk="1" hangingPunct="1">
              <a:lnSpc>
                <a:spcPct val="80000"/>
              </a:lnSpc>
              <a:buFont typeface="Wingdings" pitchFamily="2" charset="2"/>
              <a:buChar char="§"/>
            </a:pPr>
            <a:r>
              <a:rPr lang="en-GB" altLang="en-US" sz="2400" dirty="0" smtClean="0"/>
              <a:t>RF9 - Other Changes to Registration (change of supervisors, additional time, suspension, change in mode, withdrawal)</a:t>
            </a:r>
          </a:p>
        </p:txBody>
      </p:sp>
      <p:sp>
        <p:nvSpPr>
          <p:cNvPr id="2" name="Up-Down Arrow 1"/>
          <p:cNvSpPr/>
          <p:nvPr/>
        </p:nvSpPr>
        <p:spPr>
          <a:xfrm>
            <a:off x="683568" y="2492896"/>
            <a:ext cx="864096" cy="3240360"/>
          </a:xfrm>
          <a:prstGeom prst="upDown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2974024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normAutofit/>
          </a:bodyPr>
          <a:lstStyle/>
          <a:p>
            <a:pPr eaLnBrk="1" fontAlgn="auto" hangingPunct="1">
              <a:spcAft>
                <a:spcPts val="0"/>
              </a:spcAft>
              <a:defRPr/>
            </a:pPr>
            <a:r>
              <a:rPr lang="en-GB" dirty="0">
                <a:solidFill>
                  <a:srgbClr val="A9174B"/>
                </a:solidFill>
              </a:rPr>
              <a:t>Approval of Research Programme (RF1)</a:t>
            </a:r>
          </a:p>
        </p:txBody>
      </p:sp>
      <p:sp>
        <p:nvSpPr>
          <p:cNvPr id="14339" name="Rectangle 3"/>
          <p:cNvSpPr>
            <a:spLocks noGrp="1" noChangeArrowheads="1"/>
          </p:cNvSpPr>
          <p:nvPr>
            <p:ph idx="1"/>
          </p:nvPr>
        </p:nvSpPr>
        <p:spPr/>
        <p:txBody>
          <a:bodyPr/>
          <a:lstStyle/>
          <a:p>
            <a:pPr marL="457200" indent="-457200" eaLnBrk="1" hangingPunct="1">
              <a:lnSpc>
                <a:spcPct val="80000"/>
              </a:lnSpc>
            </a:pPr>
            <a:r>
              <a:rPr lang="en-GB" altLang="en-US" sz="2400" dirty="0" smtClean="0"/>
              <a:t>Submitted around 3 months after enrolment for FT students and 6 months for PT</a:t>
            </a:r>
          </a:p>
          <a:p>
            <a:pPr marL="457200" indent="-457200" eaLnBrk="1" hangingPunct="1">
              <a:lnSpc>
                <a:spcPct val="80000"/>
              </a:lnSpc>
            </a:pPr>
            <a:r>
              <a:rPr lang="en-GB" altLang="en-US" sz="2400" dirty="0" smtClean="0"/>
              <a:t>Light touch validation of a student research project by an independent</a:t>
            </a:r>
          </a:p>
          <a:p>
            <a:pPr marL="457200" indent="-457200" eaLnBrk="1" hangingPunct="1">
              <a:lnSpc>
                <a:spcPct val="80000"/>
              </a:lnSpc>
            </a:pPr>
            <a:r>
              <a:rPr lang="en-GB" altLang="en-US" sz="2400" dirty="0" smtClean="0"/>
              <a:t>Candidate details: include formal qualifications, relevant experience etc.</a:t>
            </a:r>
          </a:p>
          <a:p>
            <a:pPr marL="457200" indent="-457200" eaLnBrk="1" hangingPunct="1">
              <a:lnSpc>
                <a:spcPct val="80000"/>
              </a:lnSpc>
            </a:pPr>
            <a:r>
              <a:rPr lang="en-GB" altLang="en-US" sz="2400" dirty="0" smtClean="0"/>
              <a:t>Title, Aims and Objectives: should be clear, realistic and succinct (100 words)</a:t>
            </a:r>
          </a:p>
          <a:p>
            <a:pPr marL="457200" indent="-457200" eaLnBrk="1" hangingPunct="1">
              <a:lnSpc>
                <a:spcPct val="80000"/>
              </a:lnSpc>
            </a:pPr>
            <a:r>
              <a:rPr lang="en-GB" altLang="en-US" sz="2400" dirty="0" smtClean="0"/>
              <a:t>Programme of research: should include a statement of plan of work and </a:t>
            </a:r>
            <a:r>
              <a:rPr lang="en-GB" altLang="en-US" sz="2400" i="1" dirty="0" smtClean="0"/>
              <a:t>intended </a:t>
            </a:r>
            <a:r>
              <a:rPr lang="en-GB" altLang="en-US" sz="2400" dirty="0" smtClean="0"/>
              <a:t>methodology; must include a literature review (word limit of 1000 words)</a:t>
            </a:r>
          </a:p>
        </p:txBody>
      </p:sp>
    </p:spTree>
    <p:extLst>
      <p:ext uri="{BB962C8B-B14F-4D97-AF65-F5344CB8AC3E}">
        <p14:creationId xmlns:p14="http://schemas.microsoft.com/office/powerpoint/2010/main" val="372682600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Housekeeping</a:t>
            </a:r>
            <a:endParaRPr lang="en-GB" dirty="0"/>
          </a:p>
        </p:txBody>
      </p:sp>
      <p:pic>
        <p:nvPicPr>
          <p:cNvPr id="1027" name="Picture 3" descr="C:\Users\hrdrp1\Desktop\food and drink 2.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3981460" y="2501107"/>
            <a:ext cx="2143125" cy="2143125"/>
          </a:xfrm>
        </p:spPr>
      </p:pic>
      <p:pic>
        <p:nvPicPr>
          <p:cNvPr id="3074" name="Picture 2" descr="http://www.meselec.co.uk/images/fire-alarms-kent-sussex.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9075" y="2434725"/>
            <a:ext cx="2295698" cy="21382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kabircares.org/wp-content/uploads/2010/06/no_cell_phone.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31640" y="2394819"/>
            <a:ext cx="2088232" cy="208823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roduct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19405" y="4801380"/>
            <a:ext cx="1571625" cy="15716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hrdrp1\Desktop\14081096-confidential-stamp-showing-private-correspondence-or-document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33772" y="4489623"/>
            <a:ext cx="2628900" cy="2195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4983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fontAlgn="auto" hangingPunct="1">
              <a:spcAft>
                <a:spcPts val="0"/>
              </a:spcAft>
              <a:defRPr/>
            </a:pPr>
            <a:r>
              <a:rPr lang="en-GB" dirty="0" smtClean="0">
                <a:solidFill>
                  <a:srgbClr val="A9174B"/>
                </a:solidFill>
              </a:rPr>
              <a:t>RF1 </a:t>
            </a:r>
            <a:r>
              <a:rPr lang="en-GB" dirty="0" err="1" smtClean="0">
                <a:solidFill>
                  <a:srgbClr val="A9174B"/>
                </a:solidFill>
              </a:rPr>
              <a:t>contd</a:t>
            </a:r>
            <a:r>
              <a:rPr lang="en-GB" dirty="0" smtClean="0">
                <a:solidFill>
                  <a:srgbClr val="A9174B"/>
                </a:solidFill>
              </a:rPr>
              <a:t>…….. </a:t>
            </a:r>
          </a:p>
        </p:txBody>
      </p:sp>
      <p:sp>
        <p:nvSpPr>
          <p:cNvPr id="15363" name="Content Placeholder 2"/>
          <p:cNvSpPr>
            <a:spLocks noGrp="1"/>
          </p:cNvSpPr>
          <p:nvPr>
            <p:ph idx="1"/>
          </p:nvPr>
        </p:nvSpPr>
        <p:spPr/>
        <p:txBody>
          <a:bodyPr/>
          <a:lstStyle/>
          <a:p>
            <a:pPr marL="457200" indent="-457200" eaLnBrk="1" hangingPunct="1">
              <a:lnSpc>
                <a:spcPct val="80000"/>
              </a:lnSpc>
            </a:pPr>
            <a:r>
              <a:rPr lang="en-GB" altLang="en-US" sz="2400" dirty="0" smtClean="0"/>
              <a:t>Information on PhD element optional at this stage; becomes a key issue at the Confirmation of PhD stage</a:t>
            </a:r>
          </a:p>
          <a:p>
            <a:pPr marL="457200" indent="-457200" eaLnBrk="1" hangingPunct="1">
              <a:lnSpc>
                <a:spcPct val="80000"/>
              </a:lnSpc>
            </a:pPr>
            <a:r>
              <a:rPr lang="en-GB" altLang="en-US" sz="2400" dirty="0" smtClean="0"/>
              <a:t>Support: students usually have 2 supervisors, sometimes 3 if inter/multi-disciplinary, with appropriate expertise and experience  </a:t>
            </a:r>
          </a:p>
          <a:p>
            <a:pPr marL="457200" indent="-457200" eaLnBrk="1" hangingPunct="1">
              <a:lnSpc>
                <a:spcPct val="80000"/>
              </a:lnSpc>
            </a:pPr>
            <a:r>
              <a:rPr lang="en-GB" altLang="en-US" sz="2400" dirty="0" smtClean="0"/>
              <a:t>Split PhD students (who are international for fee purposes) who do the majority of study in their home country will need a local academic supervisor and details must be confirmed on the RF1</a:t>
            </a:r>
          </a:p>
        </p:txBody>
      </p:sp>
    </p:spTree>
    <p:extLst>
      <p:ext uri="{BB962C8B-B14F-4D97-AF65-F5344CB8AC3E}">
        <p14:creationId xmlns:p14="http://schemas.microsoft.com/office/powerpoint/2010/main" val="17115210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dirty="0" smtClean="0"/>
              <a:t>Statement and Declaration</a:t>
            </a:r>
            <a:endParaRPr lang="en-GB" dirty="0"/>
          </a:p>
        </p:txBody>
      </p:sp>
      <p:sp>
        <p:nvSpPr>
          <p:cNvPr id="16387" name="Content Placeholder 2"/>
          <p:cNvSpPr>
            <a:spLocks noGrp="1"/>
          </p:cNvSpPr>
          <p:nvPr>
            <p:ph idx="1"/>
          </p:nvPr>
        </p:nvSpPr>
        <p:spPr/>
        <p:txBody>
          <a:bodyPr/>
          <a:lstStyle/>
          <a:p>
            <a:pPr marL="457200" indent="-457200" eaLnBrk="1" hangingPunct="1">
              <a:lnSpc>
                <a:spcPct val="80000"/>
              </a:lnSpc>
            </a:pPr>
            <a:r>
              <a:rPr lang="en-GB" altLang="en-US" sz="2400" dirty="0" smtClean="0"/>
              <a:t>Students must sign the statement and declaration box at the end of the form </a:t>
            </a:r>
          </a:p>
          <a:p>
            <a:pPr marL="457200" indent="-457200" eaLnBrk="1" hangingPunct="1">
              <a:lnSpc>
                <a:spcPct val="80000"/>
              </a:lnSpc>
            </a:pPr>
            <a:r>
              <a:rPr lang="en-GB" altLang="en-US" sz="2400" dirty="0" smtClean="0"/>
              <a:t>confirm that they will engage with the ethics approval process and mandatory training</a:t>
            </a:r>
          </a:p>
          <a:p>
            <a:pPr marL="457200" indent="-457200" eaLnBrk="1" hangingPunct="1">
              <a:lnSpc>
                <a:spcPct val="80000"/>
              </a:lnSpc>
            </a:pPr>
            <a:r>
              <a:rPr lang="en-GB" altLang="en-US" sz="2400" dirty="0" smtClean="0"/>
              <a:t>to confirm that, amongst other things, the Development Needs Analysis will be completed through the RDF planner </a:t>
            </a:r>
          </a:p>
          <a:p>
            <a:pPr marL="457200" indent="-457200" eaLnBrk="1" hangingPunct="1">
              <a:lnSpc>
                <a:spcPct val="80000"/>
              </a:lnSpc>
            </a:pPr>
            <a:r>
              <a:rPr lang="en-GB" altLang="en-US" sz="2400" dirty="0" smtClean="0"/>
              <a:t>the 'my actions' and 'my action plan' parts of the planner MUST BE APPENDED TO THE RF1 FOR ASSESSMENT BY THE RAPPORTEUR </a:t>
            </a:r>
          </a:p>
          <a:p>
            <a:pPr marL="457200" indent="-457200" eaLnBrk="1" hangingPunct="1">
              <a:lnSpc>
                <a:spcPct val="80000"/>
              </a:lnSpc>
            </a:pPr>
            <a:r>
              <a:rPr lang="en-GB" altLang="en-US" sz="2400" dirty="0" smtClean="0"/>
              <a:t>The HORD will also receive a copy to action</a:t>
            </a:r>
            <a:endParaRPr lang="en-GB" altLang="en-US" sz="1600" dirty="0" smtClean="0"/>
          </a:p>
        </p:txBody>
      </p:sp>
    </p:spTree>
    <p:extLst>
      <p:ext uri="{BB962C8B-B14F-4D97-AF65-F5344CB8AC3E}">
        <p14:creationId xmlns:p14="http://schemas.microsoft.com/office/powerpoint/2010/main" val="19337032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fontAlgn="auto" hangingPunct="1">
              <a:spcAft>
                <a:spcPts val="0"/>
              </a:spcAft>
              <a:defRPr/>
            </a:pPr>
            <a:r>
              <a:rPr lang="en-GB" dirty="0" smtClean="0">
                <a:solidFill>
                  <a:srgbClr val="A9174B"/>
                </a:solidFill>
              </a:rPr>
              <a:t>Confirmation of PhD (RF2a)</a:t>
            </a:r>
          </a:p>
        </p:txBody>
      </p:sp>
      <p:sp>
        <p:nvSpPr>
          <p:cNvPr id="16387" name="Rectangle 3"/>
          <p:cNvSpPr>
            <a:spLocks noGrp="1" noChangeArrowheads="1"/>
          </p:cNvSpPr>
          <p:nvPr>
            <p:ph idx="1"/>
          </p:nvPr>
        </p:nvSpPr>
        <p:spPr/>
        <p:txBody>
          <a:bodyPr rtlCol="0">
            <a:normAutofit fontScale="25000" lnSpcReduction="20000"/>
          </a:bodyPr>
          <a:lstStyle/>
          <a:p>
            <a:pPr marL="457200" indent="-457200" eaLnBrk="1" fontAlgn="auto" hangingPunct="1">
              <a:lnSpc>
                <a:spcPct val="120000"/>
              </a:lnSpc>
              <a:spcAft>
                <a:spcPts val="0"/>
              </a:spcAft>
              <a:defRPr/>
            </a:pPr>
            <a:r>
              <a:rPr lang="en-GB" altLang="en-US" sz="8000" dirty="0" smtClean="0"/>
              <a:t>2 elements: to test written and oral skills</a:t>
            </a:r>
          </a:p>
          <a:p>
            <a:pPr marL="457200" indent="-457200" eaLnBrk="1" fontAlgn="auto" hangingPunct="1">
              <a:lnSpc>
                <a:spcPct val="120000"/>
              </a:lnSpc>
              <a:spcAft>
                <a:spcPts val="0"/>
              </a:spcAft>
              <a:defRPr/>
            </a:pPr>
            <a:r>
              <a:rPr lang="en-GB" altLang="en-US" sz="8000" dirty="0" smtClean="0"/>
              <a:t>Comprises a Confirmation of PhD Report (maximum 6000 words) plus an oral assessment </a:t>
            </a:r>
          </a:p>
          <a:p>
            <a:pPr marL="457200" indent="-457200" eaLnBrk="1" fontAlgn="auto" hangingPunct="1">
              <a:lnSpc>
                <a:spcPct val="120000"/>
              </a:lnSpc>
              <a:spcAft>
                <a:spcPts val="0"/>
              </a:spcAft>
              <a:defRPr/>
            </a:pPr>
            <a:r>
              <a:rPr lang="en-GB" altLang="en-US" sz="8000" dirty="0" smtClean="0"/>
              <a:t>Report should confirm methodology, a summary of work undertaken so far and a statement of intended further work. Must state </a:t>
            </a:r>
            <a:r>
              <a:rPr lang="en-GB" altLang="en-US" sz="8000" u="sng" dirty="0" smtClean="0"/>
              <a:t>PhD element</a:t>
            </a:r>
            <a:r>
              <a:rPr lang="en-GB" altLang="en-US" sz="8000" dirty="0" smtClean="0"/>
              <a:t> of the project at this stage</a:t>
            </a:r>
          </a:p>
          <a:p>
            <a:pPr marL="457200" indent="-457200" eaLnBrk="1" fontAlgn="auto" hangingPunct="1">
              <a:lnSpc>
                <a:spcPct val="120000"/>
              </a:lnSpc>
              <a:spcAft>
                <a:spcPts val="0"/>
              </a:spcAft>
              <a:defRPr/>
            </a:pPr>
            <a:r>
              <a:rPr lang="en-GB" altLang="en-US" sz="8000" dirty="0" smtClean="0"/>
              <a:t>Either ‘mock viva’ or faculty seminar presentation </a:t>
            </a:r>
          </a:p>
          <a:p>
            <a:pPr marL="457200" indent="-457200" eaLnBrk="1" fontAlgn="auto" hangingPunct="1">
              <a:lnSpc>
                <a:spcPct val="120000"/>
              </a:lnSpc>
              <a:spcAft>
                <a:spcPts val="0"/>
              </a:spcAft>
              <a:defRPr/>
            </a:pPr>
            <a:r>
              <a:rPr lang="en-GB" altLang="en-US" sz="8000" dirty="0" smtClean="0"/>
              <a:t>see BB site for faculty/RI practices under the 'Regulations and Procedures' button</a:t>
            </a:r>
          </a:p>
          <a:p>
            <a:pPr marL="182880" indent="-182880" eaLnBrk="1" fontAlgn="auto" hangingPunct="1">
              <a:lnSpc>
                <a:spcPct val="80000"/>
              </a:lnSpc>
              <a:spcAft>
                <a:spcPts val="0"/>
              </a:spcAft>
              <a:buFont typeface="Arial" pitchFamily="34" charset="0"/>
              <a:buNone/>
              <a:defRPr/>
            </a:pPr>
            <a:endParaRPr lang="en-GB" altLang="en-US" sz="3200" dirty="0" smtClean="0"/>
          </a:p>
        </p:txBody>
      </p:sp>
    </p:spTree>
    <p:extLst>
      <p:ext uri="{BB962C8B-B14F-4D97-AF65-F5344CB8AC3E}">
        <p14:creationId xmlns:p14="http://schemas.microsoft.com/office/powerpoint/2010/main" val="298682929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GB" dirty="0" smtClean="0"/>
              <a:t>Confirmation of PhD Process</a:t>
            </a:r>
            <a:endParaRPr lang="en-GB" dirty="0"/>
          </a:p>
        </p:txBody>
      </p:sp>
      <p:sp>
        <p:nvSpPr>
          <p:cNvPr id="3" name="Content Placeholder 2"/>
          <p:cNvSpPr>
            <a:spLocks noGrp="1"/>
          </p:cNvSpPr>
          <p:nvPr>
            <p:ph idx="1"/>
          </p:nvPr>
        </p:nvSpPr>
        <p:spPr/>
        <p:txBody>
          <a:bodyPr/>
          <a:lstStyle/>
          <a:p>
            <a:pPr marL="420624" indent="-384048" eaLnBrk="1" fontAlgn="auto" hangingPunct="1">
              <a:lnSpc>
                <a:spcPct val="80000"/>
              </a:lnSpc>
              <a:spcBef>
                <a:spcPts val="0"/>
              </a:spcBef>
              <a:spcAft>
                <a:spcPts val="0"/>
              </a:spcAft>
              <a:buFont typeface="Wingdings" panose="05000000000000000000" pitchFamily="2" charset="2"/>
              <a:buChar char="§"/>
              <a:defRPr/>
            </a:pPr>
            <a:r>
              <a:rPr lang="en-GB" dirty="0" smtClean="0"/>
              <a:t>Students must submit the RF2a application form and a copy of their 6000 word report within set timescales of between 12 and </a:t>
            </a:r>
            <a:r>
              <a:rPr lang="en-GB" dirty="0"/>
              <a:t>15 months for FT students and </a:t>
            </a:r>
            <a:r>
              <a:rPr lang="en-GB" dirty="0" smtClean="0"/>
              <a:t>24 to </a:t>
            </a:r>
            <a:r>
              <a:rPr lang="en-GB" dirty="0"/>
              <a:t>27 months for PT </a:t>
            </a:r>
            <a:r>
              <a:rPr lang="en-GB" dirty="0" smtClean="0"/>
              <a:t>students</a:t>
            </a:r>
          </a:p>
          <a:p>
            <a:pPr marL="420624" indent="-384048" eaLnBrk="1" fontAlgn="auto" hangingPunct="1">
              <a:lnSpc>
                <a:spcPct val="80000"/>
              </a:lnSpc>
              <a:spcBef>
                <a:spcPts val="0"/>
              </a:spcBef>
              <a:spcAft>
                <a:spcPts val="0"/>
              </a:spcAft>
              <a:buFont typeface="Wingdings" panose="05000000000000000000" pitchFamily="2" charset="2"/>
              <a:buChar char="§"/>
              <a:defRPr/>
            </a:pPr>
            <a:r>
              <a:rPr lang="en-GB" dirty="0" smtClean="0"/>
              <a:t>Failure to do so will result in an automatic referral and loss of an assessment opportunity</a:t>
            </a:r>
          </a:p>
          <a:p>
            <a:pPr marL="420624" indent="-384048" eaLnBrk="1" fontAlgn="auto" hangingPunct="1">
              <a:lnSpc>
                <a:spcPct val="80000"/>
              </a:lnSpc>
              <a:spcBef>
                <a:spcPts val="0"/>
              </a:spcBef>
              <a:spcAft>
                <a:spcPts val="0"/>
              </a:spcAft>
              <a:buFont typeface="Wingdings" panose="05000000000000000000" pitchFamily="2" charset="2"/>
              <a:buChar char="§"/>
              <a:defRPr/>
            </a:pPr>
            <a:r>
              <a:rPr lang="en-GB" dirty="0" smtClean="0"/>
              <a:t>The RF2a </a:t>
            </a:r>
            <a:r>
              <a:rPr lang="en-GB" dirty="0"/>
              <a:t>application form </a:t>
            </a:r>
            <a:r>
              <a:rPr lang="en-GB" dirty="0" smtClean="0"/>
              <a:t>includes confirmation of the project title, a 500 word </a:t>
            </a:r>
            <a:r>
              <a:rPr lang="en-GB" dirty="0"/>
              <a:t>report summary, </a:t>
            </a:r>
            <a:r>
              <a:rPr lang="en-GB" dirty="0" smtClean="0"/>
              <a:t>a progress </a:t>
            </a:r>
            <a:r>
              <a:rPr lang="en-GB" dirty="0"/>
              <a:t>report by </a:t>
            </a:r>
            <a:r>
              <a:rPr lang="en-GB" dirty="0" smtClean="0"/>
              <a:t>the student </a:t>
            </a:r>
            <a:r>
              <a:rPr lang="en-GB" dirty="0"/>
              <a:t>and </a:t>
            </a:r>
            <a:r>
              <a:rPr lang="en-GB" dirty="0" smtClean="0"/>
              <a:t>a </a:t>
            </a:r>
            <a:r>
              <a:rPr lang="en-GB" dirty="0" err="1" smtClean="0"/>
              <a:t>DoS</a:t>
            </a:r>
            <a:r>
              <a:rPr lang="en-GB" dirty="0" smtClean="0"/>
              <a:t> </a:t>
            </a:r>
            <a:r>
              <a:rPr lang="en-GB" dirty="0"/>
              <a:t>progress </a:t>
            </a:r>
            <a:r>
              <a:rPr lang="en-GB" dirty="0" smtClean="0"/>
              <a:t>report</a:t>
            </a:r>
          </a:p>
          <a:p>
            <a:pPr marL="420624" indent="-384048" eaLnBrk="1" fontAlgn="auto" hangingPunct="1">
              <a:lnSpc>
                <a:spcPct val="80000"/>
              </a:lnSpc>
              <a:spcBef>
                <a:spcPts val="0"/>
              </a:spcBef>
              <a:spcAft>
                <a:spcPts val="0"/>
              </a:spcAft>
              <a:buFont typeface="Wingdings" panose="05000000000000000000" pitchFamily="2" charset="2"/>
              <a:buChar char="§"/>
              <a:defRPr/>
            </a:pPr>
            <a:r>
              <a:rPr lang="en-GB" dirty="0"/>
              <a:t>Confirmation of type of thesis to be submitted: monograph or article-based (see Appendix 1 of RD Regulations for information</a:t>
            </a:r>
            <a:r>
              <a:rPr lang="en-GB" dirty="0" smtClean="0"/>
              <a:t>)</a:t>
            </a:r>
          </a:p>
          <a:p>
            <a:pPr marL="420624" indent="-384048" eaLnBrk="1" fontAlgn="auto" hangingPunct="1">
              <a:lnSpc>
                <a:spcPct val="80000"/>
              </a:lnSpc>
              <a:spcBef>
                <a:spcPts val="0"/>
              </a:spcBef>
              <a:spcAft>
                <a:spcPts val="0"/>
              </a:spcAft>
              <a:buFont typeface="Wingdings" panose="05000000000000000000" pitchFamily="2" charset="2"/>
              <a:buChar char="§"/>
              <a:defRPr/>
            </a:pPr>
            <a:r>
              <a:rPr lang="en-GB" dirty="0" smtClean="0"/>
              <a:t>Confirmation that ethics approval has been granted</a:t>
            </a:r>
          </a:p>
          <a:p>
            <a:pPr marL="420624" indent="-384048" eaLnBrk="1" fontAlgn="auto" hangingPunct="1">
              <a:lnSpc>
                <a:spcPct val="80000"/>
              </a:lnSpc>
              <a:spcBef>
                <a:spcPts val="0"/>
              </a:spcBef>
              <a:spcAft>
                <a:spcPts val="0"/>
              </a:spcAft>
              <a:buFont typeface="Wingdings" panose="05000000000000000000" pitchFamily="2" charset="2"/>
              <a:buChar char="§"/>
              <a:defRPr/>
            </a:pPr>
            <a:r>
              <a:rPr lang="en-GB" b="1" dirty="0" smtClean="0"/>
              <a:t>Supervisors do not take part in the assessment process</a:t>
            </a:r>
          </a:p>
          <a:p>
            <a:pPr marL="420624" indent="-384048" eaLnBrk="1" fontAlgn="auto" hangingPunct="1">
              <a:lnSpc>
                <a:spcPct val="80000"/>
              </a:lnSpc>
              <a:spcBef>
                <a:spcPts val="0"/>
              </a:spcBef>
              <a:spcAft>
                <a:spcPts val="0"/>
              </a:spcAft>
              <a:buFont typeface="Wingdings" panose="05000000000000000000" pitchFamily="2" charset="2"/>
              <a:buChar char="§"/>
              <a:defRPr/>
            </a:pPr>
            <a:endParaRPr lang="en-GB" sz="2800" dirty="0" smtClean="0"/>
          </a:p>
          <a:p>
            <a:pPr eaLnBrk="1" hangingPunct="1">
              <a:buFont typeface="Wingdings" panose="05000000000000000000" pitchFamily="2" charset="2"/>
              <a:buChar char="§"/>
              <a:defRPr/>
            </a:pPr>
            <a:endParaRPr lang="en-GB" dirty="0"/>
          </a:p>
        </p:txBody>
      </p:sp>
    </p:spTree>
    <p:extLst>
      <p:ext uri="{BB962C8B-B14F-4D97-AF65-F5344CB8AC3E}">
        <p14:creationId xmlns:p14="http://schemas.microsoft.com/office/powerpoint/2010/main" val="12600672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704" y="476674"/>
            <a:ext cx="6472238" cy="397545"/>
          </a:xfrm>
        </p:spPr>
        <p:txBody>
          <a:bodyPr/>
          <a:lstStyle/>
          <a:p>
            <a:pPr eaLnBrk="1" hangingPunct="1">
              <a:defRPr/>
            </a:pPr>
            <a:r>
              <a:rPr lang="en-GB" dirty="0" smtClean="0"/>
              <a:t>Assessment Decision</a:t>
            </a:r>
            <a:endParaRPr lang="en-GB" dirty="0"/>
          </a:p>
        </p:txBody>
      </p:sp>
      <p:sp>
        <p:nvSpPr>
          <p:cNvPr id="20483" name="Content Placeholder 2"/>
          <p:cNvSpPr>
            <a:spLocks noGrp="1"/>
          </p:cNvSpPr>
          <p:nvPr>
            <p:ph idx="1"/>
          </p:nvPr>
        </p:nvSpPr>
        <p:spPr>
          <a:xfrm>
            <a:off x="1763692" y="1196754"/>
            <a:ext cx="6480175" cy="3292276"/>
          </a:xfrm>
        </p:spPr>
        <p:txBody>
          <a:bodyPr/>
          <a:lstStyle/>
          <a:p>
            <a:pPr eaLnBrk="1" hangingPunct="1">
              <a:buFont typeface="Wingdings" pitchFamily="2" charset="2"/>
              <a:buChar char="§"/>
            </a:pPr>
            <a:r>
              <a:rPr lang="en-GB" altLang="en-US" sz="1800" dirty="0" smtClean="0"/>
              <a:t>The decision is made by a Panel comprising the assessor(s) and the HORD or PG Research Tutor as Panel Chair</a:t>
            </a:r>
          </a:p>
          <a:p>
            <a:pPr eaLnBrk="1" hangingPunct="1">
              <a:buFont typeface="Wingdings" pitchFamily="2" charset="2"/>
              <a:buChar char="§"/>
            </a:pPr>
            <a:r>
              <a:rPr lang="en-GB" altLang="en-US" sz="1800" dirty="0" smtClean="0"/>
              <a:t>The Panel may invite supervisors to provide information/opinions in the event of borderline cases</a:t>
            </a:r>
          </a:p>
          <a:p>
            <a:pPr eaLnBrk="1" hangingPunct="1">
              <a:buFont typeface="Wingdings" pitchFamily="2" charset="2"/>
              <a:buChar char="§"/>
            </a:pPr>
            <a:r>
              <a:rPr lang="en-GB" altLang="en-US" sz="1800" dirty="0" smtClean="0"/>
              <a:t>If students are referred, they have 3 months to be reassessed if studying FT or 6 months if studying PT</a:t>
            </a:r>
          </a:p>
          <a:p>
            <a:pPr eaLnBrk="1" hangingPunct="1">
              <a:buFont typeface="Wingdings" pitchFamily="2" charset="2"/>
              <a:buChar char="§"/>
            </a:pPr>
            <a:r>
              <a:rPr lang="en-GB" altLang="en-US" sz="1800" dirty="0" smtClean="0"/>
              <a:t> If fail on reassessment, candidates may be counselled by their supervisory team to write up for MPhil (if </a:t>
            </a:r>
            <a:r>
              <a:rPr lang="en-GB" altLang="en-US" sz="1600" dirty="0" smtClean="0"/>
              <a:t>the</a:t>
            </a:r>
            <a:r>
              <a:rPr lang="en-GB" altLang="en-US" sz="1800" dirty="0" smtClean="0"/>
              <a:t> project is suitable) or may be asked to withdraw</a:t>
            </a:r>
          </a:p>
          <a:p>
            <a:r>
              <a:rPr lang="en-GB" altLang="en-US" sz="1800" dirty="0" smtClean="0"/>
              <a:t>The Academic Appeals Policy and Procedure allows students the opportunity to appeal the decision but only on the grounds that: </a:t>
            </a:r>
          </a:p>
          <a:p>
            <a:pPr lvl="1"/>
            <a:r>
              <a:rPr lang="en-GB" altLang="en-US" sz="1600" dirty="0" smtClean="0"/>
              <a:t>There has been an irregularity in the application of the published regulation, policy or procedure which has had an impact on the decision. </a:t>
            </a:r>
          </a:p>
          <a:p>
            <a:pPr lvl="1"/>
            <a:r>
              <a:rPr lang="en-GB" altLang="en-US" sz="1600" dirty="0" smtClean="0"/>
              <a:t>There is relevant new evidence or information that you did not provide and you have a valid reason why you did not submit it at the time. </a:t>
            </a:r>
          </a:p>
          <a:p>
            <a:pPr lvl="1">
              <a:buFont typeface="Wingdings" pitchFamily="2" charset="2"/>
              <a:buChar char="§"/>
            </a:pPr>
            <a:r>
              <a:rPr lang="en-GB" altLang="en-US" sz="1600" b="1" dirty="0" smtClean="0"/>
              <a:t>Disagreement with academic judgement is not grounds for appeal</a:t>
            </a:r>
          </a:p>
        </p:txBody>
      </p:sp>
    </p:spTree>
    <p:extLst>
      <p:ext uri="{BB962C8B-B14F-4D97-AF65-F5344CB8AC3E}">
        <p14:creationId xmlns:p14="http://schemas.microsoft.com/office/powerpoint/2010/main" val="3715910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051720" y="692698"/>
            <a:ext cx="6472238" cy="397545"/>
          </a:xfrm>
        </p:spPr>
        <p:txBody>
          <a:bodyPr/>
          <a:lstStyle/>
          <a:p>
            <a:pPr eaLnBrk="1" fontAlgn="auto" hangingPunct="1">
              <a:spcAft>
                <a:spcPts val="0"/>
              </a:spcAft>
              <a:defRPr/>
            </a:pPr>
            <a:r>
              <a:rPr lang="en-GB" dirty="0" smtClean="0">
                <a:solidFill>
                  <a:srgbClr val="A9174B"/>
                </a:solidFill>
              </a:rPr>
              <a:t>Final examination stage (RF3)</a:t>
            </a:r>
          </a:p>
        </p:txBody>
      </p:sp>
      <p:sp>
        <p:nvSpPr>
          <p:cNvPr id="21507" name="Rectangle 3"/>
          <p:cNvSpPr>
            <a:spLocks noGrp="1" noChangeArrowheads="1"/>
          </p:cNvSpPr>
          <p:nvPr>
            <p:ph idx="1"/>
          </p:nvPr>
        </p:nvSpPr>
        <p:spPr>
          <a:xfrm>
            <a:off x="1812939" y="1628803"/>
            <a:ext cx="6480175" cy="3301975"/>
          </a:xfrm>
        </p:spPr>
        <p:txBody>
          <a:bodyPr/>
          <a:lstStyle/>
          <a:p>
            <a:pPr marL="419100" indent="-382588" eaLnBrk="1" hangingPunct="1">
              <a:lnSpc>
                <a:spcPct val="80000"/>
              </a:lnSpc>
              <a:buFont typeface="Wingdings 2" pitchFamily="18" charset="2"/>
              <a:buChar char=""/>
            </a:pPr>
            <a:r>
              <a:rPr lang="en-GB" altLang="en-US" sz="2400" dirty="0" smtClean="0"/>
              <a:t>Observe word length of thesis in 'The Thesis Guidelines' document</a:t>
            </a:r>
          </a:p>
          <a:p>
            <a:pPr marL="419100" indent="-382588" eaLnBrk="1" hangingPunct="1">
              <a:lnSpc>
                <a:spcPct val="80000"/>
              </a:lnSpc>
              <a:buFont typeface="Wingdings 2" pitchFamily="18" charset="2"/>
              <a:buChar char=""/>
            </a:pPr>
            <a:r>
              <a:rPr lang="en-GB" altLang="en-US" sz="2400" dirty="0" smtClean="0"/>
              <a:t>The thesis can be monograph, article-based or practice-based (with a creative element)</a:t>
            </a:r>
          </a:p>
          <a:p>
            <a:pPr marL="419100" indent="-382588" eaLnBrk="1" hangingPunct="1">
              <a:lnSpc>
                <a:spcPct val="80000"/>
              </a:lnSpc>
              <a:buFont typeface="Wingdings 2" pitchFamily="18" charset="2"/>
              <a:buChar char=""/>
            </a:pPr>
            <a:r>
              <a:rPr lang="en-GB" altLang="en-US" sz="2400" dirty="0" smtClean="0"/>
              <a:t>Thesis title – maximum 12 words</a:t>
            </a:r>
          </a:p>
          <a:p>
            <a:pPr marL="419100" indent="-382588" eaLnBrk="1" hangingPunct="1">
              <a:lnSpc>
                <a:spcPct val="80000"/>
              </a:lnSpc>
              <a:buFont typeface="Wingdings 2" pitchFamily="18" charset="2"/>
              <a:buChar char=""/>
            </a:pPr>
            <a:r>
              <a:rPr lang="en-GB" altLang="en-US" sz="2400" dirty="0" smtClean="0"/>
              <a:t>Examiners and thesis title approved on RF3 by RDC AT LEAST 4 MONTHS AHEAD OF THESIS SUBMISSION</a:t>
            </a:r>
          </a:p>
          <a:p>
            <a:pPr marL="419100" indent="-382588" eaLnBrk="1" hangingPunct="1">
              <a:lnSpc>
                <a:spcPct val="80000"/>
              </a:lnSpc>
              <a:buFont typeface="Wingdings 2" pitchFamily="18" charset="2"/>
              <a:buChar char=""/>
            </a:pPr>
            <a:r>
              <a:rPr lang="en-GB" altLang="en-US" sz="2400" dirty="0" smtClean="0"/>
              <a:t>Applications for Confidentiality of Thesis must be presented with the RF3 AT THE LATEST  - applications received after this will not be considered</a:t>
            </a:r>
          </a:p>
        </p:txBody>
      </p:sp>
    </p:spTree>
    <p:extLst>
      <p:ext uri="{BB962C8B-B14F-4D97-AF65-F5344CB8AC3E}">
        <p14:creationId xmlns:p14="http://schemas.microsoft.com/office/powerpoint/2010/main" val="3048124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728" y="692698"/>
            <a:ext cx="6472238" cy="397545"/>
          </a:xfrm>
        </p:spPr>
        <p:txBody>
          <a:bodyPr/>
          <a:lstStyle/>
          <a:p>
            <a:pPr>
              <a:defRPr/>
            </a:pPr>
            <a:r>
              <a:rPr lang="en-GB" dirty="0" smtClean="0"/>
              <a:t>Examination continued........</a:t>
            </a:r>
            <a:endParaRPr lang="en-GB" dirty="0"/>
          </a:p>
        </p:txBody>
      </p:sp>
      <p:sp>
        <p:nvSpPr>
          <p:cNvPr id="3" name="Content Placeholder 2"/>
          <p:cNvSpPr>
            <a:spLocks noGrp="1"/>
          </p:cNvSpPr>
          <p:nvPr>
            <p:ph idx="1"/>
          </p:nvPr>
        </p:nvSpPr>
        <p:spPr>
          <a:xfrm>
            <a:off x="1812939" y="1772819"/>
            <a:ext cx="6480175" cy="3157959"/>
          </a:xfrm>
        </p:spPr>
        <p:txBody>
          <a:bodyPr/>
          <a:lstStyle/>
          <a:p>
            <a:pPr marL="419100" indent="-382588" eaLnBrk="1" hangingPunct="1">
              <a:lnSpc>
                <a:spcPct val="80000"/>
              </a:lnSpc>
              <a:buFont typeface="Wingdings 2" pitchFamily="18" charset="2"/>
              <a:buChar char=""/>
              <a:defRPr/>
            </a:pPr>
            <a:r>
              <a:rPr lang="en-GB" altLang="en-US" sz="2000" dirty="0" smtClean="0"/>
              <a:t>Normally, 1 internal and 1 external (unless candidate is a member of staff – need 2 externals and an internal examiner)</a:t>
            </a:r>
          </a:p>
          <a:p>
            <a:pPr marL="419100" indent="-382588" eaLnBrk="1" hangingPunct="1">
              <a:lnSpc>
                <a:spcPct val="80000"/>
              </a:lnSpc>
              <a:buFont typeface="Wingdings 2" pitchFamily="18" charset="2"/>
              <a:buChar char=""/>
              <a:defRPr/>
            </a:pPr>
            <a:r>
              <a:rPr lang="en-GB" altLang="en-US" sz="2000" dirty="0" smtClean="0"/>
              <a:t>Oral Examination is managed/overseen by an independent chair</a:t>
            </a:r>
          </a:p>
          <a:p>
            <a:pPr marL="419100" indent="-382588" eaLnBrk="1" hangingPunct="1">
              <a:lnSpc>
                <a:spcPct val="80000"/>
              </a:lnSpc>
              <a:buFont typeface="Wingdings 2" pitchFamily="18" charset="2"/>
              <a:buChar char=""/>
              <a:defRPr/>
            </a:pPr>
            <a:r>
              <a:rPr lang="en-GB" altLang="en-US" sz="2000" dirty="0" smtClean="0"/>
              <a:t>Supervisor can be observer</a:t>
            </a:r>
          </a:p>
          <a:p>
            <a:pPr marL="419100" indent="-382588" eaLnBrk="1" hangingPunct="1">
              <a:lnSpc>
                <a:spcPct val="80000"/>
              </a:lnSpc>
              <a:buFont typeface="Wingdings 2" pitchFamily="18" charset="2"/>
              <a:buChar char=""/>
              <a:defRPr/>
            </a:pPr>
            <a:r>
              <a:rPr lang="en-GB" altLang="en-US" sz="2000" dirty="0" smtClean="0"/>
              <a:t>Outcome verbally given after viva</a:t>
            </a:r>
          </a:p>
          <a:p>
            <a:pPr marL="419100" indent="-382588" eaLnBrk="1" hangingPunct="1">
              <a:lnSpc>
                <a:spcPct val="80000"/>
              </a:lnSpc>
              <a:buFont typeface="Wingdings 2" pitchFamily="18" charset="2"/>
              <a:buChar char=""/>
              <a:defRPr/>
            </a:pPr>
            <a:r>
              <a:rPr lang="en-GB" altLang="en-US" sz="2000" dirty="0" smtClean="0"/>
              <a:t>98 students were examined last year in 2016-17</a:t>
            </a:r>
          </a:p>
          <a:p>
            <a:pPr marL="419100" indent="-382588" eaLnBrk="1" hangingPunct="1">
              <a:lnSpc>
                <a:spcPct val="80000"/>
              </a:lnSpc>
              <a:buFont typeface="Wingdings 2" pitchFamily="18" charset="2"/>
              <a:buChar char=""/>
              <a:defRPr/>
            </a:pPr>
            <a:r>
              <a:rPr lang="en-GB" altLang="en-US" sz="2000" dirty="0" smtClean="0"/>
              <a:t>The majority of students, </a:t>
            </a:r>
            <a:r>
              <a:rPr lang="en-GB" altLang="en-US" sz="2000" b="1" dirty="0" smtClean="0"/>
              <a:t>73</a:t>
            </a:r>
            <a:r>
              <a:rPr lang="en-GB" altLang="en-US" sz="2000" dirty="0" smtClean="0"/>
              <a:t> (75%) achieved a pass with minor modifications to complete within 4 months FTE, with a minority of </a:t>
            </a:r>
            <a:r>
              <a:rPr lang="en-GB" altLang="en-US" sz="2000" b="1" dirty="0" smtClean="0"/>
              <a:t>9</a:t>
            </a:r>
            <a:r>
              <a:rPr lang="en-GB" altLang="en-US" sz="2000" dirty="0" smtClean="0"/>
              <a:t> students gaining a straight pass (9%) and the rest, </a:t>
            </a:r>
            <a:r>
              <a:rPr lang="en-GB" altLang="en-US" sz="2000" b="1" dirty="0" smtClean="0"/>
              <a:t>16 </a:t>
            </a:r>
            <a:r>
              <a:rPr lang="en-GB" altLang="en-US" sz="2000" dirty="0" smtClean="0"/>
              <a:t>students (16%) having a re-examination opportunity to resubmit within 12 months</a:t>
            </a:r>
          </a:p>
          <a:p>
            <a:pPr marL="0" indent="0">
              <a:buNone/>
              <a:defRPr/>
            </a:pPr>
            <a:endParaRPr lang="en-GB" dirty="0"/>
          </a:p>
        </p:txBody>
      </p:sp>
    </p:spTree>
    <p:extLst>
      <p:ext uri="{BB962C8B-B14F-4D97-AF65-F5344CB8AC3E}">
        <p14:creationId xmlns:p14="http://schemas.microsoft.com/office/powerpoint/2010/main" val="42575223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051720" y="692698"/>
            <a:ext cx="6472238" cy="397545"/>
          </a:xfrm>
        </p:spPr>
        <p:txBody>
          <a:bodyPr/>
          <a:lstStyle/>
          <a:p>
            <a:pPr eaLnBrk="1" fontAlgn="auto" hangingPunct="1">
              <a:spcAft>
                <a:spcPts val="0"/>
              </a:spcAft>
              <a:defRPr/>
            </a:pPr>
            <a:r>
              <a:rPr lang="en-GB" dirty="0" smtClean="0">
                <a:solidFill>
                  <a:srgbClr val="A9174B"/>
                </a:solidFill>
              </a:rPr>
              <a:t>Progress Monitoring</a:t>
            </a:r>
          </a:p>
        </p:txBody>
      </p:sp>
      <p:sp>
        <p:nvSpPr>
          <p:cNvPr id="23555" name="Rectangle 3"/>
          <p:cNvSpPr>
            <a:spLocks noGrp="1" noChangeArrowheads="1"/>
          </p:cNvSpPr>
          <p:nvPr>
            <p:ph idx="1"/>
          </p:nvPr>
        </p:nvSpPr>
        <p:spPr>
          <a:xfrm>
            <a:off x="1812939" y="1700808"/>
            <a:ext cx="6480175" cy="4104456"/>
          </a:xfrm>
        </p:spPr>
        <p:txBody>
          <a:bodyPr/>
          <a:lstStyle/>
          <a:p>
            <a:pPr marL="419100" indent="-382588" eaLnBrk="1" hangingPunct="1">
              <a:buFont typeface="Wingdings 2" pitchFamily="18" charset="2"/>
              <a:buChar char=""/>
            </a:pPr>
            <a:r>
              <a:rPr lang="en-GB" altLang="en-US" sz="2000" dirty="0" smtClean="0"/>
              <a:t>Students should have a monthly supervision meeting if FT or a 3 monthly if PT (can be virtual)</a:t>
            </a:r>
          </a:p>
          <a:p>
            <a:pPr marL="419100" indent="-382588" eaLnBrk="1" hangingPunct="1">
              <a:buFont typeface="Wingdings 2" pitchFamily="18" charset="2"/>
              <a:buChar char=""/>
            </a:pPr>
            <a:r>
              <a:rPr lang="en-GB" altLang="en-US" sz="2000" dirty="0" smtClean="0"/>
              <a:t>Students and supervisors should maintain regular contact, agree schedule of meetings and agree records of meetings</a:t>
            </a:r>
          </a:p>
          <a:p>
            <a:pPr marL="419100" indent="-382588" eaLnBrk="1" hangingPunct="1">
              <a:buFont typeface="Wingdings 2" pitchFamily="18" charset="2"/>
              <a:buChar char=""/>
            </a:pPr>
            <a:r>
              <a:rPr lang="en-GB" altLang="en-US" sz="2000" dirty="0" smtClean="0"/>
              <a:t>Alongside the key stages, annual review is a formal progress monitoring mechanism undertaken by students and Directors of Studies - students are also expected to engage with the PRES survey</a:t>
            </a:r>
          </a:p>
          <a:p>
            <a:pPr marL="419100" indent="-382588" eaLnBrk="1" hangingPunct="1">
              <a:buFont typeface="Wingdings 2" pitchFamily="18" charset="2"/>
              <a:buChar char=""/>
            </a:pPr>
            <a:r>
              <a:rPr lang="en-GB" altLang="en-US" sz="2000" dirty="0" smtClean="0"/>
              <a:t>if problems arise, please talk to someone at the time they are happening</a:t>
            </a:r>
          </a:p>
          <a:p>
            <a:pPr marL="419100" indent="-382588" eaLnBrk="1" hangingPunct="1">
              <a:buFont typeface="Wingdings 2" pitchFamily="18" charset="2"/>
              <a:buChar char=""/>
            </a:pPr>
            <a:r>
              <a:rPr lang="en-GB" altLang="en-US" sz="2000" dirty="0" smtClean="0"/>
              <a:t>Confidential/sensitive issues can be raised with Professor Doug Cleaver as Director of the Doctoral School </a:t>
            </a:r>
          </a:p>
          <a:p>
            <a:pPr marL="419100" indent="-382588" eaLnBrk="1" hangingPunct="1">
              <a:buFont typeface="Wingdings 2" pitchFamily="18" charset="2"/>
              <a:buChar char=""/>
            </a:pPr>
            <a:endParaRPr lang="en-GB" altLang="en-US" dirty="0" smtClean="0"/>
          </a:p>
        </p:txBody>
      </p:sp>
    </p:spTree>
    <p:extLst>
      <p:ext uri="{BB962C8B-B14F-4D97-AF65-F5344CB8AC3E}">
        <p14:creationId xmlns:p14="http://schemas.microsoft.com/office/powerpoint/2010/main" val="4071338903"/>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411760" y="692698"/>
            <a:ext cx="6472238" cy="397545"/>
          </a:xfrm>
        </p:spPr>
        <p:txBody>
          <a:bodyPr/>
          <a:lstStyle/>
          <a:p>
            <a:pPr eaLnBrk="1" fontAlgn="auto" hangingPunct="1">
              <a:spcAft>
                <a:spcPts val="0"/>
              </a:spcAft>
              <a:defRPr/>
            </a:pPr>
            <a:r>
              <a:rPr lang="en-GB" dirty="0" smtClean="0">
                <a:solidFill>
                  <a:srgbClr val="A9174B"/>
                </a:solidFill>
              </a:rPr>
              <a:t>Student Responsibilities</a:t>
            </a:r>
          </a:p>
        </p:txBody>
      </p:sp>
      <p:sp>
        <p:nvSpPr>
          <p:cNvPr id="24579" name="Rectangle 3"/>
          <p:cNvSpPr>
            <a:spLocks noGrp="1" noChangeArrowheads="1"/>
          </p:cNvSpPr>
          <p:nvPr>
            <p:ph idx="1"/>
          </p:nvPr>
        </p:nvSpPr>
        <p:spPr>
          <a:xfrm>
            <a:off x="1812939" y="1772819"/>
            <a:ext cx="6480175" cy="3157959"/>
          </a:xfrm>
        </p:spPr>
        <p:txBody>
          <a:bodyPr/>
          <a:lstStyle/>
          <a:p>
            <a:pPr marL="342900" indent="-342900" eaLnBrk="1" hangingPunct="1">
              <a:lnSpc>
                <a:spcPct val="90000"/>
              </a:lnSpc>
            </a:pPr>
            <a:r>
              <a:rPr lang="en-GB" altLang="en-US" sz="2000" dirty="0" smtClean="0"/>
              <a:t>INCLUDE THE FOLLOWING: </a:t>
            </a:r>
          </a:p>
          <a:p>
            <a:pPr marL="342900" indent="-342900" eaLnBrk="1" hangingPunct="1">
              <a:lnSpc>
                <a:spcPct val="90000"/>
              </a:lnSpc>
            </a:pPr>
            <a:endParaRPr lang="en-GB" altLang="en-US" sz="2000" dirty="0" smtClean="0"/>
          </a:p>
          <a:p>
            <a:pPr marL="342900" indent="-342900" eaLnBrk="1" hangingPunct="1">
              <a:lnSpc>
                <a:spcPct val="90000"/>
              </a:lnSpc>
            </a:pPr>
            <a:r>
              <a:rPr lang="en-GB" altLang="en-US" sz="2000" dirty="0" smtClean="0"/>
              <a:t>Maintain regular contact with supervisors to review progress and keep on schedule in hitting key progress milestones</a:t>
            </a:r>
          </a:p>
          <a:p>
            <a:pPr marL="342900" indent="-342900" eaLnBrk="1" hangingPunct="1">
              <a:lnSpc>
                <a:spcPct val="90000"/>
              </a:lnSpc>
            </a:pPr>
            <a:r>
              <a:rPr lang="en-GB" altLang="en-US" sz="2000" dirty="0" smtClean="0"/>
              <a:t>Take records of meetings and agree subsequent milestones for submission of work</a:t>
            </a:r>
          </a:p>
          <a:p>
            <a:pPr marL="342900" indent="-342900" eaLnBrk="1" hangingPunct="1">
              <a:lnSpc>
                <a:spcPct val="90000"/>
              </a:lnSpc>
            </a:pPr>
            <a:r>
              <a:rPr lang="en-GB" altLang="en-US" sz="2000" dirty="0" smtClean="0"/>
              <a:t>Discuss/present work to others via networking opportunities</a:t>
            </a:r>
          </a:p>
          <a:p>
            <a:pPr marL="342900" indent="-342900" eaLnBrk="1" hangingPunct="1">
              <a:lnSpc>
                <a:spcPct val="90000"/>
              </a:lnSpc>
            </a:pPr>
            <a:r>
              <a:rPr lang="en-GB" altLang="en-US" sz="2000" dirty="0" smtClean="0"/>
              <a:t>Publish work</a:t>
            </a:r>
          </a:p>
          <a:p>
            <a:pPr marL="342900" indent="-342900" eaLnBrk="1" hangingPunct="1">
              <a:lnSpc>
                <a:spcPct val="90000"/>
              </a:lnSpc>
            </a:pPr>
            <a:r>
              <a:rPr lang="en-GB" altLang="en-US" sz="2000" dirty="0" smtClean="0"/>
              <a:t>Take initiative when problems arise</a:t>
            </a:r>
          </a:p>
          <a:p>
            <a:pPr marL="342900" indent="-342900" eaLnBrk="1" hangingPunct="1">
              <a:lnSpc>
                <a:spcPct val="90000"/>
              </a:lnSpc>
            </a:pPr>
            <a:r>
              <a:rPr lang="en-GB" altLang="en-US" sz="2000" dirty="0" smtClean="0"/>
              <a:t>Decide </a:t>
            </a:r>
            <a:r>
              <a:rPr lang="en-GB" altLang="en-US" sz="2000" i="1" dirty="0" smtClean="0"/>
              <a:t>with</a:t>
            </a:r>
            <a:r>
              <a:rPr lang="en-GB" altLang="en-US" sz="2000" dirty="0" smtClean="0"/>
              <a:t> supervisors when to submit your thesis whilst considering the regulatory timescales for completion</a:t>
            </a:r>
          </a:p>
        </p:txBody>
      </p:sp>
    </p:spTree>
    <p:extLst>
      <p:ext uri="{BB962C8B-B14F-4D97-AF65-F5344CB8AC3E}">
        <p14:creationId xmlns:p14="http://schemas.microsoft.com/office/powerpoint/2010/main" val="375906967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907704" y="692698"/>
            <a:ext cx="6472238" cy="397545"/>
          </a:xfrm>
        </p:spPr>
        <p:txBody>
          <a:bodyPr/>
          <a:lstStyle/>
          <a:p>
            <a:pPr eaLnBrk="1" fontAlgn="auto" hangingPunct="1">
              <a:spcAft>
                <a:spcPts val="0"/>
              </a:spcAft>
              <a:defRPr/>
            </a:pPr>
            <a:r>
              <a:rPr lang="en-GB" dirty="0" smtClean="0">
                <a:solidFill>
                  <a:srgbClr val="A9174B"/>
                </a:solidFill>
              </a:rPr>
              <a:t>Summary</a:t>
            </a:r>
          </a:p>
        </p:txBody>
      </p:sp>
      <p:sp>
        <p:nvSpPr>
          <p:cNvPr id="25603" name="Rectangle 3"/>
          <p:cNvSpPr>
            <a:spLocks noGrp="1" noChangeArrowheads="1"/>
          </p:cNvSpPr>
          <p:nvPr>
            <p:ph idx="1"/>
          </p:nvPr>
        </p:nvSpPr>
        <p:spPr>
          <a:xfrm>
            <a:off x="1812939" y="1484787"/>
            <a:ext cx="6480175" cy="3445991"/>
          </a:xfrm>
        </p:spPr>
        <p:txBody>
          <a:bodyPr/>
          <a:lstStyle/>
          <a:p>
            <a:pPr marL="438150" indent="-319088" eaLnBrk="1" hangingPunct="1">
              <a:lnSpc>
                <a:spcPct val="80000"/>
              </a:lnSpc>
              <a:spcBef>
                <a:spcPct val="0"/>
              </a:spcBef>
              <a:buFont typeface="Wingdings 2" pitchFamily="18" charset="2"/>
              <a:buChar char=""/>
            </a:pPr>
            <a:r>
              <a:rPr lang="en-GB" altLang="en-US" sz="2400" dirty="0" smtClean="0"/>
              <a:t>Use the 'Research Degrees' BB site for some of your student information needs</a:t>
            </a:r>
          </a:p>
          <a:p>
            <a:pPr marL="438150" indent="-319088" eaLnBrk="1" hangingPunct="1">
              <a:lnSpc>
                <a:spcPct val="80000"/>
              </a:lnSpc>
              <a:spcBef>
                <a:spcPct val="0"/>
              </a:spcBef>
              <a:buFont typeface="Wingdings 2" pitchFamily="18" charset="2"/>
              <a:buChar char=""/>
            </a:pPr>
            <a:r>
              <a:rPr lang="en-GB" altLang="en-US" sz="2400" dirty="0" smtClean="0"/>
              <a:t>Follow the key stages of the student lifecycle as closely as possible </a:t>
            </a:r>
          </a:p>
          <a:p>
            <a:pPr marL="438150" indent="-319088" eaLnBrk="1" hangingPunct="1">
              <a:lnSpc>
                <a:spcPct val="80000"/>
              </a:lnSpc>
              <a:spcBef>
                <a:spcPct val="0"/>
              </a:spcBef>
              <a:buFont typeface="Wingdings 2" pitchFamily="18" charset="2"/>
              <a:buChar char=""/>
            </a:pPr>
            <a:r>
              <a:rPr lang="en-GB" altLang="en-US" sz="2400" dirty="0" smtClean="0"/>
              <a:t>If any problems arise along the way, be timely in seeking help and advice (for example, requesting suspensions, change of supervisors etc.)</a:t>
            </a:r>
          </a:p>
          <a:p>
            <a:pPr marL="438150" indent="-319088" eaLnBrk="1" hangingPunct="1">
              <a:lnSpc>
                <a:spcPct val="80000"/>
              </a:lnSpc>
              <a:spcBef>
                <a:spcPct val="0"/>
              </a:spcBef>
              <a:buFont typeface="Wingdings 2" pitchFamily="18" charset="2"/>
              <a:buChar char=""/>
            </a:pPr>
            <a:r>
              <a:rPr lang="en-GB" altLang="en-US" sz="2400" dirty="0" smtClean="0"/>
              <a:t>Make sure you fulfil your student responsibilities and are able to utilise the university's facilities and resources </a:t>
            </a:r>
          </a:p>
          <a:p>
            <a:pPr marL="438150" indent="-319088" eaLnBrk="1" hangingPunct="1">
              <a:lnSpc>
                <a:spcPct val="80000"/>
              </a:lnSpc>
              <a:spcBef>
                <a:spcPct val="0"/>
              </a:spcBef>
              <a:buFont typeface="Wingdings 2" pitchFamily="18" charset="2"/>
              <a:buChar char=""/>
            </a:pPr>
            <a:r>
              <a:rPr lang="en-GB" altLang="en-US" sz="2400" dirty="0" smtClean="0"/>
              <a:t>Make the most of the skills/PDP training on offer to enhance employability after you achieve your award </a:t>
            </a:r>
          </a:p>
          <a:p>
            <a:pPr marL="438150" indent="-319088" eaLnBrk="1" hangingPunct="1">
              <a:lnSpc>
                <a:spcPct val="80000"/>
              </a:lnSpc>
              <a:spcBef>
                <a:spcPct val="0"/>
              </a:spcBef>
              <a:buFont typeface="Wingdings 2" pitchFamily="18" charset="2"/>
              <a:buChar char=""/>
            </a:pPr>
            <a:r>
              <a:rPr lang="en-GB" altLang="en-US" sz="2400" dirty="0" smtClean="0"/>
              <a:t>Enjoy your student experience! </a:t>
            </a:r>
          </a:p>
          <a:p>
            <a:pPr marL="438150" indent="-319088" eaLnBrk="1" hangingPunct="1">
              <a:lnSpc>
                <a:spcPct val="80000"/>
              </a:lnSpc>
              <a:spcBef>
                <a:spcPct val="0"/>
              </a:spcBef>
              <a:buFont typeface="Wingdings 2" pitchFamily="18" charset="2"/>
              <a:buChar char=""/>
            </a:pPr>
            <a:endParaRPr lang="en-GB" altLang="en-US" dirty="0" smtClean="0"/>
          </a:p>
        </p:txBody>
      </p:sp>
    </p:spTree>
    <p:extLst>
      <p:ext uri="{BB962C8B-B14F-4D97-AF65-F5344CB8AC3E}">
        <p14:creationId xmlns:p14="http://schemas.microsoft.com/office/powerpoint/2010/main" val="375270175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7865" y="310134"/>
            <a:ext cx="7018564" cy="795089"/>
          </a:xfrm>
        </p:spPr>
        <p:txBody>
          <a:bodyPr/>
          <a:lstStyle/>
          <a:p>
            <a:r>
              <a:rPr lang="en-GB" dirty="0" smtClean="0"/>
              <a:t>The Doctoral School Team</a:t>
            </a:r>
            <a:br>
              <a:rPr lang="en-GB" dirty="0" smtClean="0"/>
            </a:br>
            <a:r>
              <a:rPr lang="en-GB" dirty="0" smtClean="0">
                <a:hlinkClick r:id="rId3"/>
              </a:rPr>
              <a:t>doctoralschool@shu.ac.uk</a:t>
            </a:r>
            <a:r>
              <a:rPr lang="en-GB" dirty="0" smtClean="0"/>
              <a:t> </a:t>
            </a:r>
            <a:endParaRPr lang="en-GB" dirty="0"/>
          </a:p>
        </p:txBody>
      </p:sp>
      <p:sp>
        <p:nvSpPr>
          <p:cNvPr id="15" name="TextBox 14"/>
          <p:cNvSpPr txBox="1"/>
          <p:nvPr/>
        </p:nvSpPr>
        <p:spPr>
          <a:xfrm>
            <a:off x="4960621" y="5454577"/>
            <a:ext cx="2018352" cy="584775"/>
          </a:xfrm>
          <a:prstGeom prst="rect">
            <a:avLst/>
          </a:prstGeom>
          <a:noFill/>
        </p:spPr>
        <p:txBody>
          <a:bodyPr wrap="square" rtlCol="0">
            <a:spAutoFit/>
          </a:bodyPr>
          <a:lstStyle/>
          <a:p>
            <a:pPr algn="ctr"/>
            <a:r>
              <a:rPr lang="en-GB" sz="1600" b="1" dirty="0">
                <a:solidFill>
                  <a:prstClr val="white"/>
                </a:solidFill>
              </a:rPr>
              <a:t>Quality and</a:t>
            </a:r>
          </a:p>
          <a:p>
            <a:pPr algn="ctr"/>
            <a:r>
              <a:rPr lang="en-GB" sz="1600" b="1" dirty="0">
                <a:solidFill>
                  <a:prstClr val="white"/>
                </a:solidFill>
              </a:rPr>
              <a:t>Regulations</a:t>
            </a:r>
          </a:p>
        </p:txBody>
      </p:sp>
      <p:sp>
        <p:nvSpPr>
          <p:cNvPr id="16" name="TextBox 15"/>
          <p:cNvSpPr txBox="1"/>
          <p:nvPr/>
        </p:nvSpPr>
        <p:spPr>
          <a:xfrm>
            <a:off x="1887865" y="5454577"/>
            <a:ext cx="2923812" cy="584775"/>
          </a:xfrm>
          <a:prstGeom prst="rect">
            <a:avLst/>
          </a:prstGeom>
          <a:noFill/>
        </p:spPr>
        <p:txBody>
          <a:bodyPr wrap="square" rtlCol="0">
            <a:spAutoFit/>
          </a:bodyPr>
          <a:lstStyle/>
          <a:p>
            <a:pPr algn="ctr"/>
            <a:r>
              <a:rPr lang="en-GB" sz="1600" b="1" dirty="0">
                <a:solidFill>
                  <a:prstClr val="white"/>
                </a:solidFill>
              </a:rPr>
              <a:t>Oversight, Training and</a:t>
            </a:r>
          </a:p>
          <a:p>
            <a:pPr algn="ctr"/>
            <a:r>
              <a:rPr lang="en-GB" sz="1600" b="1" dirty="0">
                <a:solidFill>
                  <a:prstClr val="white"/>
                </a:solidFill>
              </a:rPr>
              <a:t>Marketing</a:t>
            </a:r>
          </a:p>
        </p:txBody>
      </p:sp>
      <p:graphicFrame>
        <p:nvGraphicFramePr>
          <p:cNvPr id="20" name="Diagram 19"/>
          <p:cNvGraphicFramePr/>
          <p:nvPr>
            <p:extLst>
              <p:ext uri="{D42A27DB-BD31-4B8C-83A1-F6EECF244321}">
                <p14:modId xmlns:p14="http://schemas.microsoft.com/office/powerpoint/2010/main" val="2738967335"/>
              </p:ext>
            </p:extLst>
          </p:nvPr>
        </p:nvGraphicFramePr>
        <p:xfrm>
          <a:off x="1547664" y="1268765"/>
          <a:ext cx="6264696" cy="50597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0998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ctrTitle"/>
          </p:nvPr>
        </p:nvSpPr>
        <p:spPr>
          <a:xfrm>
            <a:off x="683568" y="2780933"/>
            <a:ext cx="7772400" cy="1470025"/>
          </a:xfrm>
        </p:spPr>
        <p:txBody>
          <a:bodyPr/>
          <a:lstStyle/>
          <a:p>
            <a:r>
              <a:rPr lang="en-GB" sz="2400" cap="none" dirty="0" smtClean="0"/>
              <a:t/>
            </a:r>
            <a:br>
              <a:rPr lang="en-GB" sz="2400" cap="none" dirty="0" smtClean="0"/>
            </a:br>
            <a:r>
              <a:rPr lang="en-GB" sz="3200" b="1" cap="none" dirty="0" smtClean="0"/>
              <a:t>Getting the most out of supervision </a:t>
            </a:r>
            <a:br>
              <a:rPr lang="en-GB" sz="3200" b="1" cap="none" dirty="0" smtClean="0"/>
            </a:br>
            <a:r>
              <a:rPr lang="en-GB" sz="6600" b="1" dirty="0" smtClean="0"/>
              <a:t/>
            </a:r>
            <a:br>
              <a:rPr lang="en-GB" sz="6600" b="1" dirty="0" smtClean="0"/>
            </a:br>
            <a:endParaRPr lang="en-GB" sz="3200" dirty="0" smtClean="0"/>
          </a:p>
        </p:txBody>
      </p:sp>
    </p:spTree>
    <p:extLst>
      <p:ext uri="{BB962C8B-B14F-4D97-AF65-F5344CB8AC3E}">
        <p14:creationId xmlns:p14="http://schemas.microsoft.com/office/powerpoint/2010/main" val="27220502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Management of Expectations</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0546" y="1493149"/>
            <a:ext cx="5712447" cy="248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phd111109s.gif"/>
          <p:cNvPicPr>
            <a:picLocks noChangeAspect="1"/>
          </p:cNvPicPr>
          <p:nvPr/>
        </p:nvPicPr>
        <p:blipFill>
          <a:blip r:embed="rId3"/>
          <a:stretch>
            <a:fillRect/>
          </a:stretch>
        </p:blipFill>
        <p:spPr>
          <a:xfrm>
            <a:off x="1785918" y="4000507"/>
            <a:ext cx="5715000" cy="2476500"/>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548680"/>
            <a:ext cx="65659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37236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736" y="364160"/>
            <a:ext cx="4176464" cy="1192634"/>
          </a:xfrm>
        </p:spPr>
        <p:txBody>
          <a:bodyPr/>
          <a:lstStyle/>
          <a:p>
            <a:r>
              <a:rPr lang="en-GB" sz="2800" dirty="0"/>
              <a:t>Tools to help you manage </a:t>
            </a:r>
            <a:r>
              <a:rPr lang="en-GB" sz="2800" dirty="0" smtClean="0"/>
              <a:t/>
            </a:r>
            <a:br>
              <a:rPr lang="en-GB" sz="2800" dirty="0" smtClean="0"/>
            </a:br>
            <a:r>
              <a:rPr lang="en-GB" sz="2800" dirty="0" smtClean="0"/>
              <a:t>supervisory relationships</a:t>
            </a:r>
            <a:r>
              <a:rPr lang="en-GB" sz="2800" dirty="0"/>
              <a:t/>
            </a:r>
            <a:br>
              <a:rPr lang="en-GB" sz="2800" dirty="0"/>
            </a:br>
            <a:endParaRPr lang="en-GB" sz="2800" dirty="0"/>
          </a:p>
        </p:txBody>
      </p:sp>
      <p:sp>
        <p:nvSpPr>
          <p:cNvPr id="3" name="Content Placeholder 2"/>
          <p:cNvSpPr>
            <a:spLocks noGrp="1"/>
          </p:cNvSpPr>
          <p:nvPr>
            <p:ph idx="1"/>
          </p:nvPr>
        </p:nvSpPr>
        <p:spPr>
          <a:xfrm>
            <a:off x="457200" y="1844826"/>
            <a:ext cx="4690864" cy="4281340"/>
          </a:xfrm>
        </p:spPr>
        <p:txBody>
          <a:bodyPr/>
          <a:lstStyle/>
          <a:p>
            <a:pPr marL="0" indent="0">
              <a:buNone/>
            </a:pPr>
            <a:r>
              <a:rPr lang="en-GB" sz="2000" dirty="0" smtClean="0"/>
              <a:t>See </a:t>
            </a:r>
            <a:r>
              <a:rPr lang="en-GB" sz="2000" dirty="0"/>
              <a:t>'Research Degrees Site' Blackboard Site to access</a:t>
            </a:r>
            <a:r>
              <a:rPr lang="en-GB" sz="2000" dirty="0" smtClean="0"/>
              <a:t>:</a:t>
            </a:r>
          </a:p>
          <a:p>
            <a:pPr marL="0" indent="0">
              <a:buNone/>
            </a:pPr>
            <a:r>
              <a:rPr lang="en-GB" sz="2000" dirty="0" smtClean="0"/>
              <a:t> </a:t>
            </a:r>
            <a:endParaRPr lang="en-GB" sz="2000" dirty="0"/>
          </a:p>
          <a:p>
            <a:pPr marL="0" indent="0">
              <a:buNone/>
            </a:pPr>
            <a:r>
              <a:rPr lang="en-GB" sz="2000" b="1" dirty="0" smtClean="0"/>
              <a:t>Meeting </a:t>
            </a:r>
            <a:r>
              <a:rPr lang="en-GB" sz="2000" b="1" dirty="0"/>
              <a:t>records </a:t>
            </a:r>
            <a:r>
              <a:rPr lang="en-GB" sz="2000" b="1" dirty="0" err="1"/>
              <a:t>proforma</a:t>
            </a:r>
            <a:r>
              <a:rPr lang="en-GB" sz="2000" b="1" dirty="0"/>
              <a:t> </a:t>
            </a:r>
          </a:p>
          <a:p>
            <a:pPr marL="0" indent="0">
              <a:buNone/>
            </a:pPr>
            <a:r>
              <a:rPr lang="en-GB" sz="2000" dirty="0"/>
              <a:t>–agenda setting </a:t>
            </a:r>
          </a:p>
          <a:p>
            <a:pPr marL="0" indent="0">
              <a:buNone/>
            </a:pPr>
            <a:r>
              <a:rPr lang="en-GB" sz="2000" dirty="0"/>
              <a:t>–checking shared understanding </a:t>
            </a:r>
          </a:p>
          <a:p>
            <a:pPr marL="0" indent="0">
              <a:buNone/>
            </a:pPr>
            <a:r>
              <a:rPr lang="en-GB" sz="2000" dirty="0"/>
              <a:t>–official meetings record </a:t>
            </a:r>
            <a:endParaRPr lang="en-GB" sz="2000" dirty="0" smtClean="0"/>
          </a:p>
          <a:p>
            <a:pPr marL="0" indent="0">
              <a:buNone/>
            </a:pPr>
            <a:endParaRPr lang="en-GB" sz="2000" dirty="0"/>
          </a:p>
          <a:p>
            <a:pPr marL="0" indent="0">
              <a:buNone/>
            </a:pPr>
            <a:r>
              <a:rPr lang="en-GB" sz="2000" b="1" dirty="0" smtClean="0"/>
              <a:t>Online </a:t>
            </a:r>
            <a:r>
              <a:rPr lang="en-GB" sz="2000" b="1" dirty="0" err="1"/>
              <a:t>Epigeum</a:t>
            </a:r>
            <a:r>
              <a:rPr lang="en-GB" sz="2000" b="1" dirty="0"/>
              <a:t> </a:t>
            </a:r>
            <a:r>
              <a:rPr lang="en-GB" sz="2000" b="1" dirty="0" smtClean="0"/>
              <a:t>modules</a:t>
            </a:r>
            <a:endParaRPr lang="en-GB" sz="2000" b="1" dirty="0"/>
          </a:p>
          <a:p>
            <a:pPr marL="0" indent="0">
              <a:buNone/>
            </a:pPr>
            <a:r>
              <a:rPr lang="en-GB" sz="2000" dirty="0"/>
              <a:t>–'Managing your research </a:t>
            </a:r>
            <a:r>
              <a:rPr lang="en-GB" sz="2000" dirty="0" smtClean="0"/>
              <a:t>supervisor </a:t>
            </a:r>
            <a:r>
              <a:rPr lang="en-GB" sz="2000" dirty="0"/>
              <a:t>or principal investigator</a:t>
            </a:r>
            <a:r>
              <a:rPr lang="en-GB" sz="2400" dirty="0"/>
              <a:t>'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7484" y="1556797"/>
            <a:ext cx="3186190" cy="472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59791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7729" y="332656"/>
            <a:ext cx="6472238" cy="1192634"/>
          </a:xfrm>
        </p:spPr>
        <p:txBody>
          <a:bodyPr/>
          <a:lstStyle/>
          <a:p>
            <a:r>
              <a:rPr lang="en-GB" dirty="0"/>
              <a:t>Example: Managing your research  </a:t>
            </a:r>
            <a:r>
              <a:rPr lang="en-GB" dirty="0" smtClean="0"/>
              <a:t>supervisor </a:t>
            </a:r>
            <a:r>
              <a:rPr lang="en-GB" sz="2000" dirty="0" smtClean="0"/>
              <a:t>(Online Training &amp; CPD  - 'Research Skills', access via link on Research Degrees Blackboard site)</a:t>
            </a:r>
            <a:endParaRPr lang="en-GB" sz="20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184" y="2132856"/>
            <a:ext cx="7936787" cy="4462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40200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476674"/>
            <a:ext cx="6472238" cy="795089"/>
          </a:xfrm>
        </p:spPr>
        <p:txBody>
          <a:bodyPr/>
          <a:lstStyle/>
          <a:p>
            <a:r>
              <a:rPr lang="en-GB" sz="3200" dirty="0"/>
              <a:t>Support available </a:t>
            </a:r>
            <a:r>
              <a:rPr lang="en-GB" sz="3200" dirty="0" smtClean="0"/>
              <a:t>in SHU</a:t>
            </a:r>
            <a:r>
              <a:rPr lang="en-GB" sz="4000" dirty="0"/>
              <a:t/>
            </a:r>
            <a:br>
              <a:rPr lang="en-GB" sz="4000" dirty="0"/>
            </a:br>
            <a:endParaRPr lang="en-GB" sz="4000" dirty="0"/>
          </a:p>
        </p:txBody>
      </p:sp>
      <p:sp>
        <p:nvSpPr>
          <p:cNvPr id="3" name="Content Placeholder 2"/>
          <p:cNvSpPr>
            <a:spLocks noGrp="1"/>
          </p:cNvSpPr>
          <p:nvPr>
            <p:ph idx="1"/>
          </p:nvPr>
        </p:nvSpPr>
        <p:spPr>
          <a:xfrm>
            <a:off x="370041" y="1529789"/>
            <a:ext cx="3754760" cy="4525963"/>
          </a:xfrm>
        </p:spPr>
        <p:txBody>
          <a:bodyPr/>
          <a:lstStyle/>
          <a:p>
            <a:endParaRPr lang="en-GB" dirty="0"/>
          </a:p>
          <a:p>
            <a:pPr marL="0" indent="0">
              <a:buNone/>
            </a:pPr>
            <a:r>
              <a:rPr lang="en-GB" dirty="0" smtClean="0"/>
              <a:t>•</a:t>
            </a:r>
            <a:r>
              <a:rPr lang="en-GB" sz="2400" dirty="0"/>
              <a:t>Your Faculty doctoral teams - 'PGRT' (Postgraduate Research Tutor) or </a:t>
            </a:r>
            <a:r>
              <a:rPr lang="en-GB" sz="2400" dirty="0" smtClean="0"/>
              <a:t>'</a:t>
            </a:r>
            <a:r>
              <a:rPr lang="en-GB" sz="2400" dirty="0" err="1" smtClean="0"/>
              <a:t>HoRD</a:t>
            </a:r>
            <a:r>
              <a:rPr lang="en-GB" sz="2400" dirty="0" smtClean="0"/>
              <a:t>' </a:t>
            </a:r>
            <a:r>
              <a:rPr lang="en-GB" sz="2400" dirty="0"/>
              <a:t>(Head of </a:t>
            </a:r>
            <a:r>
              <a:rPr lang="en-GB" sz="2400" dirty="0" smtClean="0"/>
              <a:t>Research Degrees) </a:t>
            </a:r>
          </a:p>
          <a:p>
            <a:pPr marL="0" indent="0">
              <a:buNone/>
            </a:pPr>
            <a:endParaRPr lang="en-GB" sz="2400" dirty="0"/>
          </a:p>
          <a:p>
            <a:pPr marL="0" indent="0">
              <a:buNone/>
            </a:pPr>
            <a:r>
              <a:rPr lang="en-GB" sz="2400" dirty="0"/>
              <a:t>•SHU Code of Practice for Research Students and Supervisors (2016/17) - See 'Research Degrees Site ' on Blackboard to access the electronic version. </a:t>
            </a:r>
          </a:p>
          <a:p>
            <a:endParaRPr lang="en-GB"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0556" y="1556792"/>
            <a:ext cx="4580192" cy="4521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20218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ctrTitle"/>
          </p:nvPr>
        </p:nvSpPr>
        <p:spPr/>
        <p:txBody>
          <a:bodyPr/>
          <a:lstStyle/>
          <a:p>
            <a:r>
              <a:rPr lang="en-GB" dirty="0" smtClean="0"/>
              <a:t>Research Ethics &amp; Integrity</a:t>
            </a:r>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r>
              <a:rPr lang="en-GB" dirty="0" smtClean="0"/>
              <a:t>Professor Ann Macaskill</a:t>
            </a:r>
          </a:p>
          <a:p>
            <a:pPr fontAlgn="auto">
              <a:spcAft>
                <a:spcPts val="0"/>
              </a:spcAft>
              <a:buFont typeface="Arial" pitchFamily="34" charset="0"/>
              <a:buNone/>
              <a:defRPr/>
            </a:pPr>
            <a:r>
              <a:rPr lang="en-GB" dirty="0" smtClean="0"/>
              <a:t>Head of Research Ethics</a:t>
            </a:r>
            <a:endParaRPr lang="en-GB" dirty="0"/>
          </a:p>
        </p:txBody>
      </p:sp>
      <p:sp>
        <p:nvSpPr>
          <p:cNvPr id="4" name="Slide Number Placeholder 3"/>
          <p:cNvSpPr>
            <a:spLocks noGrp="1"/>
          </p:cNvSpPr>
          <p:nvPr>
            <p:ph type="sldNum" sz="quarter" idx="12"/>
          </p:nvPr>
        </p:nvSpPr>
        <p:spPr/>
        <p:txBody>
          <a:bodyPr/>
          <a:lstStyle/>
          <a:p>
            <a:pPr>
              <a:defRPr/>
            </a:pPr>
            <a:fld id="{FDC38428-2241-4DD5-9DC5-9E7F88B9A467}" type="slidenum">
              <a:rPr lang="en-GB">
                <a:solidFill>
                  <a:prstClr val="black">
                    <a:tint val="75000"/>
                  </a:prstClr>
                </a:solidFill>
              </a:rPr>
              <a:pPr>
                <a:defRPr/>
              </a:pPr>
              <a:t>35</a:t>
            </a:fld>
            <a:endParaRPr lang="en-GB" dirty="0">
              <a:solidFill>
                <a:prstClr val="black">
                  <a:tint val="75000"/>
                </a:prstClr>
              </a:solidFill>
            </a:endParaRPr>
          </a:p>
        </p:txBody>
      </p:sp>
    </p:spTree>
    <p:extLst>
      <p:ext uri="{BB962C8B-B14F-4D97-AF65-F5344CB8AC3E}">
        <p14:creationId xmlns:p14="http://schemas.microsoft.com/office/powerpoint/2010/main" val="28053025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a:xfrm>
            <a:off x="468313" y="260351"/>
            <a:ext cx="8229600" cy="1143000"/>
          </a:xfrm>
        </p:spPr>
        <p:txBody>
          <a:bodyPr/>
          <a:lstStyle/>
          <a:p>
            <a:r>
              <a:rPr lang="en-GB" sz="3200" b="1" dirty="0" smtClean="0">
                <a:solidFill>
                  <a:srgbClr val="000000"/>
                </a:solidFill>
              </a:rPr>
              <a:t>Why do we need a code of research ethics?</a:t>
            </a:r>
            <a:endParaRPr lang="en-GB" dirty="0" smtClean="0"/>
          </a:p>
        </p:txBody>
      </p:sp>
      <p:sp>
        <p:nvSpPr>
          <p:cNvPr id="3" name="Content Placeholder 2"/>
          <p:cNvSpPr>
            <a:spLocks noGrp="1"/>
          </p:cNvSpPr>
          <p:nvPr>
            <p:ph idx="1"/>
          </p:nvPr>
        </p:nvSpPr>
        <p:spPr>
          <a:xfrm>
            <a:off x="457200" y="1412777"/>
            <a:ext cx="8229600" cy="4713387"/>
          </a:xfrm>
        </p:spPr>
        <p:txBody>
          <a:bodyPr rtlCol="0">
            <a:normAutofit/>
          </a:bodyPr>
          <a:lstStyle/>
          <a:p>
            <a:pPr marL="0" indent="0" fontAlgn="auto">
              <a:spcAft>
                <a:spcPts val="0"/>
              </a:spcAft>
              <a:buFontTx/>
              <a:buNone/>
              <a:defRPr/>
            </a:pPr>
            <a:r>
              <a:rPr lang="en-GB" sz="2800" dirty="0"/>
              <a:t>If we all shared common moral values then a code might well be redundant. </a:t>
            </a:r>
            <a:endParaRPr lang="en-GB" sz="2800" dirty="0" smtClean="0"/>
          </a:p>
          <a:p>
            <a:pPr marL="0" indent="0" fontAlgn="auto">
              <a:spcAft>
                <a:spcPts val="0"/>
              </a:spcAft>
              <a:buFontTx/>
              <a:buNone/>
              <a:defRPr/>
            </a:pPr>
            <a:endParaRPr lang="en-GB" sz="2800" dirty="0" smtClean="0"/>
          </a:p>
          <a:p>
            <a:pPr fontAlgn="auto">
              <a:spcAft>
                <a:spcPts val="0"/>
              </a:spcAft>
              <a:buFont typeface="Arial" pitchFamily="34" charset="0"/>
              <a:buChar char="•"/>
              <a:defRPr/>
            </a:pPr>
            <a:r>
              <a:rPr lang="en-GB" sz="2800" dirty="0" smtClean="0"/>
              <a:t>Helps combat pressures that may be put on researchers</a:t>
            </a:r>
          </a:p>
          <a:p>
            <a:pPr fontAlgn="auto">
              <a:spcAft>
                <a:spcPts val="0"/>
              </a:spcAft>
              <a:buFont typeface="Arial" pitchFamily="34" charset="0"/>
              <a:buChar char="•"/>
              <a:defRPr/>
            </a:pPr>
            <a:r>
              <a:rPr lang="en-GB" sz="2800" dirty="0">
                <a:solidFill>
                  <a:prstClr val="black"/>
                </a:solidFill>
              </a:rPr>
              <a:t>Helps combat pressures that </a:t>
            </a:r>
            <a:r>
              <a:rPr lang="en-GB" sz="2800" dirty="0" smtClean="0">
                <a:solidFill>
                  <a:prstClr val="black"/>
                </a:solidFill>
              </a:rPr>
              <a:t>researchers may put on themselves</a:t>
            </a:r>
            <a:endParaRPr lang="en-GB" sz="2800" dirty="0" smtClean="0"/>
          </a:p>
          <a:p>
            <a:pPr fontAlgn="auto">
              <a:spcAft>
                <a:spcPts val="0"/>
              </a:spcAft>
              <a:buFont typeface="Arial" pitchFamily="34" charset="0"/>
              <a:buChar char="•"/>
              <a:defRPr/>
            </a:pPr>
            <a:r>
              <a:rPr lang="en-GB" sz="2800" dirty="0" smtClean="0"/>
              <a:t>Ensures that </a:t>
            </a:r>
            <a:r>
              <a:rPr lang="en-GB" sz="2800" dirty="0"/>
              <a:t>we have appropriate standards of behaviour and practices in relation to our </a:t>
            </a:r>
            <a:r>
              <a:rPr lang="en-GB" sz="2800" dirty="0" smtClean="0"/>
              <a:t>research</a:t>
            </a:r>
            <a:endParaRPr lang="en-GB" sz="2800" dirty="0"/>
          </a:p>
        </p:txBody>
      </p:sp>
      <p:sp>
        <p:nvSpPr>
          <p:cNvPr id="66563"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7CADBE-2A1D-4B4F-BEED-134F6F1B111A}" type="slidenum">
              <a:rPr lang="en-GB" sz="1400">
                <a:solidFill>
                  <a:prstClr val="black"/>
                </a:solidFill>
                <a:cs typeface="Arial" charset="0"/>
              </a:rPr>
              <a:pPr fontAlgn="base">
                <a:spcBef>
                  <a:spcPct val="0"/>
                </a:spcBef>
                <a:spcAft>
                  <a:spcPct val="0"/>
                </a:spcAft>
              </a:pPr>
              <a:t>36</a:t>
            </a:fld>
            <a:endParaRPr lang="en-GB" sz="1400" dirty="0">
              <a:solidFill>
                <a:prstClr val="black"/>
              </a:solidFill>
              <a:cs typeface="Arial" charset="0"/>
            </a:endParaRPr>
          </a:p>
        </p:txBody>
      </p:sp>
    </p:spTree>
    <p:extLst>
      <p:ext uri="{BB962C8B-B14F-4D97-AF65-F5344CB8AC3E}">
        <p14:creationId xmlns:p14="http://schemas.microsoft.com/office/powerpoint/2010/main" val="39928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0715"/>
            <a:ext cx="8229600" cy="1008063"/>
          </a:xfrm>
        </p:spPr>
        <p:txBody>
          <a:bodyPr/>
          <a:lstStyle/>
          <a:p>
            <a:pPr>
              <a:defRPr/>
            </a:pPr>
            <a:r>
              <a:rPr lang="en-GB" sz="2900" b="1" kern="1200" dirty="0">
                <a:solidFill>
                  <a:prstClr val="black"/>
                </a:solidFill>
              </a:rPr>
              <a:t>Where did the </a:t>
            </a:r>
            <a:r>
              <a:rPr lang="en-GB" sz="2900" b="1" kern="1200" dirty="0" smtClean="0">
                <a:solidFill>
                  <a:prstClr val="black"/>
                </a:solidFill>
              </a:rPr>
              <a:t>motivation </a:t>
            </a:r>
            <a:r>
              <a:rPr lang="en-GB" sz="2900" b="1" kern="1200" dirty="0">
                <a:solidFill>
                  <a:prstClr val="black"/>
                </a:solidFill>
              </a:rPr>
              <a:t>to develop research ethics codes arise from? </a:t>
            </a:r>
            <a:endParaRPr lang="en-GB" sz="3200" dirty="0"/>
          </a:p>
        </p:txBody>
      </p:sp>
      <p:sp>
        <p:nvSpPr>
          <p:cNvPr id="68610" name="Content Placeholder 2"/>
          <p:cNvSpPr>
            <a:spLocks noGrp="1"/>
          </p:cNvSpPr>
          <p:nvPr>
            <p:ph idx="1"/>
          </p:nvPr>
        </p:nvSpPr>
        <p:spPr>
          <a:xfrm>
            <a:off x="457200" y="1700811"/>
            <a:ext cx="8229600" cy="4536503"/>
          </a:xfrm>
        </p:spPr>
        <p:txBody>
          <a:bodyPr/>
          <a:lstStyle/>
          <a:p>
            <a:pPr eaLnBrk="1" hangingPunct="1"/>
            <a:r>
              <a:rPr lang="en-GB" sz="2800" dirty="0" smtClean="0">
                <a:solidFill>
                  <a:srgbClr val="000000"/>
                </a:solidFill>
                <a:latin typeface="Times New Roman" pitchFamily="18" charset="0"/>
                <a:ea typeface="Calibri" pitchFamily="34" charset="0"/>
                <a:cs typeface="Times New Roman" pitchFamily="18" charset="0"/>
              </a:rPr>
              <a:t>Medical experiments on thousands of concentration camp prisoners during World War II. Most prisoners died or were maimed for life. </a:t>
            </a:r>
          </a:p>
          <a:p>
            <a:pPr eaLnBrk="1" hangingPunct="1"/>
            <a:r>
              <a:rPr lang="en-GB" sz="2800" dirty="0" smtClean="0">
                <a:solidFill>
                  <a:srgbClr val="000000"/>
                </a:solidFill>
                <a:latin typeface="Times New Roman" pitchFamily="18" charset="0"/>
                <a:ea typeface="Calibri" pitchFamily="34" charset="0"/>
                <a:cs typeface="Times New Roman" pitchFamily="18" charset="0"/>
              </a:rPr>
              <a:t>74 doctors and administrators were tried as war criminals.</a:t>
            </a:r>
          </a:p>
          <a:p>
            <a:pPr eaLnBrk="1" hangingPunct="1">
              <a:buFontTx/>
              <a:buNone/>
            </a:pPr>
            <a:r>
              <a:rPr lang="en-GB" sz="2800" dirty="0" smtClean="0">
                <a:solidFill>
                  <a:srgbClr val="000000"/>
                </a:solidFill>
                <a:latin typeface="Times New Roman" pitchFamily="18" charset="0"/>
                <a:ea typeface="Calibri" pitchFamily="34" charset="0"/>
                <a:cs typeface="Times New Roman" pitchFamily="18" charset="0"/>
              </a:rPr>
              <a:t> </a:t>
            </a:r>
            <a:r>
              <a:rPr lang="en-GB" sz="2800" b="1" dirty="0" smtClean="0">
                <a:solidFill>
                  <a:srgbClr val="000000"/>
                </a:solidFill>
                <a:latin typeface="Times New Roman" pitchFamily="18" charset="0"/>
                <a:ea typeface="Calibri" pitchFamily="34" charset="0"/>
                <a:cs typeface="Times New Roman" pitchFamily="18" charset="0"/>
              </a:rPr>
              <a:t>As a result a code to guide research was produced in 1948, the Nuremberg Code - </a:t>
            </a:r>
            <a:r>
              <a:rPr lang="en-GB" sz="2800" dirty="0" smtClean="0">
                <a:solidFill>
                  <a:srgbClr val="000000"/>
                </a:solidFill>
                <a:latin typeface="Times New Roman" pitchFamily="18" charset="0"/>
                <a:ea typeface="Calibri" pitchFamily="34" charset="0"/>
                <a:cs typeface="Times New Roman" pitchFamily="18" charset="0"/>
              </a:rPr>
              <a:t>voluntary</a:t>
            </a:r>
          </a:p>
          <a:p>
            <a:pPr eaLnBrk="1" hangingPunct="1">
              <a:buFontTx/>
              <a:buNone/>
            </a:pPr>
            <a:r>
              <a:rPr lang="en-GB" sz="2800" dirty="0" smtClean="0">
                <a:solidFill>
                  <a:srgbClr val="000000"/>
                </a:solidFill>
                <a:latin typeface="Times New Roman" pitchFamily="18" charset="0"/>
                <a:ea typeface="Calibri" pitchFamily="34" charset="0"/>
                <a:cs typeface="Times New Roman" pitchFamily="18" charset="0"/>
              </a:rPr>
              <a:t>WHO </a:t>
            </a:r>
            <a:r>
              <a:rPr lang="en-GB" sz="2400" kern="1200" dirty="0">
                <a:solidFill>
                  <a:prstClr val="black"/>
                </a:solidFill>
              </a:rPr>
              <a:t>Declaration of </a:t>
            </a:r>
            <a:r>
              <a:rPr lang="en-GB" sz="2400" kern="1200" dirty="0" smtClean="0">
                <a:solidFill>
                  <a:prstClr val="black"/>
                </a:solidFill>
              </a:rPr>
              <a:t>Helsinki (1964) most recent revision in 2013 - underpins ethical research</a:t>
            </a:r>
            <a:endParaRPr lang="en-GB" sz="2800" dirty="0" smtClean="0">
              <a:solidFill>
                <a:srgbClr val="000000"/>
              </a:solidFill>
              <a:latin typeface="Times New Roman" pitchFamily="18" charset="0"/>
              <a:ea typeface="Calibri" pitchFamily="34" charset="0"/>
              <a:cs typeface="Times New Roman" pitchFamily="18" charset="0"/>
            </a:endParaRPr>
          </a:p>
          <a:p>
            <a:pPr eaLnBrk="1" hangingPunct="1">
              <a:buFontTx/>
              <a:buNone/>
            </a:pPr>
            <a:r>
              <a:rPr lang="en-GB" sz="2800" dirty="0" smtClean="0">
                <a:solidFill>
                  <a:srgbClr val="000000"/>
                </a:solidFill>
                <a:latin typeface="Times New Roman" pitchFamily="18" charset="0"/>
                <a:ea typeface="Calibri" pitchFamily="34" charset="0"/>
                <a:cs typeface="Times New Roman" pitchFamily="18" charset="0"/>
              </a:rPr>
              <a:t>. </a:t>
            </a:r>
            <a:endParaRPr lang="en-GB" sz="2800" dirty="0" smtClean="0">
              <a:solidFill>
                <a:srgbClr val="000000"/>
              </a:solidFill>
              <a:latin typeface="Calibri" pitchFamily="34" charset="0"/>
              <a:ea typeface="Calibri" pitchFamily="34" charset="0"/>
              <a:cs typeface="Times New Roman" pitchFamily="18" charset="0"/>
            </a:endParaRPr>
          </a:p>
          <a:p>
            <a:pPr>
              <a:buFontTx/>
              <a:buNone/>
            </a:pPr>
            <a:endParaRPr lang="en-GB" dirty="0" smtClean="0">
              <a:ea typeface="Calibri" pitchFamily="34" charset="0"/>
              <a:cs typeface="Times New Roman" pitchFamily="18" charset="0"/>
            </a:endParaRPr>
          </a:p>
        </p:txBody>
      </p:sp>
      <p:sp>
        <p:nvSpPr>
          <p:cNvPr id="68611" name="Slide Number Placeholder 3"/>
          <p:cNvSpPr>
            <a:spLocks noGrp="1"/>
          </p:cNvSpPr>
          <p:nvPr>
            <p:ph type="sldNum" sz="quarter" idx="12"/>
          </p:nvPr>
        </p:nvSpPr>
        <p:spPr>
          <a:noFill/>
        </p:spPr>
        <p:txBody>
          <a:bodyPr/>
          <a:lstStyle/>
          <a:p>
            <a:pPr fontAlgn="base">
              <a:spcBef>
                <a:spcPct val="0"/>
              </a:spcBef>
              <a:spcAft>
                <a:spcPct val="0"/>
              </a:spcAft>
            </a:pPr>
            <a:fld id="{6A3F1134-A0A8-48C7-9424-889E4DBD37C6}" type="slidenum">
              <a:rPr lang="en-GB" smtClean="0"/>
              <a:pPr fontAlgn="base">
                <a:spcBef>
                  <a:spcPct val="0"/>
                </a:spcBef>
                <a:spcAft>
                  <a:spcPct val="0"/>
                </a:spcAft>
              </a:pPr>
              <a:t>37</a:t>
            </a:fld>
            <a:endParaRPr lang="en-GB" smtClean="0"/>
          </a:p>
        </p:txBody>
      </p:sp>
    </p:spTree>
    <p:extLst>
      <p:ext uri="{BB962C8B-B14F-4D97-AF65-F5344CB8AC3E}">
        <p14:creationId xmlns:p14="http://schemas.microsoft.com/office/powerpoint/2010/main" val="12151764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2"/>
                </a:solidFill>
                <a:latin typeface="Arial" charset="0"/>
                <a:cs typeface="Arial" charset="0"/>
              </a:defRPr>
            </a:lvl1pPr>
            <a:lvl2pPr marL="742950" indent="-285750" eaLnBrk="0" hangingPunct="0">
              <a:defRPr sz="4400">
                <a:solidFill>
                  <a:schemeClr val="tx2"/>
                </a:solidFill>
                <a:latin typeface="Arial" charset="0"/>
                <a:cs typeface="Arial" charset="0"/>
              </a:defRPr>
            </a:lvl2pPr>
            <a:lvl3pPr marL="1143000" indent="-228600" eaLnBrk="0" hangingPunct="0">
              <a:defRPr sz="4400">
                <a:solidFill>
                  <a:schemeClr val="tx2"/>
                </a:solidFill>
                <a:latin typeface="Arial" charset="0"/>
                <a:cs typeface="Arial" charset="0"/>
              </a:defRPr>
            </a:lvl3pPr>
            <a:lvl4pPr marL="1600200" indent="-228600" eaLnBrk="0" hangingPunct="0">
              <a:defRPr sz="4400">
                <a:solidFill>
                  <a:schemeClr val="tx2"/>
                </a:solidFill>
                <a:latin typeface="Arial" charset="0"/>
                <a:cs typeface="Arial" charset="0"/>
              </a:defRPr>
            </a:lvl4pPr>
            <a:lvl5pPr marL="2057400" indent="-228600" eaLnBrk="0" hangingPunct="0">
              <a:defRPr sz="4400">
                <a:solidFill>
                  <a:schemeClr val="tx2"/>
                </a:solidFill>
                <a:latin typeface="Arial" charset="0"/>
                <a:cs typeface="Arial" charset="0"/>
              </a:defRPr>
            </a:lvl5pPr>
            <a:lvl6pPr marL="2514600" indent="-228600" algn="ctr" eaLnBrk="0" fontAlgn="base" hangingPunct="0">
              <a:spcBef>
                <a:spcPct val="0"/>
              </a:spcBef>
              <a:spcAft>
                <a:spcPct val="0"/>
              </a:spcAft>
              <a:defRPr sz="4400">
                <a:solidFill>
                  <a:schemeClr val="tx2"/>
                </a:solidFill>
                <a:latin typeface="Arial" charset="0"/>
                <a:cs typeface="Arial" charset="0"/>
              </a:defRPr>
            </a:lvl6pPr>
            <a:lvl7pPr marL="2971800" indent="-228600" algn="ctr" eaLnBrk="0" fontAlgn="base" hangingPunct="0">
              <a:spcBef>
                <a:spcPct val="0"/>
              </a:spcBef>
              <a:spcAft>
                <a:spcPct val="0"/>
              </a:spcAft>
              <a:defRPr sz="4400">
                <a:solidFill>
                  <a:schemeClr val="tx2"/>
                </a:solidFill>
                <a:latin typeface="Arial" charset="0"/>
                <a:cs typeface="Arial" charset="0"/>
              </a:defRPr>
            </a:lvl7pPr>
            <a:lvl8pPr marL="3429000" indent="-228600" algn="ctr" eaLnBrk="0" fontAlgn="base" hangingPunct="0">
              <a:spcBef>
                <a:spcPct val="0"/>
              </a:spcBef>
              <a:spcAft>
                <a:spcPct val="0"/>
              </a:spcAft>
              <a:defRPr sz="4400">
                <a:solidFill>
                  <a:schemeClr val="tx2"/>
                </a:solidFill>
                <a:latin typeface="Arial" charset="0"/>
                <a:cs typeface="Arial" charset="0"/>
              </a:defRPr>
            </a:lvl8pPr>
            <a:lvl9pPr marL="3886200" indent="-228600" algn="ctr" eaLnBrk="0" fontAlgn="base" hangingPunct="0">
              <a:spcBef>
                <a:spcPct val="0"/>
              </a:spcBef>
              <a:spcAft>
                <a:spcPct val="0"/>
              </a:spcAft>
              <a:defRPr sz="4400">
                <a:solidFill>
                  <a:schemeClr val="tx2"/>
                </a:solidFill>
                <a:latin typeface="Arial" charset="0"/>
                <a:cs typeface="Arial" charset="0"/>
              </a:defRPr>
            </a:lvl9pPr>
          </a:lstStyle>
          <a:p>
            <a:pPr eaLnBrk="1" hangingPunct="1"/>
            <a:fld id="{46809431-3D04-4E53-9BB9-37AD184E7500}" type="slidenum">
              <a:rPr lang="en-GB" sz="1400">
                <a:solidFill>
                  <a:prstClr val="black"/>
                </a:solidFill>
              </a:rPr>
              <a:pPr eaLnBrk="1" hangingPunct="1"/>
              <a:t>38</a:t>
            </a:fld>
            <a:endParaRPr lang="en-GB" sz="1400">
              <a:solidFill>
                <a:prstClr val="black"/>
              </a:solidFill>
            </a:endParaRPr>
          </a:p>
        </p:txBody>
      </p:sp>
      <p:sp>
        <p:nvSpPr>
          <p:cNvPr id="5123" name="Rectangle 2"/>
          <p:cNvSpPr>
            <a:spLocks noGrp="1" noChangeArrowheads="1"/>
          </p:cNvSpPr>
          <p:nvPr>
            <p:ph type="title"/>
          </p:nvPr>
        </p:nvSpPr>
        <p:spPr>
          <a:xfrm>
            <a:off x="457200" y="274637"/>
            <a:ext cx="8229600" cy="634083"/>
          </a:xfrm>
        </p:spPr>
        <p:txBody>
          <a:bodyPr>
            <a:normAutofit/>
          </a:bodyPr>
          <a:lstStyle/>
          <a:p>
            <a:pPr eaLnBrk="1" hangingPunct="1"/>
            <a:r>
              <a:rPr lang="en-GB" sz="2800" dirty="0" smtClean="0"/>
              <a:t>Underlying principles </a:t>
            </a:r>
          </a:p>
        </p:txBody>
      </p:sp>
      <p:sp>
        <p:nvSpPr>
          <p:cNvPr id="5124" name="Rectangle 3"/>
          <p:cNvSpPr>
            <a:spLocks noGrp="1" noChangeArrowheads="1"/>
          </p:cNvSpPr>
          <p:nvPr>
            <p:ph type="body" idx="1"/>
          </p:nvPr>
        </p:nvSpPr>
        <p:spPr>
          <a:xfrm>
            <a:off x="457200" y="836712"/>
            <a:ext cx="8229600" cy="5688632"/>
          </a:xfrm>
        </p:spPr>
        <p:txBody>
          <a:bodyPr>
            <a:normAutofit/>
          </a:bodyPr>
          <a:lstStyle/>
          <a:p>
            <a:pPr marL="0" indent="0" eaLnBrk="1" hangingPunct="1">
              <a:lnSpc>
                <a:spcPct val="90000"/>
              </a:lnSpc>
              <a:buNone/>
            </a:pPr>
            <a:r>
              <a:rPr lang="en-GB" sz="2400" dirty="0" smtClean="0"/>
              <a:t>Research must comply with all legal requirements</a:t>
            </a:r>
          </a:p>
          <a:p>
            <a:pPr marL="0" indent="0" eaLnBrk="1" hangingPunct="1">
              <a:lnSpc>
                <a:spcPct val="90000"/>
              </a:lnSpc>
              <a:buNone/>
            </a:pPr>
            <a:r>
              <a:rPr lang="en-GB" sz="2400" dirty="0" smtClean="0"/>
              <a:t>Research needs to conform to </a:t>
            </a:r>
            <a:r>
              <a:rPr lang="en-GB" sz="2400" b="1" dirty="0" smtClean="0"/>
              <a:t>commonly agreed</a:t>
            </a:r>
            <a:r>
              <a:rPr lang="en-GB" sz="2400" dirty="0" smtClean="0"/>
              <a:t> standards of good practice. Declaration of Helsinki, ESRC Research Ethics Framework, the MRC &amp; Research Councils UK.</a:t>
            </a:r>
          </a:p>
          <a:p>
            <a:pPr eaLnBrk="1" hangingPunct="1">
              <a:lnSpc>
                <a:spcPct val="90000"/>
              </a:lnSpc>
              <a:buFontTx/>
              <a:buNone/>
            </a:pPr>
            <a:r>
              <a:rPr lang="en-GB" sz="2400" dirty="0" smtClean="0"/>
              <a:t>These principles can be categorised as:</a:t>
            </a:r>
          </a:p>
          <a:p>
            <a:pPr eaLnBrk="1" hangingPunct="1">
              <a:lnSpc>
                <a:spcPct val="90000"/>
              </a:lnSpc>
            </a:pPr>
            <a:r>
              <a:rPr lang="en-GB" sz="2400" dirty="0" smtClean="0"/>
              <a:t>Beneficence  (Do positive good)</a:t>
            </a:r>
          </a:p>
          <a:p>
            <a:pPr eaLnBrk="1" hangingPunct="1">
              <a:lnSpc>
                <a:spcPct val="90000"/>
              </a:lnSpc>
            </a:pPr>
            <a:r>
              <a:rPr lang="en-GB" sz="2400" dirty="0" smtClean="0"/>
              <a:t>Non-malfeasance (Do no harm)</a:t>
            </a:r>
          </a:p>
          <a:p>
            <a:pPr eaLnBrk="1" hangingPunct="1">
              <a:lnSpc>
                <a:spcPct val="90000"/>
              </a:lnSpc>
            </a:pPr>
            <a:r>
              <a:rPr lang="en-GB" sz="2400" dirty="0" smtClean="0"/>
              <a:t>Integrity</a:t>
            </a:r>
          </a:p>
          <a:p>
            <a:pPr eaLnBrk="1" hangingPunct="1">
              <a:lnSpc>
                <a:spcPct val="90000"/>
              </a:lnSpc>
            </a:pPr>
            <a:r>
              <a:rPr lang="en-GB" sz="2400" dirty="0" smtClean="0"/>
              <a:t>Informed Consent </a:t>
            </a:r>
          </a:p>
          <a:p>
            <a:pPr eaLnBrk="1" hangingPunct="1">
              <a:lnSpc>
                <a:spcPct val="90000"/>
              </a:lnSpc>
            </a:pPr>
            <a:r>
              <a:rPr lang="en-GB" sz="2400" dirty="0" smtClean="0"/>
              <a:t>Confidentiality/Anonymity</a:t>
            </a:r>
          </a:p>
          <a:p>
            <a:pPr eaLnBrk="1" hangingPunct="1">
              <a:lnSpc>
                <a:spcPct val="90000"/>
              </a:lnSpc>
            </a:pPr>
            <a:r>
              <a:rPr lang="en-GB" sz="2400" dirty="0" smtClean="0"/>
              <a:t>Impartiality</a:t>
            </a:r>
          </a:p>
          <a:p>
            <a:pPr marL="0" indent="0" eaLnBrk="1" hangingPunct="1">
              <a:lnSpc>
                <a:spcPct val="90000"/>
              </a:lnSpc>
              <a:buNone/>
            </a:pPr>
            <a:r>
              <a:rPr lang="en-GB" sz="2400" dirty="0" smtClean="0"/>
              <a:t>All research must be undertaken with highest levels of integrity</a:t>
            </a:r>
          </a:p>
          <a:p>
            <a:pPr eaLnBrk="1" hangingPunct="1">
              <a:lnSpc>
                <a:spcPct val="90000"/>
              </a:lnSpc>
            </a:pPr>
            <a:endParaRPr lang="en-GB" sz="2400" dirty="0" smtClean="0"/>
          </a:p>
        </p:txBody>
      </p:sp>
    </p:spTree>
    <p:extLst>
      <p:ext uri="{BB962C8B-B14F-4D97-AF65-F5344CB8AC3E}">
        <p14:creationId xmlns:p14="http://schemas.microsoft.com/office/powerpoint/2010/main" val="995114151"/>
      </p:ext>
    </p:extLst>
  </p:cSld>
  <p:clrMapOvr>
    <a:masterClrMapping/>
  </p:clrMapOvr>
  <p:transition advTm="3108"/>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490067"/>
          </a:xfrm>
        </p:spPr>
        <p:txBody>
          <a:bodyPr>
            <a:normAutofit fontScale="90000"/>
          </a:bodyPr>
          <a:lstStyle/>
          <a:p>
            <a:r>
              <a:rPr lang="en-GB" sz="3200" dirty="0" smtClean="0">
                <a:solidFill>
                  <a:srgbClr val="C00000"/>
                </a:solidFill>
              </a:rPr>
              <a:t>Is it working?</a:t>
            </a:r>
            <a:endParaRPr lang="en-GB" sz="3200" dirty="0">
              <a:solidFill>
                <a:srgbClr val="C00000"/>
              </a:solidFill>
            </a:endParaRPr>
          </a:p>
        </p:txBody>
      </p:sp>
      <p:sp>
        <p:nvSpPr>
          <p:cNvPr id="3" name="Content Placeholder 2"/>
          <p:cNvSpPr>
            <a:spLocks noGrp="1"/>
          </p:cNvSpPr>
          <p:nvPr>
            <p:ph idx="1"/>
          </p:nvPr>
        </p:nvSpPr>
        <p:spPr>
          <a:xfrm>
            <a:off x="395536" y="836712"/>
            <a:ext cx="8568952" cy="5616624"/>
          </a:xfrm>
        </p:spPr>
        <p:txBody>
          <a:bodyPr>
            <a:normAutofit/>
          </a:bodyPr>
          <a:lstStyle/>
          <a:p>
            <a:pPr marL="0" marR="0">
              <a:spcBef>
                <a:spcPts val="0"/>
              </a:spcBef>
              <a:spcAft>
                <a:spcPts val="0"/>
              </a:spcAft>
            </a:pPr>
            <a:r>
              <a:rPr lang="en-GB" sz="2400" b="1" dirty="0" smtClean="0">
                <a:solidFill>
                  <a:srgbClr val="C00000"/>
                </a:solidFill>
              </a:rPr>
              <a:t>Stem </a:t>
            </a:r>
            <a:r>
              <a:rPr lang="en-GB" sz="2400" b="1" dirty="0">
                <a:solidFill>
                  <a:srgbClr val="C00000"/>
                </a:solidFill>
              </a:rPr>
              <a:t>Cell </a:t>
            </a:r>
            <a:r>
              <a:rPr lang="en-GB" sz="2400" b="1" dirty="0" smtClean="0">
                <a:solidFill>
                  <a:srgbClr val="C00000"/>
                </a:solidFill>
              </a:rPr>
              <a:t>Researcher at </a:t>
            </a:r>
            <a:r>
              <a:rPr lang="en-GB" sz="2400" b="1" dirty="0">
                <a:solidFill>
                  <a:srgbClr val="C00000"/>
                </a:solidFill>
              </a:rPr>
              <a:t>Kyoto University </a:t>
            </a:r>
            <a:r>
              <a:rPr lang="en-GB" sz="2400" b="1" dirty="0" smtClean="0">
                <a:solidFill>
                  <a:srgbClr val="C00000"/>
                </a:solidFill>
              </a:rPr>
              <a:t>found Guilty </a:t>
            </a:r>
            <a:r>
              <a:rPr lang="en-GB" sz="2400" b="1" dirty="0">
                <a:solidFill>
                  <a:srgbClr val="C00000"/>
                </a:solidFill>
              </a:rPr>
              <a:t>of Data </a:t>
            </a:r>
            <a:r>
              <a:rPr lang="en-GB" sz="2400" b="1" dirty="0" smtClean="0">
                <a:solidFill>
                  <a:srgbClr val="C00000"/>
                </a:solidFill>
              </a:rPr>
              <a:t>Fabrication </a:t>
            </a:r>
            <a:r>
              <a:rPr lang="en-GB" sz="1800" dirty="0" smtClean="0">
                <a:solidFill>
                  <a:srgbClr val="C00000"/>
                </a:solidFill>
              </a:rPr>
              <a:t>(member of team led by a </a:t>
            </a:r>
            <a:r>
              <a:rPr lang="en-GB" sz="1800" dirty="0" smtClean="0">
                <a:solidFill>
                  <a:srgbClr val="C00000"/>
                </a:solidFill>
                <a:latin typeface="Verdana"/>
              </a:rPr>
              <a:t>Nobel </a:t>
            </a:r>
            <a:r>
              <a:rPr lang="en-GB" sz="1800" dirty="0">
                <a:solidFill>
                  <a:srgbClr val="C00000"/>
                </a:solidFill>
                <a:latin typeface="Verdana"/>
              </a:rPr>
              <a:t>laureate </a:t>
            </a:r>
            <a:r>
              <a:rPr lang="en-GB" sz="1800" dirty="0" smtClean="0">
                <a:solidFill>
                  <a:srgbClr val="C00000"/>
                </a:solidFill>
                <a:latin typeface="Verdana"/>
              </a:rPr>
              <a:t>Shinya) January 2018</a:t>
            </a:r>
            <a:endParaRPr lang="en-GB" sz="1800" dirty="0">
              <a:solidFill>
                <a:srgbClr val="C00000"/>
              </a:solidFill>
              <a:latin typeface="Verdana"/>
            </a:endParaRPr>
          </a:p>
          <a:p>
            <a:pPr marL="0" marR="0">
              <a:spcBef>
                <a:spcPts val="0"/>
              </a:spcBef>
              <a:spcAft>
                <a:spcPts val="0"/>
              </a:spcAft>
            </a:pPr>
            <a:r>
              <a:rPr lang="en-GB" sz="2400" b="1" dirty="0" smtClean="0">
                <a:solidFill>
                  <a:srgbClr val="C00000"/>
                </a:solidFill>
              </a:rPr>
              <a:t>2017 UK senior geneticist at </a:t>
            </a:r>
            <a:r>
              <a:rPr lang="en-GB" sz="2400" b="1" dirty="0" err="1" smtClean="0">
                <a:solidFill>
                  <a:srgbClr val="C00000"/>
                </a:solidFill>
              </a:rPr>
              <a:t>UCL</a:t>
            </a:r>
            <a:r>
              <a:rPr lang="en-GB" sz="2400" b="1" dirty="0" smtClean="0">
                <a:solidFill>
                  <a:srgbClr val="C00000"/>
                </a:solidFill>
              </a:rPr>
              <a:t> investigated over </a:t>
            </a:r>
            <a:r>
              <a:rPr lang="en-GB" sz="2400" b="1" dirty="0">
                <a:solidFill>
                  <a:srgbClr val="C00000"/>
                </a:solidFill>
              </a:rPr>
              <a:t>claims of research misconduct</a:t>
            </a:r>
            <a:r>
              <a:rPr lang="en-GB" sz="2400" b="1" dirty="0" smtClean="0">
                <a:solidFill>
                  <a:srgbClr val="C00000"/>
                </a:solidFill>
              </a:rPr>
              <a:t> </a:t>
            </a:r>
            <a:r>
              <a:rPr lang="en-GB" sz="1800" dirty="0" smtClean="0">
                <a:solidFill>
                  <a:srgbClr val="C00000"/>
                </a:solidFill>
              </a:rPr>
              <a:t>- He has already retracted 2 papers and corrected others but more papers are being examined </a:t>
            </a:r>
          </a:p>
          <a:p>
            <a:pPr marL="0" marR="0">
              <a:spcBef>
                <a:spcPts val="0"/>
              </a:spcBef>
              <a:spcAft>
                <a:spcPts val="0"/>
              </a:spcAft>
            </a:pPr>
            <a:r>
              <a:rPr lang="en-GB" sz="2400" b="1" dirty="0" err="1">
                <a:solidFill>
                  <a:srgbClr val="C00000"/>
                </a:solidFill>
              </a:rPr>
              <a:t>Pyou</a:t>
            </a:r>
            <a:r>
              <a:rPr lang="en-GB" sz="2400" b="1" dirty="0">
                <a:solidFill>
                  <a:srgbClr val="C00000"/>
                </a:solidFill>
              </a:rPr>
              <a:t> Han, a former biomedical scientist at Iowa State </a:t>
            </a:r>
            <a:r>
              <a:rPr lang="en-GB" sz="2400" b="1" dirty="0" smtClean="0">
                <a:solidFill>
                  <a:srgbClr val="C00000"/>
                </a:solidFill>
              </a:rPr>
              <a:t>University, guilty of fabricating </a:t>
            </a:r>
            <a:r>
              <a:rPr lang="en-GB" sz="2400" b="1" dirty="0">
                <a:solidFill>
                  <a:srgbClr val="C00000"/>
                </a:solidFill>
              </a:rPr>
              <a:t>and falsifying data in HIV vaccine trials. </a:t>
            </a:r>
            <a:r>
              <a:rPr lang="en-GB" sz="2800" dirty="0" smtClean="0">
                <a:solidFill>
                  <a:srgbClr val="C00000"/>
                </a:solidFill>
              </a:rPr>
              <a:t>-</a:t>
            </a:r>
            <a:r>
              <a:rPr lang="en-GB" sz="1800" dirty="0" smtClean="0">
                <a:solidFill>
                  <a:srgbClr val="C00000"/>
                </a:solidFill>
              </a:rPr>
              <a:t>57 months in prison and fined </a:t>
            </a:r>
            <a:r>
              <a:rPr lang="en-GB" sz="1800" dirty="0">
                <a:solidFill>
                  <a:srgbClr val="C00000"/>
                </a:solidFill>
              </a:rPr>
              <a:t>US$7.2 </a:t>
            </a:r>
            <a:r>
              <a:rPr lang="en-GB" sz="1800" dirty="0" smtClean="0">
                <a:solidFill>
                  <a:srgbClr val="C00000"/>
                </a:solidFill>
              </a:rPr>
              <a:t>million.</a:t>
            </a:r>
          </a:p>
          <a:p>
            <a:pPr marL="0" marR="0">
              <a:spcBef>
                <a:spcPts val="0"/>
              </a:spcBef>
              <a:spcAft>
                <a:spcPts val="0"/>
              </a:spcAft>
            </a:pPr>
            <a:r>
              <a:rPr lang="en-GB" sz="2400" b="1" dirty="0" smtClean="0">
                <a:solidFill>
                  <a:srgbClr val="C00000"/>
                </a:solidFill>
              </a:rPr>
              <a:t>2018 Erin Potts-Kant, her </a:t>
            </a:r>
            <a:r>
              <a:rPr lang="en-GB" sz="2400" b="1" dirty="0">
                <a:solidFill>
                  <a:srgbClr val="C00000"/>
                </a:solidFill>
              </a:rPr>
              <a:t>former supervisor, and the university </a:t>
            </a:r>
            <a:r>
              <a:rPr lang="en-GB" sz="2400" b="1" dirty="0" smtClean="0">
                <a:solidFill>
                  <a:srgbClr val="C00000"/>
                </a:solidFill>
              </a:rPr>
              <a:t>accused of </a:t>
            </a:r>
            <a:r>
              <a:rPr lang="en-GB" sz="2400" b="1" dirty="0">
                <a:solidFill>
                  <a:srgbClr val="C00000"/>
                </a:solidFill>
              </a:rPr>
              <a:t>including fraudulent data in applications and reports involving more than 60 grants worth some $200 million. </a:t>
            </a:r>
            <a:r>
              <a:rPr lang="en-GB" sz="1800" dirty="0">
                <a:solidFill>
                  <a:srgbClr val="C00000"/>
                </a:solidFill>
              </a:rPr>
              <a:t>If successful, </a:t>
            </a:r>
            <a:r>
              <a:rPr lang="en-GB" sz="1800" dirty="0" smtClean="0">
                <a:solidFill>
                  <a:srgbClr val="C00000"/>
                </a:solidFill>
              </a:rPr>
              <a:t>could </a:t>
            </a:r>
            <a:r>
              <a:rPr lang="en-GB" sz="1800" dirty="0">
                <a:solidFill>
                  <a:srgbClr val="C00000"/>
                </a:solidFill>
              </a:rPr>
              <a:t>force </a:t>
            </a:r>
            <a:r>
              <a:rPr lang="en-GB" sz="1800" dirty="0" smtClean="0">
                <a:solidFill>
                  <a:srgbClr val="C00000"/>
                </a:solidFill>
              </a:rPr>
              <a:t>Duke University  </a:t>
            </a:r>
            <a:r>
              <a:rPr lang="en-GB" sz="1800" dirty="0">
                <a:solidFill>
                  <a:srgbClr val="C00000"/>
                </a:solidFill>
              </a:rPr>
              <a:t>to return to the government up to three times the amount of any ill-gotten funds, and produce a multimillion-dollar </a:t>
            </a:r>
            <a:r>
              <a:rPr lang="en-GB" sz="1800" dirty="0" smtClean="0">
                <a:solidFill>
                  <a:srgbClr val="C00000"/>
                </a:solidFill>
              </a:rPr>
              <a:t>pay out </a:t>
            </a:r>
            <a:r>
              <a:rPr lang="en-GB" sz="1800" dirty="0">
                <a:solidFill>
                  <a:srgbClr val="C00000"/>
                </a:solidFill>
              </a:rPr>
              <a:t>to the </a:t>
            </a:r>
            <a:r>
              <a:rPr lang="en-GB" sz="1800" dirty="0" smtClean="0">
                <a:solidFill>
                  <a:srgbClr val="C00000"/>
                </a:solidFill>
              </a:rPr>
              <a:t>whistle blower</a:t>
            </a:r>
            <a:r>
              <a:rPr lang="en-GB" sz="1800" dirty="0">
                <a:solidFill>
                  <a:srgbClr val="C00000"/>
                </a:solidFill>
              </a:rPr>
              <a:t>.</a:t>
            </a:r>
            <a:endParaRPr lang="en-GB" sz="1800" dirty="0" smtClean="0">
              <a:solidFill>
                <a:srgbClr val="C00000"/>
              </a:solidFill>
            </a:endParaRPr>
          </a:p>
          <a:p>
            <a:pPr marL="0" marR="0">
              <a:spcBef>
                <a:spcPts val="0"/>
              </a:spcBef>
              <a:spcAft>
                <a:spcPts val="0"/>
              </a:spcAft>
            </a:pPr>
            <a:endParaRPr lang="en-GB" sz="1800" dirty="0">
              <a:solidFill>
                <a:srgbClr val="C00000"/>
              </a:solidFill>
            </a:endParaRPr>
          </a:p>
        </p:txBody>
      </p:sp>
    </p:spTree>
    <p:extLst>
      <p:ext uri="{BB962C8B-B14F-4D97-AF65-F5344CB8AC3E}">
        <p14:creationId xmlns:p14="http://schemas.microsoft.com/office/powerpoint/2010/main" val="309914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1793646" y="1665531"/>
            <a:ext cx="6472238" cy="397545"/>
          </a:xfrm>
        </p:spPr>
        <p:txBody>
          <a:bodyPr/>
          <a:lstStyle/>
          <a:p>
            <a:r>
              <a:rPr lang="en-GB" sz="2800" dirty="0" smtClean="0"/>
              <a:t>Becoming a SHU Doctoral Researcher</a:t>
            </a:r>
            <a:endParaRPr lang="en-GB" sz="2800" dirty="0"/>
          </a:p>
        </p:txBody>
      </p:sp>
      <p:sp>
        <p:nvSpPr>
          <p:cNvPr id="16" name="Title 1"/>
          <p:cNvSpPr txBox="1">
            <a:spLocks/>
          </p:cNvSpPr>
          <p:nvPr/>
        </p:nvSpPr>
        <p:spPr>
          <a:xfrm>
            <a:off x="1793646" y="2069489"/>
            <a:ext cx="6472238" cy="346249"/>
          </a:xfrm>
          <a:prstGeom prst="rect">
            <a:avLst/>
          </a:prstGeom>
          <a:blipFill>
            <a:blip r:embed="rId3" cstate="print"/>
            <a:stretch>
              <a:fillRect/>
            </a:stretch>
          </a:blipFill>
        </p:spPr>
        <p:txBody>
          <a:bodyPr vert="horz" lIns="108000" tIns="0" rIns="0" bIns="0" rtlCol="0" anchor="t" anchorCtr="0">
            <a:spAutoFit/>
          </a:bodyPr>
          <a:lstStyle>
            <a:lvl1pPr algn="l" rtl="0" fontAlgn="base">
              <a:lnSpc>
                <a:spcPts val="3100"/>
              </a:lnSpc>
              <a:spcBef>
                <a:spcPct val="0"/>
              </a:spcBef>
              <a:spcAft>
                <a:spcPct val="0"/>
              </a:spcAft>
              <a:buClr>
                <a:srgbClr val="B70D50"/>
              </a:buClr>
              <a:buFont typeface="FS Clerkenwell"/>
              <a:defRPr sz="2600" kern="1200" spc="-20">
                <a:solidFill>
                  <a:srgbClr val="B70D50"/>
                </a:solidFill>
                <a:latin typeface="Arial" pitchFamily="34" charset="0"/>
                <a:ea typeface="+mj-ea"/>
                <a:cs typeface="Arial" pitchFamily="34" charset="0"/>
              </a:defRPr>
            </a:lvl1pPr>
            <a:lvl2pPr algn="l" rtl="0" fontAlgn="base">
              <a:lnSpc>
                <a:spcPts val="3100"/>
              </a:lnSpc>
              <a:spcBef>
                <a:spcPct val="0"/>
              </a:spcBef>
              <a:spcAft>
                <a:spcPct val="0"/>
              </a:spcAft>
              <a:buClr>
                <a:srgbClr val="B70D50"/>
              </a:buClr>
              <a:buFont typeface="FS Clerkenwell"/>
              <a:defRPr sz="2600">
                <a:solidFill>
                  <a:srgbClr val="B70D50"/>
                </a:solidFill>
                <a:latin typeface="Arial" charset="0"/>
                <a:cs typeface="Arial" charset="0"/>
              </a:defRPr>
            </a:lvl2pPr>
            <a:lvl3pPr algn="l" rtl="0" fontAlgn="base">
              <a:lnSpc>
                <a:spcPts val="3100"/>
              </a:lnSpc>
              <a:spcBef>
                <a:spcPct val="0"/>
              </a:spcBef>
              <a:spcAft>
                <a:spcPct val="0"/>
              </a:spcAft>
              <a:buClr>
                <a:srgbClr val="B70D50"/>
              </a:buClr>
              <a:buFont typeface="FS Clerkenwell"/>
              <a:defRPr sz="2600">
                <a:solidFill>
                  <a:srgbClr val="B70D50"/>
                </a:solidFill>
                <a:latin typeface="Arial" charset="0"/>
                <a:cs typeface="Arial" charset="0"/>
              </a:defRPr>
            </a:lvl3pPr>
            <a:lvl4pPr algn="l" rtl="0" fontAlgn="base">
              <a:lnSpc>
                <a:spcPts val="3100"/>
              </a:lnSpc>
              <a:spcBef>
                <a:spcPct val="0"/>
              </a:spcBef>
              <a:spcAft>
                <a:spcPct val="0"/>
              </a:spcAft>
              <a:buClr>
                <a:srgbClr val="B70D50"/>
              </a:buClr>
              <a:buFont typeface="FS Clerkenwell"/>
              <a:defRPr sz="2600">
                <a:solidFill>
                  <a:srgbClr val="B70D50"/>
                </a:solidFill>
                <a:latin typeface="Arial" charset="0"/>
                <a:cs typeface="Arial" charset="0"/>
              </a:defRPr>
            </a:lvl4pPr>
            <a:lvl5pPr algn="l" rtl="0" fontAlgn="base">
              <a:lnSpc>
                <a:spcPts val="3100"/>
              </a:lnSpc>
              <a:spcBef>
                <a:spcPct val="0"/>
              </a:spcBef>
              <a:spcAft>
                <a:spcPct val="0"/>
              </a:spcAft>
              <a:buClr>
                <a:srgbClr val="B70D50"/>
              </a:buClr>
              <a:buFont typeface="FS Clerkenwell"/>
              <a:defRPr sz="2600">
                <a:solidFill>
                  <a:srgbClr val="B70D50"/>
                </a:solidFill>
                <a:latin typeface="Arial" charset="0"/>
                <a:cs typeface="Arial" charset="0"/>
              </a:defRPr>
            </a:lvl5pPr>
            <a:lvl6pPr marL="457200" algn="l" rtl="0" fontAlgn="base">
              <a:lnSpc>
                <a:spcPts val="3100"/>
              </a:lnSpc>
              <a:spcBef>
                <a:spcPct val="0"/>
              </a:spcBef>
              <a:spcAft>
                <a:spcPct val="0"/>
              </a:spcAft>
              <a:buClr>
                <a:srgbClr val="B70D50"/>
              </a:buClr>
              <a:buFont typeface="FS Clerkenwell"/>
              <a:defRPr sz="2600">
                <a:solidFill>
                  <a:srgbClr val="B70D50"/>
                </a:solidFill>
                <a:latin typeface="Arial" charset="0"/>
                <a:cs typeface="Arial" charset="0"/>
              </a:defRPr>
            </a:lvl6pPr>
            <a:lvl7pPr marL="914400" algn="l" rtl="0" fontAlgn="base">
              <a:lnSpc>
                <a:spcPts val="3100"/>
              </a:lnSpc>
              <a:spcBef>
                <a:spcPct val="0"/>
              </a:spcBef>
              <a:spcAft>
                <a:spcPct val="0"/>
              </a:spcAft>
              <a:buClr>
                <a:srgbClr val="B70D50"/>
              </a:buClr>
              <a:buFont typeface="FS Clerkenwell"/>
              <a:defRPr sz="2600">
                <a:solidFill>
                  <a:srgbClr val="B70D50"/>
                </a:solidFill>
                <a:latin typeface="Arial" charset="0"/>
                <a:cs typeface="Arial" charset="0"/>
              </a:defRPr>
            </a:lvl7pPr>
            <a:lvl8pPr marL="1371600" algn="l" rtl="0" fontAlgn="base">
              <a:lnSpc>
                <a:spcPts val="3100"/>
              </a:lnSpc>
              <a:spcBef>
                <a:spcPct val="0"/>
              </a:spcBef>
              <a:spcAft>
                <a:spcPct val="0"/>
              </a:spcAft>
              <a:buClr>
                <a:srgbClr val="B70D50"/>
              </a:buClr>
              <a:buFont typeface="FS Clerkenwell"/>
              <a:defRPr sz="2600">
                <a:solidFill>
                  <a:srgbClr val="B70D50"/>
                </a:solidFill>
                <a:latin typeface="Arial" charset="0"/>
                <a:cs typeface="Arial" charset="0"/>
              </a:defRPr>
            </a:lvl8pPr>
            <a:lvl9pPr marL="1828800" algn="l" rtl="0" fontAlgn="base">
              <a:lnSpc>
                <a:spcPts val="3100"/>
              </a:lnSpc>
              <a:spcBef>
                <a:spcPct val="0"/>
              </a:spcBef>
              <a:spcAft>
                <a:spcPct val="0"/>
              </a:spcAft>
              <a:buClr>
                <a:srgbClr val="B70D50"/>
              </a:buClr>
              <a:buFont typeface="FS Clerkenwell"/>
              <a:defRPr sz="2600">
                <a:solidFill>
                  <a:srgbClr val="B70D50"/>
                </a:solidFill>
                <a:latin typeface="Arial" charset="0"/>
                <a:cs typeface="Arial" charset="0"/>
              </a:defRPr>
            </a:lvl9pPr>
          </a:lstStyle>
          <a:p>
            <a:pPr>
              <a:lnSpc>
                <a:spcPts val="2700"/>
              </a:lnSpc>
              <a:spcBef>
                <a:spcPts val="0"/>
              </a:spcBef>
              <a:buClrTx/>
              <a:buSzPct val="80000"/>
            </a:pPr>
            <a:r>
              <a:rPr lang="en-GB" i="1" spc="-100" dirty="0" smtClean="0">
                <a:solidFill>
                  <a:srgbClr val="621B40"/>
                </a:solidFill>
              </a:rPr>
              <a:t>Outline for today</a:t>
            </a:r>
            <a:endParaRPr lang="en-GB" i="1" spc="-100" dirty="0">
              <a:solidFill>
                <a:srgbClr val="621B40"/>
              </a:solidFill>
            </a:endParaRP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216189285"/>
              </p:ext>
            </p:extLst>
          </p:nvPr>
        </p:nvGraphicFramePr>
        <p:xfrm>
          <a:off x="1793646" y="2637077"/>
          <a:ext cx="6090722" cy="2977200"/>
        </p:xfrm>
        <a:graphic>
          <a:graphicData uri="http://schemas.openxmlformats.org/drawingml/2006/table">
            <a:tbl>
              <a:tblPr firstRow="1" firstCol="1" lastRow="1" lastCol="1" bandRow="1" bandCol="1">
                <a:tableStyleId>{5940675A-B579-460E-94D1-54222C63F5DA}</a:tableStyleId>
              </a:tblPr>
              <a:tblGrid>
                <a:gridCol w="660824"/>
                <a:gridCol w="3455390"/>
                <a:gridCol w="1974508"/>
              </a:tblGrid>
              <a:tr h="360000">
                <a:tc>
                  <a:txBody>
                    <a:bodyPr/>
                    <a:lstStyle/>
                    <a:p>
                      <a:pPr algn="l">
                        <a:spcAft>
                          <a:spcPts val="0"/>
                        </a:spcAft>
                      </a:pPr>
                      <a:r>
                        <a:rPr lang="en-GB" sz="1500" dirty="0" smtClean="0">
                          <a:effectLst/>
                          <a:latin typeface="Calibri" panose="020F0502020204030204" pitchFamily="34" charset="0"/>
                        </a:rPr>
                        <a:t>13:00</a:t>
                      </a:r>
                      <a:endParaRPr lang="en-GB" sz="1500" dirty="0">
                        <a:effectLst/>
                        <a:latin typeface="Calibri" panose="020F0502020204030204" pitchFamily="34" charset="0"/>
                        <a:ea typeface="MS Mincho"/>
                        <a:cs typeface="Arial"/>
                      </a:endParaRPr>
                    </a:p>
                  </a:txBody>
                  <a:tcPr marL="55855" marR="55855" marT="0" marB="0" anchor="ctr">
                    <a:solidFill>
                      <a:schemeClr val="accent2">
                        <a:lumMod val="20000"/>
                        <a:lumOff val="80000"/>
                      </a:schemeClr>
                    </a:solidFill>
                  </a:tcPr>
                </a:tc>
                <a:tc>
                  <a:txBody>
                    <a:bodyPr/>
                    <a:lstStyle/>
                    <a:p>
                      <a:pPr algn="l">
                        <a:spcAft>
                          <a:spcPts val="0"/>
                        </a:spcAft>
                      </a:pPr>
                      <a:r>
                        <a:rPr lang="en-GB" sz="1500" dirty="0">
                          <a:effectLst/>
                          <a:latin typeface="Calibri" panose="020F0502020204030204" pitchFamily="34" charset="0"/>
                        </a:rPr>
                        <a:t>Welcome / What is Doctoral Research?</a:t>
                      </a:r>
                      <a:endParaRPr lang="en-GB" sz="1500" dirty="0">
                        <a:effectLst/>
                        <a:latin typeface="Calibri" panose="020F0502020204030204" pitchFamily="34" charset="0"/>
                        <a:ea typeface="MS Mincho"/>
                        <a:cs typeface="Arial"/>
                      </a:endParaRPr>
                    </a:p>
                  </a:txBody>
                  <a:tcPr marL="55855" marR="55855" marT="0" marB="0" anchor="ctr">
                    <a:solidFill>
                      <a:schemeClr val="accent2">
                        <a:lumMod val="20000"/>
                        <a:lumOff val="80000"/>
                      </a:schemeClr>
                    </a:solidFill>
                  </a:tcPr>
                </a:tc>
                <a:tc>
                  <a:txBody>
                    <a:bodyPr/>
                    <a:lstStyle/>
                    <a:p>
                      <a:pPr algn="l">
                        <a:spcAft>
                          <a:spcPts val="0"/>
                        </a:spcAft>
                      </a:pPr>
                      <a:r>
                        <a:rPr lang="it-IT" sz="1500" dirty="0" smtClean="0">
                          <a:effectLst/>
                          <a:latin typeface="Calibri" panose="020F0502020204030204" pitchFamily="34" charset="0"/>
                        </a:rPr>
                        <a:t>Dr </a:t>
                      </a:r>
                      <a:r>
                        <a:rPr lang="it-IT" sz="1500" dirty="0">
                          <a:effectLst/>
                          <a:latin typeface="Calibri" panose="020F0502020204030204" pitchFamily="34" charset="0"/>
                        </a:rPr>
                        <a:t>Nicola </a:t>
                      </a:r>
                      <a:r>
                        <a:rPr lang="it-IT" sz="1500" dirty="0" smtClean="0">
                          <a:effectLst/>
                          <a:latin typeface="Calibri" panose="020F0502020204030204" pitchFamily="34" charset="0"/>
                        </a:rPr>
                        <a:t>Palmer</a:t>
                      </a:r>
                      <a:endParaRPr lang="en-GB" sz="1500" dirty="0">
                        <a:effectLst/>
                        <a:latin typeface="Calibri" panose="020F0502020204030204" pitchFamily="34" charset="0"/>
                        <a:ea typeface="MS Mincho"/>
                        <a:cs typeface="Arial"/>
                      </a:endParaRPr>
                    </a:p>
                  </a:txBody>
                  <a:tcPr marL="55855" marR="55855" marT="0" marB="0" anchor="ctr">
                    <a:solidFill>
                      <a:schemeClr val="accent2">
                        <a:lumMod val="20000"/>
                        <a:lumOff val="80000"/>
                      </a:schemeClr>
                    </a:solidFill>
                  </a:tcPr>
                </a:tc>
              </a:tr>
              <a:tr h="360000">
                <a:tc>
                  <a:txBody>
                    <a:bodyPr/>
                    <a:lstStyle/>
                    <a:p>
                      <a:pPr algn="l">
                        <a:spcAft>
                          <a:spcPts val="0"/>
                        </a:spcAft>
                      </a:pPr>
                      <a:r>
                        <a:rPr lang="en-GB" sz="1500" dirty="0" smtClean="0">
                          <a:effectLst/>
                          <a:latin typeface="Calibri" panose="020F0502020204030204" pitchFamily="34" charset="0"/>
                        </a:rPr>
                        <a:t>13:15</a:t>
                      </a:r>
                      <a:endParaRPr lang="en-GB" sz="1500" dirty="0">
                        <a:effectLst/>
                        <a:latin typeface="Calibri" panose="020F0502020204030204" pitchFamily="34" charset="0"/>
                        <a:ea typeface="MS Mincho"/>
                        <a:cs typeface="Arial"/>
                      </a:endParaRPr>
                    </a:p>
                  </a:txBody>
                  <a:tcPr marL="55855" marR="55855" marT="0" marB="0" anchor="ctr"/>
                </a:tc>
                <a:tc>
                  <a:txBody>
                    <a:bodyPr/>
                    <a:lstStyle/>
                    <a:p>
                      <a:pPr algn="l">
                        <a:spcAft>
                          <a:spcPts val="0"/>
                        </a:spcAft>
                      </a:pPr>
                      <a:r>
                        <a:rPr lang="en-GB" sz="1500" dirty="0">
                          <a:effectLst/>
                          <a:latin typeface="Calibri" panose="020F0502020204030204" pitchFamily="34" charset="0"/>
                        </a:rPr>
                        <a:t>The RFs – Progression Processes</a:t>
                      </a:r>
                      <a:endParaRPr lang="en-GB" sz="1500" dirty="0">
                        <a:effectLst/>
                        <a:latin typeface="Calibri" panose="020F0502020204030204" pitchFamily="34" charset="0"/>
                        <a:ea typeface="MS Mincho"/>
                        <a:cs typeface="Arial"/>
                      </a:endParaRPr>
                    </a:p>
                  </a:txBody>
                  <a:tcPr marL="55855" marR="55855" marT="0" marB="0" anchor="ctr"/>
                </a:tc>
                <a:tc>
                  <a:txBody>
                    <a:bodyPr/>
                    <a:lstStyle/>
                    <a:p>
                      <a:pPr algn="l">
                        <a:spcAft>
                          <a:spcPts val="0"/>
                        </a:spcAft>
                      </a:pPr>
                      <a:r>
                        <a:rPr lang="en-GB" sz="1500" dirty="0" smtClean="0">
                          <a:effectLst/>
                          <a:latin typeface="Calibri" panose="020F0502020204030204" pitchFamily="34" charset="0"/>
                        </a:rPr>
                        <a:t>Dr Nicola Palmer</a:t>
                      </a:r>
                      <a:endParaRPr lang="en-GB" sz="1500" dirty="0">
                        <a:effectLst/>
                        <a:latin typeface="Calibri" panose="020F0502020204030204" pitchFamily="34" charset="0"/>
                        <a:ea typeface="MS Mincho"/>
                        <a:cs typeface="Arial"/>
                      </a:endParaRPr>
                    </a:p>
                  </a:txBody>
                  <a:tcPr marL="55855" marR="55855" marT="0" marB="0" anchor="ctr"/>
                </a:tc>
              </a:tr>
              <a:tr h="360000">
                <a:tc>
                  <a:txBody>
                    <a:bodyPr/>
                    <a:lstStyle/>
                    <a:p>
                      <a:pPr algn="l">
                        <a:spcAft>
                          <a:spcPts val="0"/>
                        </a:spcAft>
                      </a:pPr>
                      <a:r>
                        <a:rPr lang="en-GB" sz="1500" dirty="0" smtClean="0">
                          <a:effectLst/>
                          <a:latin typeface="Calibri" panose="020F0502020204030204" pitchFamily="34" charset="0"/>
                        </a:rPr>
                        <a:t>13:45</a:t>
                      </a:r>
                      <a:endParaRPr lang="en-GB" sz="1500" dirty="0">
                        <a:effectLst/>
                        <a:latin typeface="Calibri" panose="020F0502020204030204" pitchFamily="34" charset="0"/>
                        <a:ea typeface="MS Mincho"/>
                        <a:cs typeface="Arial"/>
                      </a:endParaRPr>
                    </a:p>
                  </a:txBody>
                  <a:tcPr marL="55855" marR="55855" marT="0" marB="0" anchor="ctr">
                    <a:solidFill>
                      <a:schemeClr val="accent2">
                        <a:lumMod val="20000"/>
                        <a:lumOff val="80000"/>
                      </a:schemeClr>
                    </a:solidFill>
                  </a:tcPr>
                </a:tc>
                <a:tc>
                  <a:txBody>
                    <a:bodyPr/>
                    <a:lstStyle/>
                    <a:p>
                      <a:pPr algn="l">
                        <a:spcAft>
                          <a:spcPts val="0"/>
                        </a:spcAft>
                      </a:pPr>
                      <a:r>
                        <a:rPr lang="en-GB" sz="1500" dirty="0" smtClean="0">
                          <a:effectLst/>
                          <a:latin typeface="Calibri" panose="020F0502020204030204" pitchFamily="34" charset="0"/>
                        </a:rPr>
                        <a:t>Getting the most out of supervision</a:t>
                      </a:r>
                      <a:endParaRPr lang="en-GB" sz="1500" dirty="0">
                        <a:effectLst/>
                        <a:latin typeface="Calibri" panose="020F0502020204030204" pitchFamily="34" charset="0"/>
                        <a:ea typeface="MS Mincho"/>
                        <a:cs typeface="Arial"/>
                      </a:endParaRPr>
                    </a:p>
                  </a:txBody>
                  <a:tcPr marL="55855" marR="55855" marT="0" marB="0" anchor="ctr">
                    <a:solidFill>
                      <a:schemeClr val="accent2">
                        <a:lumMod val="20000"/>
                        <a:lumOff val="80000"/>
                      </a:schemeClr>
                    </a:solidFill>
                  </a:tcPr>
                </a:tc>
                <a:tc>
                  <a:txBody>
                    <a:bodyPr/>
                    <a:lstStyle/>
                    <a:p>
                      <a:pPr algn="l">
                        <a:spcAft>
                          <a:spcPts val="0"/>
                        </a:spcAft>
                      </a:pPr>
                      <a:r>
                        <a:rPr lang="en-GB" sz="1500" dirty="0" smtClean="0">
                          <a:effectLst/>
                          <a:latin typeface="Calibri" panose="020F0502020204030204" pitchFamily="34" charset="0"/>
                        </a:rPr>
                        <a:t>Dr Nicola Palmer</a:t>
                      </a:r>
                      <a:endParaRPr lang="en-GB" sz="1500" dirty="0">
                        <a:effectLst/>
                        <a:latin typeface="Calibri" panose="020F0502020204030204" pitchFamily="34" charset="0"/>
                        <a:ea typeface="MS Mincho"/>
                        <a:cs typeface="Arial"/>
                      </a:endParaRPr>
                    </a:p>
                  </a:txBody>
                  <a:tcPr marL="55855" marR="55855" marT="0" marB="0" anchor="ctr">
                    <a:solidFill>
                      <a:schemeClr val="accent2">
                        <a:lumMod val="20000"/>
                        <a:lumOff val="80000"/>
                      </a:schemeClr>
                    </a:solidFill>
                  </a:tcPr>
                </a:tc>
              </a:tr>
              <a:tr h="360000">
                <a:tc>
                  <a:txBody>
                    <a:bodyPr/>
                    <a:lstStyle/>
                    <a:p>
                      <a:pPr algn="l">
                        <a:spcAft>
                          <a:spcPts val="0"/>
                        </a:spcAft>
                      </a:pPr>
                      <a:r>
                        <a:rPr lang="en-GB" sz="1500" dirty="0" smtClean="0">
                          <a:effectLst/>
                          <a:latin typeface="Calibri" panose="020F0502020204030204" pitchFamily="34" charset="0"/>
                          <a:ea typeface="MS Mincho"/>
                          <a:cs typeface="Arial"/>
                        </a:rPr>
                        <a:t>14:15</a:t>
                      </a:r>
                      <a:endParaRPr lang="en-GB" sz="1500" dirty="0">
                        <a:effectLst/>
                        <a:latin typeface="Calibri" panose="020F0502020204030204" pitchFamily="34" charset="0"/>
                        <a:ea typeface="MS Mincho"/>
                        <a:cs typeface="Arial"/>
                      </a:endParaRPr>
                    </a:p>
                  </a:txBody>
                  <a:tcPr marL="55855" marR="55855" marT="0" marB="0" anchor="ctr"/>
                </a:tc>
                <a:tc>
                  <a:txBody>
                    <a:bodyPr/>
                    <a:lstStyle/>
                    <a:p>
                      <a:pPr algn="l">
                        <a:spcAft>
                          <a:spcPts val="0"/>
                        </a:spcAft>
                      </a:pPr>
                      <a:r>
                        <a:rPr lang="en-GB" sz="1500" dirty="0" smtClean="0">
                          <a:effectLst/>
                          <a:latin typeface="Calibri" panose="020F0502020204030204" pitchFamily="34" charset="0"/>
                        </a:rPr>
                        <a:t>Research Ethics and Integrity</a:t>
                      </a:r>
                      <a:endParaRPr lang="en-GB" sz="1500" dirty="0">
                        <a:effectLst/>
                        <a:latin typeface="Calibri" panose="020F0502020204030204" pitchFamily="34" charset="0"/>
                        <a:ea typeface="MS Mincho"/>
                        <a:cs typeface="Arial"/>
                      </a:endParaRPr>
                    </a:p>
                  </a:txBody>
                  <a:tcPr marL="55855" marR="55855" marT="0" marB="0" anchor="ctr"/>
                </a:tc>
                <a:tc>
                  <a:txBody>
                    <a:bodyPr/>
                    <a:lstStyle/>
                    <a:p>
                      <a:pPr algn="l">
                        <a:spcAft>
                          <a:spcPts val="0"/>
                        </a:spcAft>
                      </a:pPr>
                      <a:r>
                        <a:rPr lang="en-GB" sz="1500" dirty="0" smtClean="0">
                          <a:effectLst/>
                          <a:latin typeface="Calibri" panose="020F0502020204030204" pitchFamily="34" charset="0"/>
                        </a:rPr>
                        <a:t>Prof Ann </a:t>
                      </a:r>
                      <a:r>
                        <a:rPr lang="en-GB" sz="1500" dirty="0" err="1" smtClean="0">
                          <a:effectLst/>
                          <a:latin typeface="Calibri" panose="020F0502020204030204" pitchFamily="34" charset="0"/>
                        </a:rPr>
                        <a:t>Macaskill</a:t>
                      </a:r>
                      <a:endParaRPr lang="en-GB" sz="1500" dirty="0">
                        <a:effectLst/>
                        <a:latin typeface="Calibri" panose="020F0502020204030204" pitchFamily="34" charset="0"/>
                        <a:ea typeface="MS Mincho"/>
                        <a:cs typeface="Arial"/>
                      </a:endParaRPr>
                    </a:p>
                  </a:txBody>
                  <a:tcPr marL="55855" marR="55855" marT="0" marB="0" anchor="ctr"/>
                </a:tc>
              </a:tr>
              <a:tr h="360000">
                <a:tc>
                  <a:txBody>
                    <a:bodyPr/>
                    <a:lstStyle/>
                    <a:p>
                      <a:pPr algn="l">
                        <a:spcAft>
                          <a:spcPts val="0"/>
                        </a:spcAft>
                      </a:pPr>
                      <a:r>
                        <a:rPr lang="en-GB" sz="1500" dirty="0" smtClean="0">
                          <a:effectLst/>
                          <a:latin typeface="Calibri" panose="020F0502020204030204" pitchFamily="34" charset="0"/>
                          <a:ea typeface="MS Mincho"/>
                          <a:cs typeface="Arial"/>
                        </a:rPr>
                        <a:t>14:45</a:t>
                      </a:r>
                      <a:endParaRPr lang="en-GB" sz="1500" dirty="0">
                        <a:effectLst/>
                        <a:latin typeface="Calibri" panose="020F0502020204030204" pitchFamily="34" charset="0"/>
                        <a:ea typeface="MS Mincho"/>
                        <a:cs typeface="Arial"/>
                      </a:endParaRPr>
                    </a:p>
                  </a:txBody>
                  <a:tcPr marL="55855" marR="55855" marT="0" marB="0" anchor="ctr"/>
                </a:tc>
                <a:tc>
                  <a:txBody>
                    <a:bodyPr/>
                    <a:lstStyle/>
                    <a:p>
                      <a:r>
                        <a:rPr lang="en-GB" sz="1500" dirty="0" smtClean="0">
                          <a:latin typeface="Calibri" panose="020F0502020204030204" pitchFamily="34" charset="0"/>
                        </a:rPr>
                        <a:t>Break</a:t>
                      </a:r>
                      <a:endParaRPr lang="en-GB" sz="1500" dirty="0">
                        <a:latin typeface="Calibri" panose="020F0502020204030204" pitchFamily="34" charset="0"/>
                      </a:endParaRPr>
                    </a:p>
                  </a:txBody>
                  <a:tcPr marL="55855" marR="55855" marT="0" marB="0" anchor="ctr"/>
                </a:tc>
                <a:tc>
                  <a:txBody>
                    <a:bodyPr/>
                    <a:lstStyle/>
                    <a:p>
                      <a:endParaRPr lang="en-GB" sz="1500" dirty="0">
                        <a:latin typeface="Calibri" panose="020F0502020204030204" pitchFamily="34" charset="0"/>
                      </a:endParaRPr>
                    </a:p>
                  </a:txBody>
                  <a:tcPr marL="55855" marR="55855" marT="0" marB="0" anchor="ctr"/>
                </a:tc>
              </a:tr>
              <a:tr h="360000">
                <a:tc>
                  <a:txBody>
                    <a:bodyPr/>
                    <a:lstStyle/>
                    <a:p>
                      <a:pPr algn="l">
                        <a:spcAft>
                          <a:spcPts val="0"/>
                        </a:spcAft>
                      </a:pPr>
                      <a:r>
                        <a:rPr lang="en-GB" sz="1500" dirty="0" smtClean="0">
                          <a:effectLst/>
                          <a:latin typeface="Calibri" panose="020F0502020204030204" pitchFamily="34" charset="0"/>
                          <a:ea typeface="MS Mincho"/>
                          <a:cs typeface="Arial"/>
                        </a:rPr>
                        <a:t>15:00</a:t>
                      </a:r>
                      <a:endParaRPr lang="en-GB" sz="1500" dirty="0">
                        <a:effectLst/>
                        <a:latin typeface="Calibri" panose="020F0502020204030204" pitchFamily="34" charset="0"/>
                        <a:ea typeface="MS Mincho"/>
                        <a:cs typeface="Arial"/>
                      </a:endParaRPr>
                    </a:p>
                  </a:txBody>
                  <a:tcPr marL="55855" marR="55855" marT="0" marB="0" anchor="ctr">
                    <a:solidFill>
                      <a:schemeClr val="accent2">
                        <a:lumMod val="20000"/>
                        <a:lumOff val="80000"/>
                      </a:schemeClr>
                    </a:solidFill>
                  </a:tcPr>
                </a:tc>
                <a:tc>
                  <a:txBody>
                    <a:bodyPr/>
                    <a:lstStyle/>
                    <a:p>
                      <a:pPr algn="l">
                        <a:spcAft>
                          <a:spcPts val="0"/>
                        </a:spcAft>
                      </a:pPr>
                      <a:r>
                        <a:rPr lang="en-GB" sz="1500" dirty="0" smtClean="0">
                          <a:effectLst/>
                          <a:latin typeface="Calibri" panose="020F0502020204030204" pitchFamily="34" charset="0"/>
                        </a:rPr>
                        <a:t>Library Support for Researchers</a:t>
                      </a:r>
                      <a:endParaRPr lang="en-GB" sz="1500" dirty="0">
                        <a:effectLst/>
                        <a:latin typeface="Calibri" panose="020F0502020204030204" pitchFamily="34" charset="0"/>
                        <a:ea typeface="MS Mincho"/>
                        <a:cs typeface="Arial"/>
                      </a:endParaRPr>
                    </a:p>
                  </a:txBody>
                  <a:tcPr marL="55855" marR="55855" marT="0" marB="0" anchor="ctr">
                    <a:solidFill>
                      <a:schemeClr val="accent2">
                        <a:lumMod val="20000"/>
                        <a:lumOff val="80000"/>
                      </a:schemeClr>
                    </a:solidFill>
                  </a:tcPr>
                </a:tc>
                <a:tc>
                  <a:txBody>
                    <a:bodyPr/>
                    <a:lstStyle/>
                    <a:p>
                      <a:pPr algn="l">
                        <a:spcAft>
                          <a:spcPts val="0"/>
                        </a:spcAft>
                      </a:pPr>
                      <a:r>
                        <a:rPr lang="en-GB" sz="1500" dirty="0" smtClean="0">
                          <a:effectLst/>
                          <a:latin typeface="Calibri" panose="020F0502020204030204" pitchFamily="34" charset="0"/>
                        </a:rPr>
                        <a:t>Pete Smith</a:t>
                      </a:r>
                      <a:endParaRPr lang="en-GB" sz="1500" dirty="0">
                        <a:effectLst/>
                        <a:latin typeface="Calibri" panose="020F0502020204030204" pitchFamily="34" charset="0"/>
                        <a:ea typeface="MS Mincho"/>
                        <a:cs typeface="Arial"/>
                      </a:endParaRPr>
                    </a:p>
                  </a:txBody>
                  <a:tcPr marL="55855" marR="55855" marT="0" marB="0" anchor="ctr">
                    <a:solidFill>
                      <a:schemeClr val="accent2">
                        <a:lumMod val="20000"/>
                        <a:lumOff val="80000"/>
                      </a:schemeClr>
                    </a:solidFill>
                  </a:tcPr>
                </a:tc>
              </a:tr>
              <a:tr h="457200">
                <a:tc>
                  <a:txBody>
                    <a:bodyPr/>
                    <a:lstStyle/>
                    <a:p>
                      <a:pPr algn="l">
                        <a:spcAft>
                          <a:spcPts val="0"/>
                        </a:spcAft>
                      </a:pPr>
                      <a:r>
                        <a:rPr lang="en-GB" sz="1500" dirty="0" smtClean="0">
                          <a:effectLst/>
                          <a:latin typeface="Calibri" panose="020F0502020204030204" pitchFamily="34" charset="0"/>
                          <a:ea typeface="MS Mincho"/>
                          <a:cs typeface="Arial"/>
                        </a:rPr>
                        <a:t>15:30</a:t>
                      </a:r>
                      <a:endParaRPr lang="en-GB" sz="1500" dirty="0">
                        <a:effectLst/>
                        <a:latin typeface="Calibri" panose="020F0502020204030204" pitchFamily="34" charset="0"/>
                        <a:ea typeface="MS Mincho"/>
                        <a:cs typeface="Arial"/>
                      </a:endParaRPr>
                    </a:p>
                  </a:txBody>
                  <a:tcPr marL="55855" marR="55855" marT="0" marB="0" anchor="ctr"/>
                </a:tc>
                <a:tc>
                  <a:txBody>
                    <a:bodyPr/>
                    <a:lstStyle/>
                    <a:p>
                      <a:pPr algn="l">
                        <a:spcAft>
                          <a:spcPts val="0"/>
                        </a:spcAft>
                      </a:pPr>
                      <a:r>
                        <a:rPr lang="en-GB" sz="1500" dirty="0">
                          <a:effectLst/>
                          <a:latin typeface="Calibri" panose="020F0502020204030204" pitchFamily="34" charset="0"/>
                        </a:rPr>
                        <a:t>Support and Skills Development from the Doctoral School and wider university.</a:t>
                      </a:r>
                      <a:endParaRPr lang="en-GB" sz="1500" dirty="0">
                        <a:effectLst/>
                        <a:latin typeface="Calibri" panose="020F0502020204030204" pitchFamily="34" charset="0"/>
                        <a:ea typeface="MS Mincho"/>
                        <a:cs typeface="Arial"/>
                      </a:endParaRPr>
                    </a:p>
                  </a:txBody>
                  <a:tcPr marL="55855" marR="55855" marT="0" marB="0" anchor="ctr"/>
                </a:tc>
                <a:tc>
                  <a:txBody>
                    <a:bodyPr/>
                    <a:lstStyle/>
                    <a:p>
                      <a:pPr algn="l">
                        <a:spcAft>
                          <a:spcPts val="0"/>
                        </a:spcAft>
                      </a:pPr>
                      <a:r>
                        <a:rPr lang="en-GB" sz="1500" dirty="0">
                          <a:effectLst/>
                          <a:latin typeface="Calibri" panose="020F0502020204030204" pitchFamily="34" charset="0"/>
                        </a:rPr>
                        <a:t>Dr Nicola Palmer, </a:t>
                      </a:r>
                      <a:br>
                        <a:rPr lang="en-GB" sz="1500" dirty="0">
                          <a:effectLst/>
                          <a:latin typeface="Calibri" panose="020F0502020204030204" pitchFamily="34" charset="0"/>
                        </a:rPr>
                      </a:br>
                      <a:r>
                        <a:rPr lang="en-GB" sz="1500" dirty="0" smtClean="0">
                          <a:effectLst/>
                          <a:latin typeface="Calibri" panose="020F0502020204030204" pitchFamily="34" charset="0"/>
                        </a:rPr>
                        <a:t>Liz</a:t>
                      </a:r>
                      <a:r>
                        <a:rPr lang="en-GB" sz="1500" baseline="0" dirty="0" smtClean="0">
                          <a:effectLst/>
                          <a:latin typeface="Calibri" panose="020F0502020204030204" pitchFamily="34" charset="0"/>
                        </a:rPr>
                        <a:t> </a:t>
                      </a:r>
                      <a:r>
                        <a:rPr lang="en-GB" sz="1500" baseline="0" dirty="0" err="1" smtClean="0">
                          <a:effectLst/>
                          <a:latin typeface="Calibri" panose="020F0502020204030204" pitchFamily="34" charset="0"/>
                        </a:rPr>
                        <a:t>Brearley</a:t>
                      </a:r>
                      <a:r>
                        <a:rPr lang="en-GB" sz="1500" baseline="0" dirty="0" smtClean="0">
                          <a:effectLst/>
                          <a:latin typeface="Calibri" panose="020F0502020204030204" pitchFamily="34" charset="0"/>
                        </a:rPr>
                        <a:t> </a:t>
                      </a:r>
                      <a:r>
                        <a:rPr lang="en-GB" sz="1500" dirty="0" smtClean="0">
                          <a:effectLst/>
                          <a:latin typeface="Calibri" panose="020F0502020204030204" pitchFamily="34" charset="0"/>
                        </a:rPr>
                        <a:t>&amp; </a:t>
                      </a:r>
                      <a:r>
                        <a:rPr lang="en-GB" sz="1500" dirty="0">
                          <a:effectLst/>
                          <a:latin typeface="Calibri" panose="020F0502020204030204" pitchFamily="34" charset="0"/>
                        </a:rPr>
                        <a:t>guests. </a:t>
                      </a:r>
                      <a:endParaRPr lang="en-GB" sz="1500" dirty="0">
                        <a:effectLst/>
                        <a:latin typeface="Calibri" panose="020F0502020204030204" pitchFamily="34" charset="0"/>
                        <a:ea typeface="MS Mincho"/>
                        <a:cs typeface="Arial"/>
                      </a:endParaRPr>
                    </a:p>
                  </a:txBody>
                  <a:tcPr marL="55855" marR="55855" marT="0" marB="0" anchor="ctr"/>
                </a:tc>
              </a:tr>
              <a:tr h="360000">
                <a:tc>
                  <a:txBody>
                    <a:bodyPr/>
                    <a:lstStyle/>
                    <a:p>
                      <a:pPr algn="l">
                        <a:spcAft>
                          <a:spcPts val="0"/>
                        </a:spcAft>
                      </a:pPr>
                      <a:r>
                        <a:rPr lang="en-GB" sz="1500" dirty="0" smtClean="0">
                          <a:effectLst/>
                          <a:latin typeface="Calibri" panose="020F0502020204030204" pitchFamily="34" charset="0"/>
                          <a:ea typeface="MS Mincho"/>
                          <a:cs typeface="Arial"/>
                        </a:rPr>
                        <a:t>15:50</a:t>
                      </a:r>
                      <a:endParaRPr lang="en-GB" sz="1500" dirty="0">
                        <a:effectLst/>
                        <a:latin typeface="Calibri" panose="020F0502020204030204" pitchFamily="34" charset="0"/>
                        <a:ea typeface="MS Mincho"/>
                        <a:cs typeface="Arial"/>
                      </a:endParaRPr>
                    </a:p>
                  </a:txBody>
                  <a:tcPr marL="55855" marR="55855" marT="0" marB="0" anchor="ctr">
                    <a:solidFill>
                      <a:schemeClr val="accent2">
                        <a:lumMod val="20000"/>
                        <a:lumOff val="80000"/>
                      </a:schemeClr>
                    </a:solidFill>
                  </a:tcPr>
                </a:tc>
                <a:tc>
                  <a:txBody>
                    <a:bodyPr/>
                    <a:lstStyle/>
                    <a:p>
                      <a:pPr algn="l">
                        <a:spcAft>
                          <a:spcPts val="0"/>
                        </a:spcAft>
                      </a:pPr>
                      <a:r>
                        <a:rPr lang="en-GB" sz="1500" dirty="0">
                          <a:effectLst/>
                          <a:latin typeface="Calibri" panose="020F0502020204030204" pitchFamily="34" charset="0"/>
                        </a:rPr>
                        <a:t>Wrap Up / Close</a:t>
                      </a:r>
                      <a:endParaRPr lang="en-GB" sz="1500" dirty="0">
                        <a:effectLst/>
                        <a:latin typeface="Calibri" panose="020F0502020204030204" pitchFamily="34" charset="0"/>
                        <a:ea typeface="MS Mincho"/>
                        <a:cs typeface="Arial"/>
                      </a:endParaRPr>
                    </a:p>
                  </a:txBody>
                  <a:tcPr marL="55855" marR="55855" marT="0" marB="0" anchor="ctr">
                    <a:solidFill>
                      <a:schemeClr val="accent2">
                        <a:lumMod val="20000"/>
                        <a:lumOff val="80000"/>
                      </a:schemeClr>
                    </a:solidFill>
                  </a:tcPr>
                </a:tc>
                <a:tc>
                  <a:txBody>
                    <a:bodyPr/>
                    <a:lstStyle/>
                    <a:p>
                      <a:pPr algn="l">
                        <a:spcAft>
                          <a:spcPts val="0"/>
                        </a:spcAft>
                      </a:pPr>
                      <a:r>
                        <a:rPr lang="en-GB" sz="1500" dirty="0" smtClean="0">
                          <a:effectLst/>
                          <a:latin typeface="Calibri" panose="020F0502020204030204" pitchFamily="34" charset="0"/>
                        </a:rPr>
                        <a:t>Dr Nicola Palmer</a:t>
                      </a:r>
                      <a:endParaRPr lang="en-GB" sz="1500" dirty="0">
                        <a:effectLst/>
                        <a:latin typeface="Calibri" panose="020F0502020204030204" pitchFamily="34" charset="0"/>
                        <a:ea typeface="MS Mincho"/>
                        <a:cs typeface="Arial"/>
                      </a:endParaRPr>
                    </a:p>
                  </a:txBody>
                  <a:tcPr marL="55855" marR="55855" marT="0" marB="0" anchor="ctr">
                    <a:solidFill>
                      <a:schemeClr val="accent2">
                        <a:lumMod val="20000"/>
                        <a:lumOff val="80000"/>
                      </a:schemeClr>
                    </a:solidFill>
                  </a:tcPr>
                </a:tc>
              </a:tr>
            </a:tbl>
          </a:graphicData>
        </a:graphic>
      </p:graphicFrame>
    </p:spTree>
    <p:extLst>
      <p:ext uri="{BB962C8B-B14F-4D97-AF65-F5344CB8AC3E}">
        <p14:creationId xmlns:p14="http://schemas.microsoft.com/office/powerpoint/2010/main" val="24484405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5832648"/>
          </a:xfrm>
        </p:spPr>
        <p:txBody>
          <a:bodyPr>
            <a:normAutofit/>
          </a:bodyPr>
          <a:lstStyle/>
          <a:p>
            <a:pPr marL="0" indent="0">
              <a:buNone/>
            </a:pPr>
            <a:r>
              <a:rPr lang="en-GB" sz="2800" dirty="0" smtClean="0"/>
              <a:t>Numbers of articles being </a:t>
            </a:r>
            <a:r>
              <a:rPr lang="en-GB" sz="2800" b="1" dirty="0" smtClean="0"/>
              <a:t>retracted</a:t>
            </a:r>
            <a:r>
              <a:rPr lang="en-GB" sz="2800" dirty="0" smtClean="0"/>
              <a:t> from journals is growing (misconduct or errors)</a:t>
            </a:r>
          </a:p>
          <a:p>
            <a:pPr marL="0" indent="0">
              <a:buNone/>
            </a:pPr>
            <a:r>
              <a:rPr lang="en-GB" sz="2800" b="1" dirty="0">
                <a:solidFill>
                  <a:prstClr val="black"/>
                </a:solidFill>
              </a:rPr>
              <a:t>Web of </a:t>
            </a:r>
            <a:r>
              <a:rPr lang="en-GB" sz="2800" b="1" dirty="0" smtClean="0">
                <a:solidFill>
                  <a:prstClr val="black"/>
                </a:solidFill>
              </a:rPr>
              <a:t>Science</a:t>
            </a:r>
            <a:r>
              <a:rPr lang="en-GB" sz="2800" dirty="0" smtClean="0">
                <a:solidFill>
                  <a:prstClr val="black"/>
                </a:solidFill>
              </a:rPr>
              <a:t>: 2,294 retractions</a:t>
            </a:r>
            <a:r>
              <a:rPr lang="en-GB" sz="2800" dirty="0">
                <a:solidFill>
                  <a:prstClr val="black"/>
                </a:solidFill>
              </a:rPr>
              <a:t> </a:t>
            </a:r>
            <a:r>
              <a:rPr lang="en-GB" sz="2800" dirty="0" smtClean="0">
                <a:solidFill>
                  <a:prstClr val="black"/>
                </a:solidFill>
              </a:rPr>
              <a:t>(2001-2010) </a:t>
            </a:r>
          </a:p>
          <a:p>
            <a:pPr marL="0" indent="0">
              <a:buNone/>
            </a:pPr>
            <a:r>
              <a:rPr lang="en-GB" sz="2800" dirty="0" smtClean="0">
                <a:solidFill>
                  <a:prstClr val="black"/>
                </a:solidFill>
              </a:rPr>
              <a:t>Fraud:34%; Error 21%; Plagiarism, 10%; Duplication 14%; Suspected fraud9%; Other 14%.</a:t>
            </a:r>
          </a:p>
          <a:p>
            <a:pPr marL="0" indent="0">
              <a:buNone/>
            </a:pPr>
            <a:r>
              <a:rPr lang="en-GB" sz="2800" dirty="0" smtClean="0">
                <a:solidFill>
                  <a:prstClr val="black"/>
                </a:solidFill>
              </a:rPr>
              <a:t>  Growing - 611 retracted in 2011.</a:t>
            </a:r>
          </a:p>
          <a:p>
            <a:pPr marL="0" indent="0">
              <a:buNone/>
            </a:pPr>
            <a:endParaRPr lang="en-GB" sz="2800" b="1" dirty="0" smtClean="0">
              <a:solidFill>
                <a:prstClr val="black"/>
              </a:solidFill>
            </a:endParaRPr>
          </a:p>
          <a:p>
            <a:pPr marL="0" lvl="0" indent="0">
              <a:buNone/>
            </a:pPr>
            <a:r>
              <a:rPr lang="en-GB" sz="2800" b="1" dirty="0" smtClean="0">
                <a:solidFill>
                  <a:prstClr val="black"/>
                </a:solidFill>
              </a:rPr>
              <a:t>PubMed </a:t>
            </a:r>
            <a:r>
              <a:rPr lang="en-GB" sz="2800" dirty="0" smtClean="0">
                <a:solidFill>
                  <a:prstClr val="black"/>
                </a:solidFill>
              </a:rPr>
              <a:t>1113 retractions</a:t>
            </a:r>
            <a:r>
              <a:rPr lang="en-GB" sz="2800" dirty="0">
                <a:solidFill>
                  <a:prstClr val="black"/>
                </a:solidFill>
              </a:rPr>
              <a:t> </a:t>
            </a:r>
            <a:r>
              <a:rPr lang="en-GB" sz="2800" dirty="0" smtClean="0">
                <a:solidFill>
                  <a:prstClr val="black"/>
                </a:solidFill>
              </a:rPr>
              <a:t>(2003-2010)</a:t>
            </a:r>
            <a:r>
              <a:rPr lang="en-GB" sz="2800" dirty="0">
                <a:solidFill>
                  <a:prstClr val="black"/>
                </a:solidFill>
              </a:rPr>
              <a:t> </a:t>
            </a:r>
            <a:r>
              <a:rPr lang="en-GB" sz="2800" dirty="0" smtClean="0">
                <a:solidFill>
                  <a:prstClr val="black"/>
                </a:solidFill>
              </a:rPr>
              <a:t>Fraud:48%; </a:t>
            </a:r>
            <a:r>
              <a:rPr lang="en-GB" sz="2800" dirty="0">
                <a:solidFill>
                  <a:prstClr val="black"/>
                </a:solidFill>
              </a:rPr>
              <a:t>Error </a:t>
            </a:r>
            <a:r>
              <a:rPr lang="en-GB" sz="2800" dirty="0" smtClean="0">
                <a:solidFill>
                  <a:prstClr val="black"/>
                </a:solidFill>
              </a:rPr>
              <a:t>31</a:t>
            </a:r>
            <a:r>
              <a:rPr lang="en-GB" sz="2800" dirty="0">
                <a:solidFill>
                  <a:prstClr val="black"/>
                </a:solidFill>
              </a:rPr>
              <a:t>%; Plagiarism, </a:t>
            </a:r>
            <a:r>
              <a:rPr lang="en-GB" sz="2800" dirty="0" smtClean="0">
                <a:solidFill>
                  <a:prstClr val="black"/>
                </a:solidFill>
              </a:rPr>
              <a:t>16%; </a:t>
            </a:r>
            <a:r>
              <a:rPr lang="en-GB" sz="2800" dirty="0">
                <a:solidFill>
                  <a:prstClr val="black"/>
                </a:solidFill>
              </a:rPr>
              <a:t>Duplication </a:t>
            </a:r>
            <a:r>
              <a:rPr lang="en-GB" sz="2800" dirty="0" smtClean="0">
                <a:solidFill>
                  <a:prstClr val="black"/>
                </a:solidFill>
              </a:rPr>
              <a:t>17%;  Not reproducible 13%; Ethical approval issues 7%; Other 11%.</a:t>
            </a:r>
            <a:endParaRPr lang="en-GB" sz="2800" dirty="0">
              <a:solidFill>
                <a:prstClr val="black"/>
              </a:solidFill>
            </a:endParaRPr>
          </a:p>
          <a:p>
            <a:pPr marL="0" indent="0">
              <a:buNone/>
            </a:pPr>
            <a:endParaRPr lang="en-GB" sz="2800" dirty="0"/>
          </a:p>
        </p:txBody>
      </p:sp>
    </p:spTree>
    <p:extLst>
      <p:ext uri="{BB962C8B-B14F-4D97-AF65-F5344CB8AC3E}">
        <p14:creationId xmlns:p14="http://schemas.microsoft.com/office/powerpoint/2010/main" val="386554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p:txBody>
          <a:bodyPr/>
          <a:lstStyle/>
          <a:p>
            <a:r>
              <a:rPr lang="en-GB" sz="3200" smtClean="0"/>
              <a:t>New Emphasis on Research Integrity: </a:t>
            </a:r>
            <a:r>
              <a:rPr lang="en-GB" sz="3200" smtClean="0">
                <a:solidFill>
                  <a:srgbClr val="000000"/>
                </a:solidFill>
              </a:rPr>
              <a:t>Singapore Statement (2010)</a:t>
            </a:r>
            <a:endParaRPr lang="en-GB" sz="3200" smtClean="0"/>
          </a:p>
        </p:txBody>
      </p:sp>
      <p:sp>
        <p:nvSpPr>
          <p:cNvPr id="6147" name="Content Placeholder 2"/>
          <p:cNvSpPr>
            <a:spLocks noGrp="1"/>
          </p:cNvSpPr>
          <p:nvPr>
            <p:ph idx="1"/>
          </p:nvPr>
        </p:nvSpPr>
        <p:spPr>
          <a:xfrm>
            <a:off x="457200" y="1628778"/>
            <a:ext cx="8229600" cy="4608513"/>
          </a:xfrm>
        </p:spPr>
        <p:txBody>
          <a:bodyPr rtlCol="0">
            <a:normAutofit fontScale="92500"/>
          </a:bodyPr>
          <a:lstStyle/>
          <a:p>
            <a:pPr fontAlgn="auto">
              <a:spcAft>
                <a:spcPts val="0"/>
              </a:spcAft>
              <a:buFont typeface="Arial"/>
              <a:buChar char="•"/>
              <a:defRPr/>
            </a:pPr>
            <a:r>
              <a:rPr lang="en-GB" sz="2800" b="1" dirty="0">
                <a:solidFill>
                  <a:prstClr val="black"/>
                </a:solidFill>
              </a:rPr>
              <a:t>Honesty</a:t>
            </a:r>
            <a:r>
              <a:rPr lang="en-GB" sz="2800" dirty="0">
                <a:solidFill>
                  <a:prstClr val="black"/>
                </a:solidFill>
              </a:rPr>
              <a:t>: being truthful in all aspects of research</a:t>
            </a:r>
          </a:p>
          <a:p>
            <a:pPr fontAlgn="auto">
              <a:spcAft>
                <a:spcPts val="0"/>
              </a:spcAft>
              <a:buFont typeface="Arial"/>
              <a:buChar char="•"/>
              <a:defRPr/>
            </a:pPr>
            <a:r>
              <a:rPr lang="en-GB" sz="2800" b="1" dirty="0">
                <a:solidFill>
                  <a:prstClr val="black"/>
                </a:solidFill>
              </a:rPr>
              <a:t>Accountability</a:t>
            </a:r>
            <a:r>
              <a:rPr lang="en-GB" sz="2800" dirty="0">
                <a:solidFill>
                  <a:prstClr val="black"/>
                </a:solidFill>
              </a:rPr>
              <a:t>: taking responsibility for your actions as a researcher</a:t>
            </a:r>
          </a:p>
          <a:p>
            <a:pPr fontAlgn="auto">
              <a:spcAft>
                <a:spcPts val="0"/>
              </a:spcAft>
              <a:buFont typeface="Arial"/>
              <a:buChar char="•"/>
              <a:defRPr/>
            </a:pPr>
            <a:r>
              <a:rPr lang="en-GB" sz="2800" b="1" dirty="0">
                <a:solidFill>
                  <a:prstClr val="black"/>
                </a:solidFill>
              </a:rPr>
              <a:t>Professional courtesy</a:t>
            </a:r>
            <a:r>
              <a:rPr lang="en-GB" sz="2800" dirty="0">
                <a:solidFill>
                  <a:prstClr val="black"/>
                </a:solidFill>
              </a:rPr>
              <a:t>: treating colleagues, staff and students fairly and with respect</a:t>
            </a:r>
          </a:p>
          <a:p>
            <a:pPr fontAlgn="auto">
              <a:spcAft>
                <a:spcPts val="0"/>
              </a:spcAft>
              <a:buFont typeface="Arial"/>
              <a:buChar char="•"/>
              <a:defRPr/>
            </a:pPr>
            <a:r>
              <a:rPr lang="en-GB" sz="2800" b="1" dirty="0">
                <a:solidFill>
                  <a:prstClr val="black"/>
                </a:solidFill>
              </a:rPr>
              <a:t>Good stewardship</a:t>
            </a:r>
            <a:r>
              <a:rPr lang="en-GB" sz="2800" dirty="0">
                <a:solidFill>
                  <a:prstClr val="black"/>
                </a:solidFill>
              </a:rPr>
              <a:t>: using and managing resources provided by others responsibly.</a:t>
            </a:r>
          </a:p>
          <a:p>
            <a:pPr marL="0" indent="0" algn="ctr" fontAlgn="auto">
              <a:spcAft>
                <a:spcPts val="0"/>
              </a:spcAft>
              <a:buFont typeface="Arial" pitchFamily="34" charset="0"/>
              <a:buNone/>
              <a:defRPr/>
            </a:pPr>
            <a:r>
              <a:rPr lang="en-GB" sz="2800" dirty="0">
                <a:solidFill>
                  <a:prstClr val="black"/>
                </a:solidFill>
              </a:rPr>
              <a:t>___________________</a:t>
            </a:r>
          </a:p>
          <a:p>
            <a:pPr marL="0" indent="0" fontAlgn="auto">
              <a:spcAft>
                <a:spcPts val="0"/>
              </a:spcAft>
              <a:buFont typeface="Arial" pitchFamily="34" charset="0"/>
              <a:buNone/>
              <a:defRPr/>
            </a:pPr>
            <a:r>
              <a:rPr lang="en-GB" sz="2800" b="1" dirty="0">
                <a:solidFill>
                  <a:prstClr val="black"/>
                </a:solidFill>
                <a:ea typeface="SimSun"/>
              </a:rPr>
              <a:t>The European Code of Conduct for Research Integrity </a:t>
            </a:r>
            <a:r>
              <a:rPr lang="en-GB" sz="1800" dirty="0">
                <a:solidFill>
                  <a:prstClr val="black"/>
                </a:solidFill>
                <a:ea typeface="SimSun"/>
              </a:rPr>
              <a:t>(European Science Foundation</a:t>
            </a:r>
            <a:r>
              <a:rPr lang="en-GB" dirty="0" smtClean="0">
                <a:solidFill>
                  <a:prstClr val="black"/>
                </a:solidFill>
                <a:ea typeface="SimSun"/>
              </a:rPr>
              <a:t>) and a </a:t>
            </a:r>
            <a:r>
              <a:rPr lang="en-GB" b="1" dirty="0" smtClean="0">
                <a:solidFill>
                  <a:prstClr val="black"/>
                </a:solidFill>
                <a:ea typeface="SimSun"/>
              </a:rPr>
              <a:t>UK version </a:t>
            </a:r>
            <a:endParaRPr lang="en-GB" b="1" dirty="0">
              <a:solidFill>
                <a:prstClr val="black"/>
              </a:solidFill>
            </a:endParaRPr>
          </a:p>
          <a:p>
            <a:pPr fontAlgn="auto">
              <a:spcAft>
                <a:spcPts val="0"/>
              </a:spcAft>
              <a:buFontTx/>
              <a:buNone/>
              <a:defRPr/>
            </a:pPr>
            <a:endParaRPr lang="en-GB" dirty="0" smtClean="0"/>
          </a:p>
          <a:p>
            <a:pPr fontAlgn="auto">
              <a:spcAft>
                <a:spcPts val="0"/>
              </a:spcAft>
              <a:buFontTx/>
              <a:buNone/>
              <a:defRPr/>
            </a:pPr>
            <a:endParaRPr lang="en-GB" dirty="0" smtClean="0"/>
          </a:p>
        </p:txBody>
      </p:sp>
      <p:sp>
        <p:nvSpPr>
          <p:cNvPr id="79875"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A964D5D-AAE9-488F-854D-25B02EFC891B}" type="slidenum">
              <a:rPr lang="en-GB" sz="1400">
                <a:solidFill>
                  <a:prstClr val="black"/>
                </a:solidFill>
                <a:cs typeface="Arial" charset="0"/>
              </a:rPr>
              <a:pPr fontAlgn="base">
                <a:spcBef>
                  <a:spcPct val="0"/>
                </a:spcBef>
                <a:spcAft>
                  <a:spcPct val="0"/>
                </a:spcAft>
              </a:pPr>
              <a:t>41</a:t>
            </a:fld>
            <a:endParaRPr lang="en-GB" sz="1400">
              <a:solidFill>
                <a:prstClr val="black"/>
              </a:solidFill>
              <a:cs typeface="Arial" charset="0"/>
            </a:endParaRPr>
          </a:p>
        </p:txBody>
      </p:sp>
    </p:spTree>
    <p:extLst>
      <p:ext uri="{BB962C8B-B14F-4D97-AF65-F5344CB8AC3E}">
        <p14:creationId xmlns:p14="http://schemas.microsoft.com/office/powerpoint/2010/main" val="7571651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0"/>
            <a:ext cx="8229600" cy="777875"/>
          </a:xfrm>
        </p:spPr>
        <p:txBody>
          <a:bodyPr rtlCol="0">
            <a:normAutofit fontScale="90000"/>
          </a:bodyPr>
          <a:lstStyle/>
          <a:p>
            <a:pPr fontAlgn="auto">
              <a:spcAft>
                <a:spcPts val="0"/>
              </a:spcAft>
              <a:defRPr/>
            </a:pPr>
            <a:r>
              <a:rPr lang="en-GB" sz="3200" dirty="0" smtClean="0"/>
              <a:t>What does it meant for you as a SHU Doctoral Researcher?</a:t>
            </a:r>
            <a:endParaRPr lang="en-GB" sz="3200" dirty="0"/>
          </a:p>
        </p:txBody>
      </p:sp>
      <p:sp>
        <p:nvSpPr>
          <p:cNvPr id="86018" name="Content Placeholder 2"/>
          <p:cNvSpPr>
            <a:spLocks noGrp="1"/>
          </p:cNvSpPr>
          <p:nvPr>
            <p:ph idx="1"/>
          </p:nvPr>
        </p:nvSpPr>
        <p:spPr>
          <a:xfrm>
            <a:off x="457200" y="1125539"/>
            <a:ext cx="8229600" cy="5000625"/>
          </a:xfrm>
        </p:spPr>
        <p:txBody>
          <a:bodyPr/>
          <a:lstStyle/>
          <a:p>
            <a:pPr marL="0" indent="0">
              <a:buFont typeface="Arial" charset="0"/>
              <a:buNone/>
            </a:pPr>
            <a:r>
              <a:rPr lang="en-GB" sz="2800" b="1" dirty="0" smtClean="0"/>
              <a:t>Responsibilities:</a:t>
            </a:r>
          </a:p>
          <a:p>
            <a:pPr marL="0" indent="0">
              <a:buFont typeface="Arial" charset="0"/>
              <a:buNone/>
            </a:pPr>
            <a:r>
              <a:rPr lang="en-GB" sz="2800" dirty="0" smtClean="0"/>
              <a:t>1. Must become familiar with and comply with University policy and procedures.</a:t>
            </a:r>
          </a:p>
          <a:p>
            <a:pPr marL="0" indent="0">
              <a:buFont typeface="Arial" charset="0"/>
              <a:buNone/>
            </a:pPr>
            <a:r>
              <a:rPr lang="en-GB" sz="2800" dirty="0" smtClean="0">
                <a:solidFill>
                  <a:srgbClr val="000000"/>
                </a:solidFill>
              </a:rPr>
              <a:t>SHU Policies and Procedures</a:t>
            </a:r>
            <a:r>
              <a:rPr lang="en-GB" sz="2800" dirty="0" smtClean="0"/>
              <a:t> can be found </a:t>
            </a:r>
            <a:r>
              <a:rPr lang="en-GB" sz="2800" dirty="0" smtClean="0">
                <a:solidFill>
                  <a:srgbClr val="000000"/>
                </a:solidFill>
              </a:rPr>
              <a:t>at:</a:t>
            </a:r>
          </a:p>
          <a:p>
            <a:pPr marL="0" indent="0">
              <a:buFont typeface="Arial" charset="0"/>
              <a:buNone/>
            </a:pPr>
            <a:r>
              <a:rPr lang="en-GB" sz="2800" dirty="0" smtClean="0">
                <a:solidFill>
                  <a:srgbClr val="000000"/>
                </a:solidFill>
                <a:hlinkClick r:id="rId3"/>
              </a:rPr>
              <a:t>http://</a:t>
            </a:r>
            <a:r>
              <a:rPr lang="en-GB" sz="2800" dirty="0" err="1" smtClean="0">
                <a:solidFill>
                  <a:srgbClr val="000000"/>
                </a:solidFill>
                <a:hlinkClick r:id="rId3"/>
              </a:rPr>
              <a:t>www.shu.ac.uk</a:t>
            </a:r>
            <a:r>
              <a:rPr lang="en-GB" sz="2800" dirty="0" smtClean="0">
                <a:solidFill>
                  <a:srgbClr val="000000"/>
                </a:solidFill>
                <a:hlinkClick r:id="rId3"/>
              </a:rPr>
              <a:t>/research/ethics/</a:t>
            </a:r>
            <a:endParaRPr lang="en-GB" sz="2800" dirty="0" smtClean="0">
              <a:solidFill>
                <a:srgbClr val="000000"/>
              </a:solidFill>
            </a:endParaRPr>
          </a:p>
          <a:p>
            <a:pPr marL="0" indent="0">
              <a:buFont typeface="Arial" charset="0"/>
              <a:buNone/>
            </a:pPr>
            <a:endParaRPr lang="en-GB" sz="2800" dirty="0" smtClean="0"/>
          </a:p>
          <a:p>
            <a:pPr marL="0" indent="0">
              <a:buFont typeface="Arial" charset="0"/>
              <a:buNone/>
            </a:pPr>
            <a:r>
              <a:rPr lang="en-GB" sz="2800" dirty="0" smtClean="0"/>
              <a:t>2. Must ensure that all research undergoes appropriate ethical scrutiny </a:t>
            </a:r>
            <a:r>
              <a:rPr lang="en-GB" sz="2800" b="1" dirty="0" smtClean="0"/>
              <a:t>before</a:t>
            </a:r>
            <a:r>
              <a:rPr lang="en-GB" sz="2800" dirty="0" smtClean="0"/>
              <a:t> data collection begins </a:t>
            </a:r>
          </a:p>
        </p:txBody>
      </p:sp>
      <p:sp>
        <p:nvSpPr>
          <p:cNvPr id="4" name="Slide Number Placeholder 3"/>
          <p:cNvSpPr>
            <a:spLocks noGrp="1"/>
          </p:cNvSpPr>
          <p:nvPr>
            <p:ph type="sldNum" sz="quarter" idx="12"/>
          </p:nvPr>
        </p:nvSpPr>
        <p:spPr/>
        <p:txBody>
          <a:bodyPr/>
          <a:lstStyle/>
          <a:p>
            <a:pPr>
              <a:defRPr/>
            </a:pPr>
            <a:fld id="{870EDCB0-4679-449F-94D8-F63652AE0BE1}" type="slidenum">
              <a:rPr lang="en-GB">
                <a:solidFill>
                  <a:prstClr val="black">
                    <a:tint val="75000"/>
                  </a:prstClr>
                </a:solidFill>
              </a:rPr>
              <a:pPr>
                <a:defRPr/>
              </a:pPr>
              <a:t>42</a:t>
            </a:fld>
            <a:endParaRPr lang="en-GB" dirty="0">
              <a:solidFill>
                <a:prstClr val="black">
                  <a:tint val="75000"/>
                </a:prstClr>
              </a:solidFill>
            </a:endParaRPr>
          </a:p>
        </p:txBody>
      </p:sp>
    </p:spTree>
    <p:extLst>
      <p:ext uri="{BB962C8B-B14F-4D97-AF65-F5344CB8AC3E}">
        <p14:creationId xmlns:p14="http://schemas.microsoft.com/office/powerpoint/2010/main" val="16753921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a:xfrm>
            <a:off x="457200" y="692152"/>
            <a:ext cx="8229600" cy="4824413"/>
          </a:xfrm>
        </p:spPr>
        <p:txBody>
          <a:bodyPr/>
          <a:lstStyle/>
          <a:p>
            <a:r>
              <a:rPr lang="en-GB" sz="3600" smtClean="0"/>
              <a:t/>
            </a:r>
            <a:br>
              <a:rPr lang="en-GB" sz="3600" smtClean="0"/>
            </a:br>
            <a:r>
              <a:rPr lang="en-GB" sz="3600" smtClean="0"/>
              <a:t>What if someone questions the integrity of your research</a:t>
            </a:r>
            <a:r>
              <a:rPr lang="en-GB" smtClean="0"/>
              <a:t>?</a:t>
            </a:r>
            <a:br>
              <a:rPr lang="en-GB" smtClean="0"/>
            </a:br>
            <a:r>
              <a:rPr lang="en-GB" smtClean="0"/>
              <a:t> </a:t>
            </a:r>
            <a:br>
              <a:rPr lang="en-GB" smtClean="0"/>
            </a:br>
            <a:r>
              <a:rPr lang="en-GB" smtClean="0"/>
              <a:t>How do you respond?</a:t>
            </a:r>
            <a:br>
              <a:rPr lang="en-GB" smtClean="0"/>
            </a:br>
            <a:endParaRPr lang="en-GB" smtClean="0"/>
          </a:p>
        </p:txBody>
      </p:sp>
    </p:spTree>
    <p:extLst>
      <p:ext uri="{BB962C8B-B14F-4D97-AF65-F5344CB8AC3E}">
        <p14:creationId xmlns:p14="http://schemas.microsoft.com/office/powerpoint/2010/main" val="32907614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a:xfrm>
            <a:off x="457200" y="274641"/>
            <a:ext cx="8229600" cy="922337"/>
          </a:xfrm>
        </p:spPr>
        <p:txBody>
          <a:bodyPr/>
          <a:lstStyle/>
          <a:p>
            <a:r>
              <a:rPr lang="en-GB" sz="3200" dirty="0" smtClean="0"/>
              <a:t>Ways of demonstrating  the </a:t>
            </a:r>
            <a:r>
              <a:rPr lang="en-GB" sz="3200" b="1" dirty="0" smtClean="0"/>
              <a:t>trustworthiness</a:t>
            </a:r>
            <a:r>
              <a:rPr lang="en-GB" sz="3200" dirty="0" smtClean="0"/>
              <a:t> of your research?</a:t>
            </a:r>
          </a:p>
        </p:txBody>
      </p:sp>
      <p:sp>
        <p:nvSpPr>
          <p:cNvPr id="3" name="Content Placeholder 2"/>
          <p:cNvSpPr>
            <a:spLocks noGrp="1"/>
          </p:cNvSpPr>
          <p:nvPr>
            <p:ph idx="1"/>
          </p:nvPr>
        </p:nvSpPr>
        <p:spPr>
          <a:xfrm>
            <a:off x="467544" y="1412778"/>
            <a:ext cx="8229600" cy="5040313"/>
          </a:xfrm>
        </p:spPr>
        <p:txBody>
          <a:bodyPr rtlCol="0">
            <a:normAutofit lnSpcReduction="10000"/>
          </a:bodyPr>
          <a:lstStyle/>
          <a:p>
            <a:pPr marL="0" indent="0" fontAlgn="auto">
              <a:spcAft>
                <a:spcPts val="0"/>
              </a:spcAft>
              <a:buFont typeface="Arial" pitchFamily="34" charset="0"/>
              <a:buNone/>
              <a:defRPr/>
            </a:pPr>
            <a:r>
              <a:rPr lang="en-GB" sz="2800" b="1" dirty="0" smtClean="0"/>
              <a:t>Research records:</a:t>
            </a:r>
          </a:p>
          <a:p>
            <a:pPr marL="514350" indent="-514350" fontAlgn="auto">
              <a:spcAft>
                <a:spcPts val="0"/>
              </a:spcAft>
              <a:buFont typeface="+mj-lt"/>
              <a:buAutoNum type="arabicPeriod"/>
              <a:defRPr/>
            </a:pPr>
            <a:r>
              <a:rPr lang="en-GB" sz="2800" dirty="0" smtClean="0"/>
              <a:t>Clearly document procedures (</a:t>
            </a:r>
            <a:r>
              <a:rPr lang="en-GB" sz="2800" b="1" dirty="0" smtClean="0"/>
              <a:t>Ethics proforma is a core document</a:t>
            </a:r>
            <a:r>
              <a:rPr lang="en-GB" sz="2800" dirty="0" smtClean="0"/>
              <a:t>)</a:t>
            </a:r>
          </a:p>
          <a:p>
            <a:pPr marL="514350" indent="-514350" fontAlgn="auto">
              <a:spcAft>
                <a:spcPts val="0"/>
              </a:spcAft>
              <a:buFont typeface="+mj-lt"/>
              <a:buAutoNum type="arabicPeriod"/>
              <a:defRPr/>
            </a:pPr>
            <a:r>
              <a:rPr lang="en-GB" sz="2800" dirty="0" smtClean="0"/>
              <a:t>Maintain accurate Lab Books- signed off by supervisor </a:t>
            </a:r>
          </a:p>
          <a:p>
            <a:pPr marL="514350" indent="-514350" fontAlgn="auto">
              <a:spcAft>
                <a:spcPts val="0"/>
              </a:spcAft>
              <a:buFont typeface="+mj-lt"/>
              <a:buAutoNum type="arabicPeriod"/>
              <a:defRPr/>
            </a:pPr>
            <a:r>
              <a:rPr lang="en-GB" sz="2800" dirty="0" smtClean="0"/>
              <a:t>Record any changes to procedures</a:t>
            </a:r>
          </a:p>
          <a:p>
            <a:pPr marL="514350" indent="-514350" fontAlgn="auto">
              <a:spcAft>
                <a:spcPts val="0"/>
              </a:spcAft>
              <a:buFont typeface="+mj-lt"/>
              <a:buAutoNum type="arabicPeriod"/>
              <a:defRPr/>
            </a:pPr>
            <a:r>
              <a:rPr lang="en-GB" sz="2800" dirty="0" smtClean="0"/>
              <a:t>Ensure equipment is regularly checked to ensure it is working correctly (Calibration etc.) &amp; document this. </a:t>
            </a:r>
          </a:p>
          <a:p>
            <a:pPr marL="514350" indent="-514350" fontAlgn="auto">
              <a:spcAft>
                <a:spcPts val="0"/>
              </a:spcAft>
              <a:buFont typeface="+mj-lt"/>
              <a:buAutoNum type="arabicPeriod"/>
              <a:defRPr/>
            </a:pPr>
            <a:r>
              <a:rPr lang="en-GB" sz="2800" dirty="0" smtClean="0"/>
              <a:t>Keep records of  relevant documents (consent forms, data files etc.). </a:t>
            </a:r>
          </a:p>
        </p:txBody>
      </p:sp>
      <p:sp>
        <p:nvSpPr>
          <p:cNvPr id="4" name="Slide Number Placeholder 3"/>
          <p:cNvSpPr>
            <a:spLocks noGrp="1"/>
          </p:cNvSpPr>
          <p:nvPr>
            <p:ph type="sldNum" sz="quarter" idx="12"/>
          </p:nvPr>
        </p:nvSpPr>
        <p:spPr/>
        <p:txBody>
          <a:bodyPr/>
          <a:lstStyle/>
          <a:p>
            <a:pPr>
              <a:defRPr/>
            </a:pPr>
            <a:fld id="{5362DA07-3F93-4122-BF94-B93AC3E2EA83}" type="slidenum">
              <a:rPr lang="en-GB">
                <a:solidFill>
                  <a:prstClr val="black">
                    <a:tint val="75000"/>
                  </a:prstClr>
                </a:solidFill>
              </a:rPr>
              <a:pPr>
                <a:defRPr/>
              </a:pPr>
              <a:t>44</a:t>
            </a:fld>
            <a:endParaRPr lang="en-GB" dirty="0">
              <a:solidFill>
                <a:prstClr val="black">
                  <a:tint val="75000"/>
                </a:prstClr>
              </a:solidFill>
            </a:endParaRPr>
          </a:p>
        </p:txBody>
      </p:sp>
    </p:spTree>
    <p:extLst>
      <p:ext uri="{BB962C8B-B14F-4D97-AF65-F5344CB8AC3E}">
        <p14:creationId xmlns:p14="http://schemas.microsoft.com/office/powerpoint/2010/main" val="331059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9276"/>
            <a:ext cx="8229600" cy="5759451"/>
          </a:xfrm>
        </p:spPr>
        <p:txBody>
          <a:bodyPr rtlCol="0">
            <a:normAutofit fontScale="25000" lnSpcReduction="20000"/>
          </a:bodyPr>
          <a:lstStyle/>
          <a:p>
            <a:pPr marL="0" indent="0" fontAlgn="auto">
              <a:spcAft>
                <a:spcPts val="0"/>
              </a:spcAft>
              <a:buFont typeface="Arial" pitchFamily="34" charset="0"/>
              <a:buNone/>
              <a:defRPr/>
            </a:pPr>
            <a:r>
              <a:rPr lang="en-GB" sz="11200" b="1" dirty="0">
                <a:solidFill>
                  <a:prstClr val="black"/>
                </a:solidFill>
                <a:latin typeface="+mj-lt"/>
              </a:rPr>
              <a:t>Overarching aims are to</a:t>
            </a:r>
            <a:r>
              <a:rPr lang="en-GB" sz="11200" dirty="0">
                <a:solidFill>
                  <a:prstClr val="black"/>
                </a:solidFill>
                <a:latin typeface="+mj-lt"/>
              </a:rPr>
              <a:t>: </a:t>
            </a:r>
            <a:endParaRPr lang="en-GB" sz="11200" dirty="0" smtClean="0">
              <a:solidFill>
                <a:prstClr val="black"/>
              </a:solidFill>
              <a:latin typeface="+mj-lt"/>
            </a:endParaRPr>
          </a:p>
          <a:p>
            <a:pPr marL="0" indent="0" fontAlgn="auto">
              <a:spcAft>
                <a:spcPts val="0"/>
              </a:spcAft>
              <a:buFont typeface="Arial" pitchFamily="34" charset="0"/>
              <a:buNone/>
              <a:defRPr/>
            </a:pPr>
            <a:endParaRPr lang="en-GB" sz="11200" dirty="0" smtClean="0"/>
          </a:p>
          <a:p>
            <a:pPr marL="0" indent="0" fontAlgn="auto">
              <a:spcAft>
                <a:spcPts val="0"/>
              </a:spcAft>
              <a:buFont typeface="Arial" pitchFamily="34" charset="0"/>
              <a:buNone/>
              <a:defRPr/>
            </a:pPr>
            <a:r>
              <a:rPr lang="en-GB" sz="11200" dirty="0" smtClean="0"/>
              <a:t>Demonstrate that you have  complied with university policies &amp; procedures</a:t>
            </a:r>
            <a:r>
              <a:rPr lang="en-GB" sz="11200" dirty="0">
                <a:solidFill>
                  <a:prstClr val="black"/>
                </a:solidFill>
              </a:rPr>
              <a:t> </a:t>
            </a:r>
            <a:r>
              <a:rPr lang="en-GB" sz="11200" dirty="0" smtClean="0">
                <a:solidFill>
                  <a:prstClr val="black"/>
                </a:solidFill>
              </a:rPr>
              <a:t>when undertaking your research</a:t>
            </a:r>
            <a:r>
              <a:rPr lang="en-GB" sz="11200" dirty="0" smtClean="0"/>
              <a:t> </a:t>
            </a:r>
            <a:r>
              <a:rPr lang="en-GB" sz="11200" dirty="0">
                <a:solidFill>
                  <a:prstClr val="black"/>
                </a:solidFill>
              </a:rPr>
              <a:t>as stated in your </a:t>
            </a:r>
            <a:r>
              <a:rPr lang="en-GB" sz="11200" dirty="0" smtClean="0">
                <a:solidFill>
                  <a:prstClr val="black"/>
                </a:solidFill>
              </a:rPr>
              <a:t>proforma</a:t>
            </a:r>
          </a:p>
          <a:p>
            <a:pPr marL="0" indent="0" fontAlgn="auto">
              <a:spcAft>
                <a:spcPts val="0"/>
              </a:spcAft>
              <a:buFont typeface="Arial" pitchFamily="34" charset="0"/>
              <a:buNone/>
              <a:defRPr/>
            </a:pPr>
            <a:endParaRPr lang="en-GB" sz="11200" dirty="0" smtClean="0"/>
          </a:p>
          <a:p>
            <a:pPr marL="0" indent="0" fontAlgn="auto">
              <a:spcAft>
                <a:spcPts val="0"/>
              </a:spcAft>
              <a:buFont typeface="Arial" pitchFamily="34" charset="0"/>
              <a:buNone/>
              <a:defRPr/>
            </a:pPr>
            <a:r>
              <a:rPr lang="en-GB" sz="11200" dirty="0">
                <a:solidFill>
                  <a:prstClr val="black"/>
                </a:solidFill>
              </a:rPr>
              <a:t>Ensure records are sufficiently detailed to allow </a:t>
            </a:r>
            <a:r>
              <a:rPr lang="en-GB" sz="11200" dirty="0" smtClean="0">
                <a:solidFill>
                  <a:prstClr val="black"/>
                </a:solidFill>
              </a:rPr>
              <a:t>verification and replication </a:t>
            </a:r>
            <a:r>
              <a:rPr lang="en-GB" sz="11200" dirty="0">
                <a:solidFill>
                  <a:prstClr val="black"/>
                </a:solidFill>
              </a:rPr>
              <a:t>of your studies by </a:t>
            </a:r>
            <a:r>
              <a:rPr lang="en-GB" sz="11200" dirty="0" smtClean="0">
                <a:solidFill>
                  <a:prstClr val="black"/>
                </a:solidFill>
              </a:rPr>
              <a:t>others</a:t>
            </a:r>
          </a:p>
          <a:p>
            <a:pPr marL="0" indent="0" fontAlgn="auto">
              <a:spcAft>
                <a:spcPts val="0"/>
              </a:spcAft>
              <a:buFont typeface="Arial" pitchFamily="34" charset="0"/>
              <a:buNone/>
              <a:defRPr/>
            </a:pPr>
            <a:endParaRPr lang="en-GB" sz="11200" dirty="0" smtClean="0">
              <a:solidFill>
                <a:prstClr val="black"/>
              </a:solidFill>
            </a:endParaRPr>
          </a:p>
          <a:p>
            <a:pPr marL="0" indent="0" fontAlgn="auto">
              <a:spcAft>
                <a:spcPts val="0"/>
              </a:spcAft>
              <a:buFont typeface="Arial" pitchFamily="34" charset="0"/>
              <a:buNone/>
              <a:defRPr/>
            </a:pPr>
            <a:r>
              <a:rPr lang="en-GB" sz="11200" dirty="0" smtClean="0">
                <a:solidFill>
                  <a:prstClr val="black"/>
                </a:solidFill>
              </a:rPr>
              <a:t>Once papers are accepted for publication data files and other evidence to be stored in university Research Data Archive - 7years (paper or electronic )</a:t>
            </a:r>
          </a:p>
          <a:p>
            <a:pPr marL="0" indent="0" fontAlgn="auto">
              <a:spcAft>
                <a:spcPts val="0"/>
              </a:spcAft>
              <a:buFont typeface="Arial" pitchFamily="34" charset="0"/>
              <a:buNone/>
              <a:defRPr/>
            </a:pPr>
            <a:endParaRPr lang="en-GB" sz="11200" dirty="0">
              <a:solidFill>
                <a:prstClr val="black"/>
              </a:solidFill>
            </a:endParaRPr>
          </a:p>
          <a:p>
            <a:pPr marL="0" indent="0" fontAlgn="auto">
              <a:spcAft>
                <a:spcPts val="0"/>
              </a:spcAft>
              <a:buFont typeface="Arial" pitchFamily="34" charset="0"/>
              <a:buNone/>
              <a:defRPr/>
            </a:pPr>
            <a:endParaRPr lang="en-GB" sz="11200" dirty="0" smtClean="0">
              <a:solidFill>
                <a:prstClr val="black"/>
              </a:solidFill>
            </a:endParaRPr>
          </a:p>
          <a:p>
            <a:pPr marL="0" indent="0" fontAlgn="auto">
              <a:spcAft>
                <a:spcPts val="0"/>
              </a:spcAft>
              <a:buFont typeface="Arial" pitchFamily="34" charset="0"/>
              <a:buNone/>
              <a:defRPr/>
            </a:pPr>
            <a:endParaRPr lang="en-GB" sz="11200" dirty="0" smtClean="0">
              <a:solidFill>
                <a:prstClr val="black"/>
              </a:solidFill>
            </a:endParaRPr>
          </a:p>
          <a:p>
            <a:pPr marL="0" indent="0" fontAlgn="auto">
              <a:spcAft>
                <a:spcPts val="0"/>
              </a:spcAft>
              <a:buFont typeface="Arial" pitchFamily="34" charset="0"/>
              <a:buNone/>
              <a:defRPr/>
            </a:pPr>
            <a:r>
              <a:rPr lang="en-GB" dirty="0" smtClean="0"/>
              <a:t> </a:t>
            </a:r>
            <a:endParaRPr lang="en-GB" dirty="0"/>
          </a:p>
        </p:txBody>
      </p:sp>
      <p:sp>
        <p:nvSpPr>
          <p:cNvPr id="4" name="Slide Number Placeholder 3"/>
          <p:cNvSpPr>
            <a:spLocks noGrp="1"/>
          </p:cNvSpPr>
          <p:nvPr>
            <p:ph type="sldNum" sz="quarter" idx="12"/>
          </p:nvPr>
        </p:nvSpPr>
        <p:spPr/>
        <p:txBody>
          <a:bodyPr/>
          <a:lstStyle/>
          <a:p>
            <a:pPr>
              <a:defRPr/>
            </a:pPr>
            <a:fld id="{9EF03D11-F918-476A-8A1C-1C3151E04A1D}" type="slidenum">
              <a:rPr lang="en-GB">
                <a:solidFill>
                  <a:prstClr val="black">
                    <a:tint val="75000"/>
                  </a:prstClr>
                </a:solidFill>
              </a:rPr>
              <a:pPr>
                <a:defRPr/>
              </a:pPr>
              <a:t>45</a:t>
            </a:fld>
            <a:endParaRPr lang="en-GB" dirty="0">
              <a:solidFill>
                <a:prstClr val="black">
                  <a:tint val="75000"/>
                </a:prstClr>
              </a:solidFill>
            </a:endParaRPr>
          </a:p>
        </p:txBody>
      </p:sp>
    </p:spTree>
    <p:extLst>
      <p:ext uri="{BB962C8B-B14F-4D97-AF65-F5344CB8AC3E}">
        <p14:creationId xmlns:p14="http://schemas.microsoft.com/office/powerpoint/2010/main" val="28501615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a:xfrm>
            <a:off x="323528" y="274640"/>
            <a:ext cx="8568952" cy="777875"/>
          </a:xfrm>
        </p:spPr>
        <p:txBody>
          <a:bodyPr/>
          <a:lstStyle/>
          <a:p>
            <a:r>
              <a:rPr lang="en-GB" sz="2800" b="1" dirty="0" smtClean="0"/>
              <a:t>Summary of Supervisor and Student Responsibilities </a:t>
            </a:r>
          </a:p>
        </p:txBody>
      </p:sp>
      <p:sp>
        <p:nvSpPr>
          <p:cNvPr id="3" name="Content Placeholder 2"/>
          <p:cNvSpPr>
            <a:spLocks noGrp="1"/>
          </p:cNvSpPr>
          <p:nvPr>
            <p:ph idx="1"/>
          </p:nvPr>
        </p:nvSpPr>
        <p:spPr>
          <a:xfrm>
            <a:off x="457200" y="1125537"/>
            <a:ext cx="8229600" cy="5327651"/>
          </a:xfrm>
        </p:spPr>
        <p:txBody>
          <a:bodyPr rtlCol="0">
            <a:normAutofit lnSpcReduction="10000"/>
          </a:bodyPr>
          <a:lstStyle/>
          <a:p>
            <a:pPr marL="0" indent="0" fontAlgn="auto">
              <a:spcAft>
                <a:spcPts val="0"/>
              </a:spcAft>
              <a:buFont typeface="Arial" pitchFamily="34" charset="0"/>
              <a:buNone/>
              <a:defRPr/>
            </a:pPr>
            <a:r>
              <a:rPr lang="en-GB" sz="2800" b="1" dirty="0" smtClean="0">
                <a:ea typeface="SimSun"/>
              </a:rPr>
              <a:t>Supervisors</a:t>
            </a:r>
            <a:r>
              <a:rPr lang="en-GB" sz="2800" dirty="0" smtClean="0">
                <a:ea typeface="SimSun"/>
              </a:rPr>
              <a:t>: ensure </a:t>
            </a:r>
            <a:r>
              <a:rPr lang="en-GB" sz="2800" dirty="0">
                <a:ea typeface="SimSun"/>
              </a:rPr>
              <a:t>that appropriate ethical scrutiny of their students' research occurs and to provide advice</a:t>
            </a:r>
            <a:r>
              <a:rPr lang="en-GB" sz="2800" dirty="0" smtClean="0">
                <a:ea typeface="SimSun"/>
              </a:rPr>
              <a:t>.</a:t>
            </a:r>
          </a:p>
          <a:p>
            <a:pPr marL="0" indent="0" fontAlgn="auto">
              <a:spcAft>
                <a:spcPts val="0"/>
              </a:spcAft>
              <a:buFont typeface="Arial" pitchFamily="34" charset="0"/>
              <a:buNone/>
              <a:defRPr/>
            </a:pPr>
            <a:r>
              <a:rPr lang="en-GB" sz="2800" dirty="0" smtClean="0">
                <a:ea typeface="SimSun"/>
              </a:rPr>
              <a:t>Take </a:t>
            </a:r>
            <a:r>
              <a:rPr lang="en-GB" sz="2800" dirty="0">
                <a:ea typeface="SimSun"/>
              </a:rPr>
              <a:t>reasonable steps to ensure the research integrity of their students' </a:t>
            </a:r>
            <a:r>
              <a:rPr lang="en-GB" sz="2800" dirty="0" smtClean="0">
                <a:ea typeface="SimSun"/>
              </a:rPr>
              <a:t>research </a:t>
            </a:r>
            <a:r>
              <a:rPr lang="en-GB" sz="2800" dirty="0">
                <a:ea typeface="SimSun"/>
              </a:rPr>
              <a:t>e.g. listen to interview tapes, check lab books, or examine data </a:t>
            </a:r>
            <a:r>
              <a:rPr lang="en-GB" sz="2800" dirty="0" smtClean="0">
                <a:ea typeface="SimSun"/>
              </a:rPr>
              <a:t>sets.</a:t>
            </a:r>
            <a:endParaRPr lang="en-GB" sz="2800" dirty="0">
              <a:ea typeface="SimSun"/>
            </a:endParaRPr>
          </a:p>
          <a:p>
            <a:pPr marL="0" indent="0" fontAlgn="auto">
              <a:spcAft>
                <a:spcPts val="0"/>
              </a:spcAft>
              <a:buFont typeface="Arial" pitchFamily="34" charset="0"/>
              <a:buNone/>
              <a:defRPr/>
            </a:pPr>
            <a:r>
              <a:rPr lang="en-GB" sz="2800" b="1" dirty="0" smtClean="0">
                <a:ea typeface="SimSun"/>
              </a:rPr>
              <a:t>Students</a:t>
            </a:r>
            <a:r>
              <a:rPr lang="en-GB" sz="2800" dirty="0" smtClean="0">
                <a:ea typeface="SimSun"/>
              </a:rPr>
              <a:t>: complete ethics application. </a:t>
            </a:r>
          </a:p>
          <a:p>
            <a:pPr marL="0" indent="0" fontAlgn="auto">
              <a:spcAft>
                <a:spcPts val="0"/>
              </a:spcAft>
              <a:buFont typeface="Arial" pitchFamily="34" charset="0"/>
              <a:buNone/>
              <a:defRPr/>
            </a:pPr>
            <a:r>
              <a:rPr lang="en-GB" sz="2800" dirty="0" smtClean="0">
                <a:ea typeface="SimSun"/>
              </a:rPr>
              <a:t>undertake research ethically in accordance with approvals received</a:t>
            </a:r>
          </a:p>
          <a:p>
            <a:pPr marL="0" indent="0" fontAlgn="auto">
              <a:spcAft>
                <a:spcPts val="0"/>
              </a:spcAft>
              <a:buFont typeface="Arial" pitchFamily="34" charset="0"/>
              <a:buNone/>
              <a:defRPr/>
            </a:pPr>
            <a:r>
              <a:rPr lang="en-GB" sz="2800" b="1" dirty="0" smtClean="0">
                <a:ea typeface="SimSun"/>
              </a:rPr>
              <a:t>Maintain research records to demonstrate research integrity</a:t>
            </a:r>
            <a:endParaRPr lang="en-GB" sz="2800" b="1" dirty="0"/>
          </a:p>
        </p:txBody>
      </p:sp>
      <p:sp>
        <p:nvSpPr>
          <p:cNvPr id="4" name="Slide Number Placeholder 3"/>
          <p:cNvSpPr>
            <a:spLocks noGrp="1"/>
          </p:cNvSpPr>
          <p:nvPr>
            <p:ph type="sldNum" sz="quarter" idx="12"/>
          </p:nvPr>
        </p:nvSpPr>
        <p:spPr/>
        <p:txBody>
          <a:bodyPr/>
          <a:lstStyle/>
          <a:p>
            <a:pPr>
              <a:defRPr/>
            </a:pPr>
            <a:fld id="{62259B41-A783-4FAB-8F70-E0E31F4CC937}" type="slidenum">
              <a:rPr lang="en-GB">
                <a:solidFill>
                  <a:prstClr val="black">
                    <a:tint val="75000"/>
                  </a:prstClr>
                </a:solidFill>
              </a:rPr>
              <a:pPr>
                <a:defRPr/>
              </a:pPr>
              <a:t>46</a:t>
            </a:fld>
            <a:endParaRPr lang="en-GB" dirty="0">
              <a:solidFill>
                <a:prstClr val="black">
                  <a:tint val="75000"/>
                </a:prstClr>
              </a:solidFill>
            </a:endParaRPr>
          </a:p>
        </p:txBody>
      </p:sp>
    </p:spTree>
    <p:extLst>
      <p:ext uri="{BB962C8B-B14F-4D97-AF65-F5344CB8AC3E}">
        <p14:creationId xmlns:p14="http://schemas.microsoft.com/office/powerpoint/2010/main" val="36397329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a:xfrm>
            <a:off x="457200" y="274639"/>
            <a:ext cx="8229600" cy="850900"/>
          </a:xfrm>
        </p:spPr>
        <p:txBody>
          <a:bodyPr/>
          <a:lstStyle/>
          <a:p>
            <a:r>
              <a:rPr lang="en-GB" sz="3200" dirty="0" smtClean="0"/>
              <a:t>Other Responsibilities</a:t>
            </a:r>
          </a:p>
        </p:txBody>
      </p:sp>
      <p:sp>
        <p:nvSpPr>
          <p:cNvPr id="3" name="Content Placeholder 2"/>
          <p:cNvSpPr>
            <a:spLocks noGrp="1"/>
          </p:cNvSpPr>
          <p:nvPr>
            <p:ph idx="1"/>
          </p:nvPr>
        </p:nvSpPr>
        <p:spPr>
          <a:xfrm>
            <a:off x="179512" y="1196754"/>
            <a:ext cx="8713788" cy="4857751"/>
          </a:xfrm>
        </p:spPr>
        <p:txBody>
          <a:bodyPr/>
          <a:lstStyle/>
          <a:p>
            <a:pPr marL="0" indent="0">
              <a:buFont typeface="Arial" charset="0"/>
              <a:buNone/>
            </a:pPr>
            <a:endParaRPr lang="en-GB" dirty="0" smtClean="0"/>
          </a:p>
          <a:p>
            <a:pPr marL="0" indent="0">
              <a:buFont typeface="Arial" charset="0"/>
              <a:buNone/>
            </a:pPr>
            <a:r>
              <a:rPr lang="en-GB" dirty="0" smtClean="0"/>
              <a:t>Publications: authorship &amp; acknowledgements</a:t>
            </a:r>
          </a:p>
          <a:p>
            <a:pPr marL="0" indent="0">
              <a:buFont typeface="Arial" charset="0"/>
              <a:buNone/>
            </a:pPr>
            <a:endParaRPr lang="en-GB" dirty="0" smtClean="0"/>
          </a:p>
          <a:p>
            <a:pPr marL="0" indent="0">
              <a:buFont typeface="Arial" charset="0"/>
              <a:buNone/>
            </a:pPr>
            <a:r>
              <a:rPr lang="en-GB" dirty="0" smtClean="0"/>
              <a:t>Societal Considerations: How will research impact on wider society? Benefits vs risks.</a:t>
            </a:r>
          </a:p>
          <a:p>
            <a:pPr marL="0" indent="0">
              <a:buFont typeface="Arial" charset="0"/>
              <a:buNone/>
            </a:pPr>
            <a:endParaRPr lang="en-GB" dirty="0" smtClean="0"/>
          </a:p>
          <a:p>
            <a:pPr marL="0" lvl="0" indent="0">
              <a:buNone/>
            </a:pPr>
            <a:r>
              <a:rPr lang="en-GB" dirty="0">
                <a:solidFill>
                  <a:prstClr val="black"/>
                </a:solidFill>
              </a:rPr>
              <a:t>Public communication: Principles?</a:t>
            </a:r>
          </a:p>
          <a:p>
            <a:pPr marL="0" indent="0">
              <a:buFont typeface="Arial" charset="0"/>
              <a:buNone/>
            </a:pPr>
            <a:endParaRPr lang="en-GB" dirty="0" smtClean="0"/>
          </a:p>
        </p:txBody>
      </p:sp>
      <p:sp>
        <p:nvSpPr>
          <p:cNvPr id="4" name="Slide Number Placeholder 3"/>
          <p:cNvSpPr>
            <a:spLocks noGrp="1"/>
          </p:cNvSpPr>
          <p:nvPr>
            <p:ph type="sldNum" sz="quarter" idx="12"/>
          </p:nvPr>
        </p:nvSpPr>
        <p:spPr/>
        <p:txBody>
          <a:bodyPr/>
          <a:lstStyle/>
          <a:p>
            <a:pPr>
              <a:defRPr/>
            </a:pPr>
            <a:fld id="{2F347AE0-C0F6-4B5F-AB60-D56587AFE23A}" type="slidenum">
              <a:rPr lang="en-GB">
                <a:solidFill>
                  <a:prstClr val="black">
                    <a:tint val="75000"/>
                  </a:prstClr>
                </a:solidFill>
              </a:rPr>
              <a:pPr>
                <a:defRPr/>
              </a:pPr>
              <a:t>47</a:t>
            </a:fld>
            <a:endParaRPr lang="en-GB" dirty="0">
              <a:solidFill>
                <a:prstClr val="black">
                  <a:tint val="75000"/>
                </a:prstClr>
              </a:solidFill>
            </a:endParaRPr>
          </a:p>
        </p:txBody>
      </p:sp>
    </p:spTree>
    <p:extLst>
      <p:ext uri="{BB962C8B-B14F-4D97-AF65-F5344CB8AC3E}">
        <p14:creationId xmlns:p14="http://schemas.microsoft.com/office/powerpoint/2010/main" val="68272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2"/>
                </a:solidFill>
                <a:latin typeface="Arial" charset="0"/>
                <a:cs typeface="Arial" charset="0"/>
              </a:defRPr>
            </a:lvl1pPr>
            <a:lvl2pPr marL="742950" indent="-285750" eaLnBrk="0" hangingPunct="0">
              <a:defRPr sz="4400">
                <a:solidFill>
                  <a:schemeClr val="tx2"/>
                </a:solidFill>
                <a:latin typeface="Arial" charset="0"/>
                <a:cs typeface="Arial" charset="0"/>
              </a:defRPr>
            </a:lvl2pPr>
            <a:lvl3pPr marL="1143000" indent="-228600" eaLnBrk="0" hangingPunct="0">
              <a:defRPr sz="4400">
                <a:solidFill>
                  <a:schemeClr val="tx2"/>
                </a:solidFill>
                <a:latin typeface="Arial" charset="0"/>
                <a:cs typeface="Arial" charset="0"/>
              </a:defRPr>
            </a:lvl3pPr>
            <a:lvl4pPr marL="1600200" indent="-228600" eaLnBrk="0" hangingPunct="0">
              <a:defRPr sz="4400">
                <a:solidFill>
                  <a:schemeClr val="tx2"/>
                </a:solidFill>
                <a:latin typeface="Arial" charset="0"/>
                <a:cs typeface="Arial" charset="0"/>
              </a:defRPr>
            </a:lvl4pPr>
            <a:lvl5pPr marL="2057400" indent="-228600" eaLnBrk="0" hangingPunct="0">
              <a:defRPr sz="4400">
                <a:solidFill>
                  <a:schemeClr val="tx2"/>
                </a:solidFill>
                <a:latin typeface="Arial" charset="0"/>
                <a:cs typeface="Arial" charset="0"/>
              </a:defRPr>
            </a:lvl5pPr>
            <a:lvl6pPr marL="2514600" indent="-228600" algn="ctr" eaLnBrk="0" fontAlgn="base" hangingPunct="0">
              <a:spcBef>
                <a:spcPct val="0"/>
              </a:spcBef>
              <a:spcAft>
                <a:spcPct val="0"/>
              </a:spcAft>
              <a:defRPr sz="4400">
                <a:solidFill>
                  <a:schemeClr val="tx2"/>
                </a:solidFill>
                <a:latin typeface="Arial" charset="0"/>
                <a:cs typeface="Arial" charset="0"/>
              </a:defRPr>
            </a:lvl6pPr>
            <a:lvl7pPr marL="2971800" indent="-228600" algn="ctr" eaLnBrk="0" fontAlgn="base" hangingPunct="0">
              <a:spcBef>
                <a:spcPct val="0"/>
              </a:spcBef>
              <a:spcAft>
                <a:spcPct val="0"/>
              </a:spcAft>
              <a:defRPr sz="4400">
                <a:solidFill>
                  <a:schemeClr val="tx2"/>
                </a:solidFill>
                <a:latin typeface="Arial" charset="0"/>
                <a:cs typeface="Arial" charset="0"/>
              </a:defRPr>
            </a:lvl7pPr>
            <a:lvl8pPr marL="3429000" indent="-228600" algn="ctr" eaLnBrk="0" fontAlgn="base" hangingPunct="0">
              <a:spcBef>
                <a:spcPct val="0"/>
              </a:spcBef>
              <a:spcAft>
                <a:spcPct val="0"/>
              </a:spcAft>
              <a:defRPr sz="4400">
                <a:solidFill>
                  <a:schemeClr val="tx2"/>
                </a:solidFill>
                <a:latin typeface="Arial" charset="0"/>
                <a:cs typeface="Arial" charset="0"/>
              </a:defRPr>
            </a:lvl8pPr>
            <a:lvl9pPr marL="3886200" indent="-228600" algn="ctr" eaLnBrk="0" fontAlgn="base" hangingPunct="0">
              <a:spcBef>
                <a:spcPct val="0"/>
              </a:spcBef>
              <a:spcAft>
                <a:spcPct val="0"/>
              </a:spcAft>
              <a:defRPr sz="4400">
                <a:solidFill>
                  <a:schemeClr val="tx2"/>
                </a:solidFill>
                <a:latin typeface="Arial" charset="0"/>
                <a:cs typeface="Arial" charset="0"/>
              </a:defRPr>
            </a:lvl9pPr>
          </a:lstStyle>
          <a:p>
            <a:pPr eaLnBrk="1" hangingPunct="1"/>
            <a:fld id="{353C8936-ECA1-43EB-B4F2-4546318F9EE1}" type="slidenum">
              <a:rPr lang="en-GB" sz="1400">
                <a:solidFill>
                  <a:prstClr val="black"/>
                </a:solidFill>
              </a:rPr>
              <a:pPr eaLnBrk="1" hangingPunct="1"/>
              <a:t>48</a:t>
            </a:fld>
            <a:endParaRPr lang="en-GB" sz="1400">
              <a:solidFill>
                <a:prstClr val="black"/>
              </a:solidFill>
            </a:endParaRPr>
          </a:p>
        </p:txBody>
      </p:sp>
      <p:sp>
        <p:nvSpPr>
          <p:cNvPr id="6147" name="Rectangle 2"/>
          <p:cNvSpPr>
            <a:spLocks noGrp="1" noChangeArrowheads="1"/>
          </p:cNvSpPr>
          <p:nvPr>
            <p:ph type="title"/>
          </p:nvPr>
        </p:nvSpPr>
        <p:spPr/>
        <p:txBody>
          <a:bodyPr/>
          <a:lstStyle/>
          <a:p>
            <a:pPr eaLnBrk="1" hangingPunct="1"/>
            <a:r>
              <a:rPr lang="en-GB" sz="3200" dirty="0" smtClean="0"/>
              <a:t>Locating University Policies</a:t>
            </a:r>
          </a:p>
        </p:txBody>
      </p:sp>
      <p:sp>
        <p:nvSpPr>
          <p:cNvPr id="6148" name="Rectangle 3"/>
          <p:cNvSpPr>
            <a:spLocks noGrp="1" noChangeArrowheads="1"/>
          </p:cNvSpPr>
          <p:nvPr>
            <p:ph type="body" idx="1"/>
          </p:nvPr>
        </p:nvSpPr>
        <p:spPr>
          <a:xfrm>
            <a:off x="457200" y="1268760"/>
            <a:ext cx="8229600" cy="5040560"/>
          </a:xfrm>
        </p:spPr>
        <p:txBody>
          <a:bodyPr>
            <a:normAutofit/>
          </a:bodyPr>
          <a:lstStyle/>
          <a:p>
            <a:pPr eaLnBrk="1" hangingPunct="1"/>
            <a:r>
              <a:rPr lang="en-GB" sz="2800" dirty="0" smtClean="0"/>
              <a:t>University has policies and procedures on Research Ethics; Research Involving Human Participants; Procedures for Dealing with Scientific Misconduct and Research Funding from External Sources</a:t>
            </a:r>
          </a:p>
          <a:p>
            <a:pPr lvl="0"/>
            <a:r>
              <a:rPr lang="en-GB" sz="2800" dirty="0">
                <a:solidFill>
                  <a:prstClr val="black"/>
                </a:solidFill>
              </a:rPr>
              <a:t>Policy and procedures governing Research Misconduct by PG Research Students (doctoral)</a:t>
            </a:r>
          </a:p>
          <a:p>
            <a:pPr marL="0" indent="0">
              <a:buNone/>
            </a:pPr>
            <a:r>
              <a:rPr lang="en-GB" sz="2800" dirty="0" smtClean="0">
                <a:hlinkClick r:id="rId3"/>
              </a:rPr>
              <a:t>https</a:t>
            </a:r>
            <a:r>
              <a:rPr lang="en-GB" sz="2800" dirty="0">
                <a:hlinkClick r:id="rId3"/>
              </a:rPr>
              <a:t>://</a:t>
            </a:r>
            <a:r>
              <a:rPr lang="en-GB" sz="2800" dirty="0" err="1" smtClean="0">
                <a:hlinkClick r:id="rId3"/>
              </a:rPr>
              <a:t>www.shu.ac.uk</a:t>
            </a:r>
            <a:r>
              <a:rPr lang="en-GB" sz="2800" dirty="0" smtClean="0">
                <a:hlinkClick r:id="rId3"/>
              </a:rPr>
              <a:t>/research/ethics-integrity-and-practice</a:t>
            </a:r>
            <a:endParaRPr lang="en-GB" sz="2800" dirty="0" smtClean="0"/>
          </a:p>
          <a:p>
            <a:pPr eaLnBrk="1" hangingPunct="1"/>
            <a:r>
              <a:rPr lang="en-GB" sz="2800" dirty="0" smtClean="0"/>
              <a:t>Website is full of useful resources </a:t>
            </a:r>
          </a:p>
        </p:txBody>
      </p:sp>
    </p:spTree>
    <p:extLst>
      <p:ext uri="{BB962C8B-B14F-4D97-AF65-F5344CB8AC3E}">
        <p14:creationId xmlns:p14="http://schemas.microsoft.com/office/powerpoint/2010/main" val="12139212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smtClean="0"/>
              <a:t>How to make an Ethics application</a:t>
            </a:r>
            <a:endParaRPr lang="en-GB" sz="4000" dirty="0"/>
          </a:p>
        </p:txBody>
      </p:sp>
      <p:sp>
        <p:nvSpPr>
          <p:cNvPr id="3" name="Content Placeholder 2"/>
          <p:cNvSpPr>
            <a:spLocks noGrp="1"/>
          </p:cNvSpPr>
          <p:nvPr>
            <p:ph idx="1"/>
          </p:nvPr>
        </p:nvSpPr>
        <p:spPr/>
        <p:txBody>
          <a:bodyPr/>
          <a:lstStyle/>
          <a:p>
            <a:r>
              <a:rPr lang="en-GB" sz="2600" dirty="0" smtClean="0"/>
              <a:t>Ethics Applications are made in the University's Research Management System - Converis.</a:t>
            </a:r>
          </a:p>
          <a:p>
            <a:r>
              <a:rPr lang="en-GB" sz="2600" dirty="0" smtClean="0"/>
              <a:t>Web-based system so can be accessed on and off campus</a:t>
            </a:r>
          </a:p>
          <a:p>
            <a:pPr marL="0" indent="0">
              <a:buNone/>
            </a:pPr>
            <a:r>
              <a:rPr lang="en-GB" sz="2600" dirty="0">
                <a:hlinkClick r:id="rId2"/>
              </a:rPr>
              <a:t>https://</a:t>
            </a:r>
            <a:r>
              <a:rPr lang="en-GB" sz="2600" dirty="0" smtClean="0">
                <a:hlinkClick r:id="rId2"/>
              </a:rPr>
              <a:t>shu.converis.thomsonreuters.com/converis/secure/login</a:t>
            </a:r>
            <a:r>
              <a:rPr lang="en-GB" sz="2600" dirty="0" smtClean="0"/>
              <a:t> </a:t>
            </a:r>
          </a:p>
          <a:p>
            <a:r>
              <a:rPr lang="en-GB" sz="2600" dirty="0" smtClean="0"/>
              <a:t>Login details to be emailed after this session.</a:t>
            </a:r>
          </a:p>
          <a:p>
            <a:r>
              <a:rPr lang="en-GB" sz="2600" dirty="0" smtClean="0"/>
              <a:t>For technical support contact </a:t>
            </a:r>
            <a:r>
              <a:rPr lang="en-GB" sz="2600" dirty="0" smtClean="0">
                <a:hlinkClick r:id="rId3"/>
              </a:rPr>
              <a:t>converis@shu.ac.uk</a:t>
            </a:r>
            <a:endParaRPr lang="en-GB" sz="2600" dirty="0" smtClean="0"/>
          </a:p>
          <a:p>
            <a:r>
              <a:rPr lang="en-GB" sz="2600" dirty="0" smtClean="0"/>
              <a:t>Discuss the content of the application with your Director of Study.</a:t>
            </a:r>
            <a:endParaRPr lang="en-GB" sz="2600" dirty="0"/>
          </a:p>
        </p:txBody>
      </p:sp>
    </p:spTree>
    <p:extLst>
      <p:ext uri="{BB962C8B-B14F-4D97-AF65-F5344CB8AC3E}">
        <p14:creationId xmlns:p14="http://schemas.microsoft.com/office/powerpoint/2010/main" val="7886719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1793646" y="1665530"/>
            <a:ext cx="6472238" cy="397545"/>
          </a:xfrm>
        </p:spPr>
        <p:txBody>
          <a:bodyPr/>
          <a:lstStyle/>
          <a:p>
            <a:r>
              <a:rPr lang="en-GB" sz="2800" dirty="0"/>
              <a:t> </a:t>
            </a:r>
            <a:r>
              <a:rPr lang="en-GB" sz="2800" dirty="0" smtClean="0"/>
              <a:t>Welcome</a:t>
            </a:r>
            <a:endParaRPr lang="en-GB" sz="2800" dirty="0"/>
          </a:p>
        </p:txBody>
      </p:sp>
      <p:sp>
        <p:nvSpPr>
          <p:cNvPr id="16" name="Title 1"/>
          <p:cNvSpPr txBox="1">
            <a:spLocks/>
          </p:cNvSpPr>
          <p:nvPr/>
        </p:nvSpPr>
        <p:spPr>
          <a:xfrm>
            <a:off x="1793646" y="2069488"/>
            <a:ext cx="6472238" cy="346249"/>
          </a:xfrm>
          <a:prstGeom prst="rect">
            <a:avLst/>
          </a:prstGeom>
          <a:blipFill>
            <a:blip r:embed="rId3" cstate="print"/>
            <a:stretch>
              <a:fillRect/>
            </a:stretch>
          </a:blipFill>
        </p:spPr>
        <p:txBody>
          <a:bodyPr vert="horz" lIns="108000" tIns="0" rIns="0" bIns="0" rtlCol="0" anchor="t" anchorCtr="0">
            <a:spAutoFit/>
          </a:bodyPr>
          <a:lstStyle>
            <a:lvl1pPr algn="l" rtl="0" fontAlgn="base">
              <a:lnSpc>
                <a:spcPts val="3100"/>
              </a:lnSpc>
              <a:spcBef>
                <a:spcPct val="0"/>
              </a:spcBef>
              <a:spcAft>
                <a:spcPct val="0"/>
              </a:spcAft>
              <a:buClr>
                <a:srgbClr val="B70D50"/>
              </a:buClr>
              <a:buFont typeface="FS Clerkenwell"/>
              <a:defRPr sz="2600" kern="1200" spc="-20">
                <a:solidFill>
                  <a:srgbClr val="B70D50"/>
                </a:solidFill>
                <a:latin typeface="Arial" pitchFamily="34" charset="0"/>
                <a:ea typeface="+mj-ea"/>
                <a:cs typeface="Arial" pitchFamily="34" charset="0"/>
              </a:defRPr>
            </a:lvl1pPr>
            <a:lvl2pPr algn="l" rtl="0" fontAlgn="base">
              <a:lnSpc>
                <a:spcPts val="3100"/>
              </a:lnSpc>
              <a:spcBef>
                <a:spcPct val="0"/>
              </a:spcBef>
              <a:spcAft>
                <a:spcPct val="0"/>
              </a:spcAft>
              <a:buClr>
                <a:srgbClr val="B70D50"/>
              </a:buClr>
              <a:buFont typeface="FS Clerkenwell"/>
              <a:defRPr sz="2600">
                <a:solidFill>
                  <a:srgbClr val="B70D50"/>
                </a:solidFill>
                <a:latin typeface="Arial" charset="0"/>
                <a:cs typeface="Arial" charset="0"/>
              </a:defRPr>
            </a:lvl2pPr>
            <a:lvl3pPr algn="l" rtl="0" fontAlgn="base">
              <a:lnSpc>
                <a:spcPts val="3100"/>
              </a:lnSpc>
              <a:spcBef>
                <a:spcPct val="0"/>
              </a:spcBef>
              <a:spcAft>
                <a:spcPct val="0"/>
              </a:spcAft>
              <a:buClr>
                <a:srgbClr val="B70D50"/>
              </a:buClr>
              <a:buFont typeface="FS Clerkenwell"/>
              <a:defRPr sz="2600">
                <a:solidFill>
                  <a:srgbClr val="B70D50"/>
                </a:solidFill>
                <a:latin typeface="Arial" charset="0"/>
                <a:cs typeface="Arial" charset="0"/>
              </a:defRPr>
            </a:lvl3pPr>
            <a:lvl4pPr algn="l" rtl="0" fontAlgn="base">
              <a:lnSpc>
                <a:spcPts val="3100"/>
              </a:lnSpc>
              <a:spcBef>
                <a:spcPct val="0"/>
              </a:spcBef>
              <a:spcAft>
                <a:spcPct val="0"/>
              </a:spcAft>
              <a:buClr>
                <a:srgbClr val="B70D50"/>
              </a:buClr>
              <a:buFont typeface="FS Clerkenwell"/>
              <a:defRPr sz="2600">
                <a:solidFill>
                  <a:srgbClr val="B70D50"/>
                </a:solidFill>
                <a:latin typeface="Arial" charset="0"/>
                <a:cs typeface="Arial" charset="0"/>
              </a:defRPr>
            </a:lvl4pPr>
            <a:lvl5pPr algn="l" rtl="0" fontAlgn="base">
              <a:lnSpc>
                <a:spcPts val="3100"/>
              </a:lnSpc>
              <a:spcBef>
                <a:spcPct val="0"/>
              </a:spcBef>
              <a:spcAft>
                <a:spcPct val="0"/>
              </a:spcAft>
              <a:buClr>
                <a:srgbClr val="B70D50"/>
              </a:buClr>
              <a:buFont typeface="FS Clerkenwell"/>
              <a:defRPr sz="2600">
                <a:solidFill>
                  <a:srgbClr val="B70D50"/>
                </a:solidFill>
                <a:latin typeface="Arial" charset="0"/>
                <a:cs typeface="Arial" charset="0"/>
              </a:defRPr>
            </a:lvl5pPr>
            <a:lvl6pPr marL="457200" algn="l" rtl="0" fontAlgn="base">
              <a:lnSpc>
                <a:spcPts val="3100"/>
              </a:lnSpc>
              <a:spcBef>
                <a:spcPct val="0"/>
              </a:spcBef>
              <a:spcAft>
                <a:spcPct val="0"/>
              </a:spcAft>
              <a:buClr>
                <a:srgbClr val="B70D50"/>
              </a:buClr>
              <a:buFont typeface="FS Clerkenwell"/>
              <a:defRPr sz="2600">
                <a:solidFill>
                  <a:srgbClr val="B70D50"/>
                </a:solidFill>
                <a:latin typeface="Arial" charset="0"/>
                <a:cs typeface="Arial" charset="0"/>
              </a:defRPr>
            </a:lvl6pPr>
            <a:lvl7pPr marL="914400" algn="l" rtl="0" fontAlgn="base">
              <a:lnSpc>
                <a:spcPts val="3100"/>
              </a:lnSpc>
              <a:spcBef>
                <a:spcPct val="0"/>
              </a:spcBef>
              <a:spcAft>
                <a:spcPct val="0"/>
              </a:spcAft>
              <a:buClr>
                <a:srgbClr val="B70D50"/>
              </a:buClr>
              <a:buFont typeface="FS Clerkenwell"/>
              <a:defRPr sz="2600">
                <a:solidFill>
                  <a:srgbClr val="B70D50"/>
                </a:solidFill>
                <a:latin typeface="Arial" charset="0"/>
                <a:cs typeface="Arial" charset="0"/>
              </a:defRPr>
            </a:lvl7pPr>
            <a:lvl8pPr marL="1371600" algn="l" rtl="0" fontAlgn="base">
              <a:lnSpc>
                <a:spcPts val="3100"/>
              </a:lnSpc>
              <a:spcBef>
                <a:spcPct val="0"/>
              </a:spcBef>
              <a:spcAft>
                <a:spcPct val="0"/>
              </a:spcAft>
              <a:buClr>
                <a:srgbClr val="B70D50"/>
              </a:buClr>
              <a:buFont typeface="FS Clerkenwell"/>
              <a:defRPr sz="2600">
                <a:solidFill>
                  <a:srgbClr val="B70D50"/>
                </a:solidFill>
                <a:latin typeface="Arial" charset="0"/>
                <a:cs typeface="Arial" charset="0"/>
              </a:defRPr>
            </a:lvl8pPr>
            <a:lvl9pPr marL="1828800" algn="l" rtl="0" fontAlgn="base">
              <a:lnSpc>
                <a:spcPts val="3100"/>
              </a:lnSpc>
              <a:spcBef>
                <a:spcPct val="0"/>
              </a:spcBef>
              <a:spcAft>
                <a:spcPct val="0"/>
              </a:spcAft>
              <a:buClr>
                <a:srgbClr val="B70D50"/>
              </a:buClr>
              <a:buFont typeface="FS Clerkenwell"/>
              <a:defRPr sz="2600">
                <a:solidFill>
                  <a:srgbClr val="B70D50"/>
                </a:solidFill>
                <a:latin typeface="Arial" charset="0"/>
                <a:cs typeface="Arial" charset="0"/>
              </a:defRPr>
            </a:lvl9pPr>
          </a:lstStyle>
          <a:p>
            <a:pPr lvl="0">
              <a:lnSpc>
                <a:spcPts val="2700"/>
              </a:lnSpc>
              <a:spcBef>
                <a:spcPts val="0"/>
              </a:spcBef>
              <a:buClrTx/>
              <a:buSzPct val="80000"/>
            </a:pPr>
            <a:r>
              <a:rPr lang="en-GB" i="1" spc="-100" dirty="0">
                <a:solidFill>
                  <a:srgbClr val="621B40"/>
                </a:solidFill>
              </a:rPr>
              <a:t> </a:t>
            </a:r>
            <a:r>
              <a:rPr lang="en-GB" i="1" spc="-100" dirty="0" smtClean="0">
                <a:solidFill>
                  <a:srgbClr val="621B40"/>
                </a:solidFill>
              </a:rPr>
              <a:t>What is Doctoral Research?</a:t>
            </a:r>
          </a:p>
        </p:txBody>
      </p:sp>
      <p:sp>
        <p:nvSpPr>
          <p:cNvPr id="7" name="Content Placeholder 2"/>
          <p:cNvSpPr>
            <a:spLocks noGrp="1"/>
          </p:cNvSpPr>
          <p:nvPr>
            <p:ph idx="1"/>
          </p:nvPr>
        </p:nvSpPr>
        <p:spPr>
          <a:xfrm>
            <a:off x="548889" y="2763969"/>
            <a:ext cx="8424726" cy="3540281"/>
          </a:xfrm>
        </p:spPr>
        <p:txBody>
          <a:bodyPr/>
          <a:lstStyle/>
          <a:p>
            <a:pPr marL="0" indent="0" algn="ctr">
              <a:lnSpc>
                <a:spcPts val="3000"/>
              </a:lnSpc>
              <a:spcBef>
                <a:spcPts val="0"/>
              </a:spcBef>
              <a:buNone/>
            </a:pPr>
            <a:endParaRPr lang="en-GB" sz="2400" dirty="0">
              <a:latin typeface="+mn-lt"/>
            </a:endParaRPr>
          </a:p>
          <a:p>
            <a:pPr marL="0" indent="0">
              <a:lnSpc>
                <a:spcPts val="3000"/>
              </a:lnSpc>
              <a:spcBef>
                <a:spcPts val="0"/>
              </a:spcBef>
              <a:buNone/>
            </a:pPr>
            <a:endParaRPr lang="en-GB" sz="2400" dirty="0">
              <a:latin typeface="+mn-lt"/>
            </a:endParaRPr>
          </a:p>
          <a:p>
            <a:pPr marL="0" indent="0">
              <a:lnSpc>
                <a:spcPts val="3000"/>
              </a:lnSpc>
              <a:spcBef>
                <a:spcPts val="0"/>
              </a:spcBef>
              <a:buNone/>
            </a:pPr>
            <a:r>
              <a:rPr lang="en-GB" sz="2400" dirty="0">
                <a:latin typeface="+mn-lt"/>
              </a:rPr>
              <a:t>Website:</a:t>
            </a:r>
          </a:p>
          <a:p>
            <a:pPr marL="0" indent="0">
              <a:lnSpc>
                <a:spcPts val="3000"/>
              </a:lnSpc>
              <a:spcBef>
                <a:spcPts val="0"/>
              </a:spcBef>
              <a:buNone/>
            </a:pPr>
            <a:r>
              <a:rPr lang="en-GB" sz="2400" dirty="0">
                <a:latin typeface="+mn-lt"/>
                <a:hlinkClick r:id="rId4"/>
              </a:rPr>
              <a:t>https://www.shu.ac.uk/research/research-degrees</a:t>
            </a:r>
            <a:r>
              <a:rPr lang="en-GB" sz="2400" dirty="0">
                <a:latin typeface="+mn-lt"/>
              </a:rPr>
              <a:t> </a:t>
            </a:r>
          </a:p>
          <a:p>
            <a:pPr marL="0" indent="0">
              <a:lnSpc>
                <a:spcPts val="3000"/>
              </a:lnSpc>
              <a:spcBef>
                <a:spcPts val="0"/>
              </a:spcBef>
              <a:buNone/>
            </a:pPr>
            <a:r>
              <a:rPr lang="en-GB" sz="2400" dirty="0">
                <a:latin typeface="+mn-lt"/>
              </a:rPr>
              <a:t>Twitter: @</a:t>
            </a:r>
            <a:r>
              <a:rPr lang="en-GB" sz="2400" dirty="0" err="1">
                <a:latin typeface="+mn-lt"/>
              </a:rPr>
              <a:t>SHDocSchool</a:t>
            </a:r>
            <a:r>
              <a:rPr lang="en-GB" sz="2400" dirty="0">
                <a:latin typeface="+mn-lt"/>
              </a:rPr>
              <a:t> </a:t>
            </a:r>
          </a:p>
          <a:p>
            <a:pPr marL="0" indent="0">
              <a:lnSpc>
                <a:spcPts val="3000"/>
              </a:lnSpc>
              <a:spcBef>
                <a:spcPts val="0"/>
              </a:spcBef>
              <a:buNone/>
            </a:pPr>
            <a:r>
              <a:rPr lang="en-GB" sz="2400" dirty="0">
                <a:latin typeface="+mn-lt"/>
              </a:rPr>
              <a:t>Blog Site: </a:t>
            </a:r>
            <a:r>
              <a:rPr lang="en-GB" sz="2400" dirty="0">
                <a:latin typeface="+mn-lt"/>
                <a:hlinkClick r:id="rId5"/>
              </a:rPr>
              <a:t>https://blogs.shu.ac.uk/doctoralschool/</a:t>
            </a:r>
            <a:r>
              <a:rPr lang="en-GB" sz="2400" dirty="0">
                <a:latin typeface="+mn-lt"/>
              </a:rPr>
              <a:t> </a:t>
            </a:r>
          </a:p>
          <a:p>
            <a:pPr>
              <a:lnSpc>
                <a:spcPts val="190"/>
              </a:lnSpc>
            </a:pPr>
            <a:endParaRPr lang="en-GB" dirty="0">
              <a:latin typeface="Arial" charset="0"/>
              <a:cs typeface="Arial" charset="0"/>
            </a:endParaRPr>
          </a:p>
        </p:txBody>
      </p:sp>
    </p:spTree>
    <p:extLst>
      <p:ext uri="{BB962C8B-B14F-4D97-AF65-F5344CB8AC3E}">
        <p14:creationId xmlns:p14="http://schemas.microsoft.com/office/powerpoint/2010/main" val="32572952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922115"/>
          </a:xfrm>
        </p:spPr>
        <p:txBody>
          <a:bodyPr/>
          <a:lstStyle/>
          <a:p>
            <a:r>
              <a:rPr lang="en-GB" sz="2800" dirty="0" smtClean="0"/>
              <a:t>Process</a:t>
            </a:r>
            <a:endParaRPr lang="en-GB" sz="2800" dirty="0"/>
          </a:p>
        </p:txBody>
      </p:sp>
      <p:sp>
        <p:nvSpPr>
          <p:cNvPr id="3" name="Content Placeholder 2"/>
          <p:cNvSpPr>
            <a:spLocks noGrp="1"/>
          </p:cNvSpPr>
          <p:nvPr>
            <p:ph idx="1"/>
          </p:nvPr>
        </p:nvSpPr>
        <p:spPr>
          <a:xfrm>
            <a:off x="457200" y="1124745"/>
            <a:ext cx="8229600" cy="5001419"/>
          </a:xfrm>
        </p:spPr>
        <p:txBody>
          <a:bodyPr/>
          <a:lstStyle/>
          <a:p>
            <a:r>
              <a:rPr lang="en-GB" sz="2000" dirty="0" smtClean="0"/>
              <a:t>Templates based on level of risk:</a:t>
            </a:r>
          </a:p>
          <a:p>
            <a:pPr marL="971550" lvl="1" indent="-514350">
              <a:buFont typeface="+mj-lt"/>
              <a:buAutoNum type="arabicPeriod"/>
            </a:pPr>
            <a:r>
              <a:rPr lang="en-GB" sz="2000" dirty="0" smtClean="0"/>
              <a:t>No human participants, human tissue or personal data</a:t>
            </a:r>
          </a:p>
          <a:p>
            <a:pPr marL="971550" lvl="1" indent="-514350">
              <a:buFont typeface="+mj-lt"/>
              <a:buAutoNum type="arabicPeriod"/>
            </a:pPr>
            <a:r>
              <a:rPr lang="en-GB" sz="2000" dirty="0" smtClean="0"/>
              <a:t>Very low risk human participants studies</a:t>
            </a:r>
          </a:p>
          <a:p>
            <a:pPr marL="971550" lvl="1" indent="-514350">
              <a:buFont typeface="+mj-lt"/>
              <a:buAutoNum type="arabicPeriod"/>
            </a:pPr>
            <a:r>
              <a:rPr lang="en-GB" sz="2000" dirty="0" smtClean="0"/>
              <a:t>All other research with human participants</a:t>
            </a:r>
          </a:p>
          <a:p>
            <a:pPr marL="971550" lvl="1" indent="-514350">
              <a:buFont typeface="+mj-lt"/>
              <a:buAutoNum type="arabicPeriod"/>
            </a:pPr>
            <a:r>
              <a:rPr lang="en-GB" sz="2000" dirty="0" smtClean="0"/>
              <a:t>IRAS - projects requiring NHS or HMPPS ethics</a:t>
            </a:r>
          </a:p>
          <a:p>
            <a:pPr marL="971550" lvl="1" indent="-514350">
              <a:buFont typeface="+mj-lt"/>
              <a:buAutoNum type="arabicPeriod"/>
            </a:pPr>
            <a:r>
              <a:rPr lang="en-GB" sz="2000" dirty="0" smtClean="0"/>
              <a:t>Approval given elsewhere - another UK HEI</a:t>
            </a:r>
          </a:p>
          <a:p>
            <a:r>
              <a:rPr lang="en-GB" sz="2000" dirty="0" smtClean="0"/>
              <a:t>Once ready to submit; this will be sent to your Director of Study to approve.</a:t>
            </a:r>
          </a:p>
          <a:p>
            <a:r>
              <a:rPr lang="en-GB" sz="2000" dirty="0" smtClean="0"/>
              <a:t>For pathways 3 &amp; 4 Reviewers will be assigned to Review the application.  You will be notified by email of the outcome.</a:t>
            </a:r>
          </a:p>
          <a:p>
            <a:r>
              <a:rPr lang="en-GB" sz="2000" dirty="0" smtClean="0"/>
              <a:t>For pathways 1 &amp; 2 &amp; 5 once checked by Faculty Admin, they are recorded and you will be notified by email that the application is approved.</a:t>
            </a:r>
            <a:endParaRPr lang="en-GB" sz="2000" dirty="0"/>
          </a:p>
        </p:txBody>
      </p:sp>
    </p:spTree>
    <p:extLst>
      <p:ext uri="{BB962C8B-B14F-4D97-AF65-F5344CB8AC3E}">
        <p14:creationId xmlns:p14="http://schemas.microsoft.com/office/powerpoint/2010/main" val="38114166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GB" b="1" dirty="0" smtClean="0"/>
              <a:t>Accessing help and support:</a:t>
            </a:r>
          </a:p>
          <a:p>
            <a:pPr marL="0" indent="0" algn="ctr">
              <a:buNone/>
            </a:pPr>
            <a:endParaRPr lang="en-GB" b="1" dirty="0" smtClean="0"/>
          </a:p>
          <a:p>
            <a:pPr marL="0" indent="0" algn="ctr">
              <a:buNone/>
            </a:pPr>
            <a:r>
              <a:rPr lang="en-GB" b="1" dirty="0" smtClean="0"/>
              <a:t> </a:t>
            </a:r>
            <a:r>
              <a:rPr lang="en-GB" b="1" dirty="0" err="1" smtClean="0">
                <a:hlinkClick r:id="rId2"/>
              </a:rPr>
              <a:t>converis@shu.ac.uk</a:t>
            </a:r>
            <a:endParaRPr lang="en-GB" b="1" dirty="0" smtClean="0"/>
          </a:p>
          <a:p>
            <a:pPr marL="0" indent="0" algn="ctr">
              <a:buNone/>
            </a:pPr>
            <a:endParaRPr lang="en-GB" b="1" dirty="0"/>
          </a:p>
          <a:p>
            <a:pPr marL="0" indent="0">
              <a:buNone/>
            </a:pPr>
            <a:r>
              <a:rPr lang="en-GB" b="1" dirty="0" smtClean="0"/>
              <a:t>Training and detailed guides available for all roles in </a:t>
            </a:r>
            <a:r>
              <a:rPr lang="en-GB" b="1" smtClean="0"/>
              <a:t>the system. </a:t>
            </a:r>
            <a:endParaRPr lang="en-GB" b="1" dirty="0" smtClean="0"/>
          </a:p>
          <a:p>
            <a:pPr marL="0" indent="0">
              <a:buNone/>
            </a:pPr>
            <a:endParaRPr lang="en-GB" dirty="0"/>
          </a:p>
          <a:p>
            <a:pPr marL="0" indent="0">
              <a:buNone/>
            </a:pPr>
            <a:endParaRPr lang="en-GB" dirty="0" smtClean="0"/>
          </a:p>
          <a:p>
            <a:pPr marL="0" indent="0">
              <a:buNone/>
            </a:pPr>
            <a:endParaRPr lang="en-GB" dirty="0">
              <a:hlinkClick r:id="rId3"/>
            </a:endParaRPr>
          </a:p>
          <a:p>
            <a:pPr marL="0" indent="0">
              <a:buNone/>
            </a:pPr>
            <a:endParaRPr lang="en-GB" dirty="0"/>
          </a:p>
        </p:txBody>
      </p:sp>
    </p:spTree>
    <p:extLst>
      <p:ext uri="{BB962C8B-B14F-4D97-AF65-F5344CB8AC3E}">
        <p14:creationId xmlns:p14="http://schemas.microsoft.com/office/powerpoint/2010/main" val="28430381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1809818" y="836712"/>
            <a:ext cx="6471678" cy="1152072"/>
          </a:xfrm>
        </p:spPr>
        <p:txBody>
          <a:bodyPr/>
          <a:lstStyle/>
          <a:p>
            <a:pPr>
              <a:lnSpc>
                <a:spcPct val="100000"/>
              </a:lnSpc>
            </a:pPr>
            <a:r>
              <a:rPr lang="en-GB" sz="3200" dirty="0" smtClean="0">
                <a:solidFill>
                  <a:srgbClr val="A9174B"/>
                </a:solidFill>
                <a:latin typeface="+mj-lt"/>
              </a:rPr>
              <a:t>Becoming a SHU Doctoral Researcher</a:t>
            </a:r>
            <a:endParaRPr lang="en-GB" sz="3200" dirty="0">
              <a:solidFill>
                <a:srgbClr val="A9174B"/>
              </a:solidFill>
              <a:latin typeface="+mj-lt"/>
            </a:endParaRPr>
          </a:p>
        </p:txBody>
      </p:sp>
      <p:pic>
        <p:nvPicPr>
          <p:cNvPr id="3074" name="Picture 2" descr="C:\Users\rioes\AppData\Local\Microsoft\Windows\Temporary Internet Files\Content.IE5\477PW8F9\cup-of-black-coffee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3140969"/>
            <a:ext cx="3449960" cy="2621971"/>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a:xfrm>
            <a:off x="1809045" y="1988840"/>
            <a:ext cx="6480175" cy="540000"/>
          </a:xfrm>
        </p:spPr>
        <p:txBody>
          <a:bodyPr>
            <a:noAutofit/>
          </a:bodyPr>
          <a:lstStyle/>
          <a:p>
            <a:r>
              <a:rPr lang="en-GB" sz="3200" dirty="0" smtClean="0"/>
              <a:t>Break</a:t>
            </a:r>
            <a:endParaRPr lang="en-GB" sz="3200" dirty="0"/>
          </a:p>
        </p:txBody>
      </p:sp>
    </p:spTree>
    <p:extLst>
      <p:ext uri="{BB962C8B-B14F-4D97-AF65-F5344CB8AC3E}">
        <p14:creationId xmlns:p14="http://schemas.microsoft.com/office/powerpoint/2010/main" val="14362432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564905"/>
            <a:ext cx="8388008" cy="1497987"/>
          </a:xfrm>
        </p:spPr>
        <p:txBody>
          <a:bodyPr>
            <a:normAutofit fontScale="90000"/>
          </a:bodyPr>
          <a:lstStyle/>
          <a:p>
            <a:r>
              <a:rPr lang="en-US" dirty="0">
                <a:latin typeface="Calibri" pitchFamily="34" charset="0"/>
              </a:rPr>
              <a:t>Library Support for Researchers</a:t>
            </a:r>
            <a:r>
              <a:rPr lang="en-GB" dirty="0" smtClean="0"/>
              <a:t/>
            </a:r>
            <a:br>
              <a:rPr lang="en-GB" dirty="0" smtClean="0"/>
            </a:br>
            <a:endParaRPr lang="en-GB"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6" y="130736"/>
            <a:ext cx="4142978" cy="1186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51838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SHUSPACE</a:t>
            </a:r>
            <a:endParaRPr lang="en-GB" dirty="0"/>
          </a:p>
        </p:txBody>
      </p:sp>
      <p:sp>
        <p:nvSpPr>
          <p:cNvPr id="3" name="Content Placeholder 2"/>
          <p:cNvSpPr>
            <a:spLocks noGrp="1"/>
          </p:cNvSpPr>
          <p:nvPr>
            <p:ph idx="1"/>
          </p:nvPr>
        </p:nvSpPr>
        <p:spPr/>
        <p:txBody>
          <a:bodyPr/>
          <a:lstStyle/>
          <a:p>
            <a:r>
              <a:rPr lang="en-GB" dirty="0" smtClean="0">
                <a:hlinkClick r:id="rId2" action="ppaction://hlinkfile"/>
              </a:rPr>
              <a:t>shuspace.shu.ac.uk </a:t>
            </a:r>
            <a:endParaRPr lang="en-GB" dirty="0"/>
          </a:p>
        </p:txBody>
      </p:sp>
    </p:spTree>
    <p:extLst>
      <p:ext uri="{BB962C8B-B14F-4D97-AF65-F5344CB8AC3E}">
        <p14:creationId xmlns:p14="http://schemas.microsoft.com/office/powerpoint/2010/main" val="16208398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980728"/>
          </a:xfrm>
        </p:spPr>
        <p:txBody>
          <a:bodyPr>
            <a:normAutofit fontScale="90000"/>
          </a:bodyPr>
          <a:lstStyle/>
          <a:p>
            <a:r>
              <a:rPr lang="en-GB" dirty="0" smtClean="0"/>
              <a:t>Resources...</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36712"/>
            <a:ext cx="9144000" cy="5616624"/>
          </a:xfrm>
        </p:spPr>
      </p:pic>
      <p:sp>
        <p:nvSpPr>
          <p:cNvPr id="5" name="TextBox 4"/>
          <p:cNvSpPr txBox="1"/>
          <p:nvPr/>
        </p:nvSpPr>
        <p:spPr>
          <a:xfrm>
            <a:off x="10851" y="6440563"/>
            <a:ext cx="9144000" cy="369332"/>
          </a:xfrm>
          <a:prstGeom prst="rect">
            <a:avLst/>
          </a:prstGeom>
          <a:noFill/>
        </p:spPr>
        <p:txBody>
          <a:bodyPr wrap="square" rtlCol="0">
            <a:spAutoFit/>
          </a:bodyPr>
          <a:lstStyle/>
          <a:p>
            <a:r>
              <a:rPr lang="en-GB" dirty="0">
                <a:solidFill>
                  <a:prstClr val="black"/>
                </a:solidFill>
              </a:rPr>
              <a:t>Image </a:t>
            </a:r>
            <a:r>
              <a:rPr lang="en-GB" dirty="0">
                <a:solidFill>
                  <a:prstClr val="black"/>
                </a:solidFill>
                <a:hlinkClick r:id="rId4"/>
              </a:rPr>
              <a:t>https://</a:t>
            </a:r>
            <a:r>
              <a:rPr lang="en-GB" dirty="0" smtClean="0">
                <a:solidFill>
                  <a:prstClr val="black"/>
                </a:solidFill>
                <a:hlinkClick r:id="rId4"/>
              </a:rPr>
              <a:t>flic.kr/p/rrWYRE</a:t>
            </a:r>
            <a:r>
              <a:rPr lang="en-GB" dirty="0" smtClean="0">
                <a:solidFill>
                  <a:prstClr val="black"/>
                </a:solidFill>
              </a:rPr>
              <a:t> by Leo </a:t>
            </a:r>
            <a:r>
              <a:rPr lang="en-GB" dirty="0">
                <a:solidFill>
                  <a:prstClr val="black"/>
                </a:solidFill>
              </a:rPr>
              <a:t>Hidalgo </a:t>
            </a:r>
            <a:r>
              <a:rPr lang="en-GB" dirty="0" smtClean="0">
                <a:solidFill>
                  <a:prstClr val="black"/>
                </a:solidFill>
                <a:hlinkClick r:id="rId5"/>
              </a:rPr>
              <a:t>https</a:t>
            </a:r>
            <a:r>
              <a:rPr lang="en-GB" dirty="0">
                <a:solidFill>
                  <a:prstClr val="black"/>
                </a:solidFill>
                <a:hlinkClick r:id="rId5"/>
              </a:rPr>
              <a:t>://www.flickr.com/photos/ileohidalgo</a:t>
            </a:r>
            <a:r>
              <a:rPr lang="en-GB" dirty="0" smtClean="0">
                <a:solidFill>
                  <a:prstClr val="black"/>
                </a:solidFill>
                <a:hlinkClick r:id="rId5"/>
              </a:rPr>
              <a:t>/</a:t>
            </a:r>
            <a:r>
              <a:rPr lang="en-GB" dirty="0" smtClean="0">
                <a:solidFill>
                  <a:prstClr val="black"/>
                </a:solidFill>
              </a:rPr>
              <a:t> </a:t>
            </a:r>
            <a:endParaRPr lang="en-GB" dirty="0">
              <a:solidFill>
                <a:prstClr val="black"/>
              </a:solidFill>
            </a:endParaRPr>
          </a:p>
        </p:txBody>
      </p:sp>
    </p:spTree>
    <p:extLst>
      <p:ext uri="{BB962C8B-B14F-4D97-AF65-F5344CB8AC3E}">
        <p14:creationId xmlns:p14="http://schemas.microsoft.com/office/powerpoint/2010/main" val="2673010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1412776"/>
          </a:xfrm>
        </p:spPr>
        <p:txBody>
          <a:bodyPr>
            <a:normAutofit fontScale="90000"/>
          </a:bodyPr>
          <a:lstStyle/>
          <a:p>
            <a:r>
              <a:rPr lang="en-GB" dirty="0" smtClean="0"/>
              <a:t>What if we don't have something?...</a:t>
            </a:r>
            <a:endParaRPr lang="en-GB"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604797"/>
            <a:ext cx="9144000" cy="5253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22366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normAutofit/>
          </a:bodyPr>
          <a:lstStyle/>
          <a:p>
            <a:r>
              <a:rPr lang="en-GB" sz="4100" dirty="0" smtClean="0"/>
              <a:t>Managing your search</a:t>
            </a:r>
          </a:p>
        </p:txBody>
      </p:sp>
      <p:sp>
        <p:nvSpPr>
          <p:cNvPr id="3" name="Content Placeholder 2"/>
          <p:cNvSpPr>
            <a:spLocks noGrp="1"/>
          </p:cNvSpPr>
          <p:nvPr>
            <p:ph idx="1"/>
          </p:nvPr>
        </p:nvSpPr>
        <p:spPr/>
        <p:txBody>
          <a:bodyPr rtlCol="0">
            <a:normAutofit/>
          </a:bodyPr>
          <a:lstStyle/>
          <a:p>
            <a:pPr fontAlgn="auto">
              <a:spcAft>
                <a:spcPts val="0"/>
              </a:spcAft>
              <a:buFont typeface="Arial" pitchFamily="34" charset="0"/>
              <a:buChar char="•"/>
              <a:defRPr/>
            </a:pPr>
            <a:r>
              <a:rPr lang="en-GB" dirty="0" smtClean="0">
                <a:latin typeface="Calibri" panose="020F0502020204030204" pitchFamily="34" charset="0"/>
                <a:cs typeface="Calibri" panose="020F0502020204030204" pitchFamily="34" charset="0"/>
              </a:rPr>
              <a:t>Create individual accounts in databases</a:t>
            </a:r>
          </a:p>
          <a:p>
            <a:pPr lvl="1">
              <a:buFont typeface="Arial" pitchFamily="34" charset="0"/>
              <a:buChar char="•"/>
              <a:defRPr/>
            </a:pPr>
            <a:r>
              <a:rPr lang="en-GB" dirty="0" smtClean="0">
                <a:latin typeface="Calibri" panose="020F0502020204030204" pitchFamily="34" charset="0"/>
                <a:cs typeface="Calibri" panose="020F0502020204030204" pitchFamily="34" charset="0"/>
              </a:rPr>
              <a:t>save searches, set alerts</a:t>
            </a:r>
          </a:p>
          <a:p>
            <a:pPr>
              <a:defRPr/>
            </a:pPr>
            <a:r>
              <a:rPr lang="en-GB" dirty="0" smtClean="0">
                <a:latin typeface="Calibri" panose="020F0502020204030204" pitchFamily="34" charset="0"/>
                <a:cs typeface="Calibri" panose="020F0502020204030204" pitchFamily="34" charset="0"/>
              </a:rPr>
              <a:t>Reference management systems</a:t>
            </a:r>
          </a:p>
          <a:p>
            <a:pPr lvl="1">
              <a:defRPr/>
            </a:pPr>
            <a:r>
              <a:rPr lang="en-GB" dirty="0" err="1" smtClean="0">
                <a:latin typeface="Calibri" panose="020F0502020204030204" pitchFamily="34" charset="0"/>
                <a:cs typeface="Calibri" panose="020F0502020204030204" pitchFamily="34" charset="0"/>
              </a:rPr>
              <a:t>e.g.Refworks</a:t>
            </a:r>
            <a:r>
              <a:rPr lang="en-GB" dirty="0" smtClean="0">
                <a:latin typeface="Calibri" panose="020F0502020204030204" pitchFamily="34" charset="0"/>
                <a:cs typeface="Calibri" panose="020F0502020204030204" pitchFamily="34" charset="0"/>
              </a:rPr>
              <a:t>, EndNote (SHU supported)</a:t>
            </a:r>
          </a:p>
          <a:p>
            <a:pPr marL="0" indent="0" fontAlgn="auto">
              <a:spcAft>
                <a:spcPts val="0"/>
              </a:spcAft>
              <a:buFont typeface="Arial" pitchFamily="34" charset="0"/>
              <a:buNone/>
              <a:defRPr/>
            </a:pPr>
            <a:endParaRPr lang="en-GB" dirty="0"/>
          </a:p>
        </p:txBody>
      </p:sp>
    </p:spTree>
    <p:extLst>
      <p:ext uri="{BB962C8B-B14F-4D97-AF65-F5344CB8AC3E}">
        <p14:creationId xmlns:p14="http://schemas.microsoft.com/office/powerpoint/2010/main" val="3303987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0"/>
            <a:ext cx="8229600" cy="1143000"/>
          </a:xfrm>
        </p:spPr>
        <p:txBody>
          <a:bodyPr>
            <a:normAutofit/>
          </a:bodyPr>
          <a:lstStyle/>
          <a:p>
            <a:r>
              <a:rPr lang="en-GB" sz="4100" dirty="0" smtClean="0"/>
              <a:t>Research Data Management</a:t>
            </a:r>
            <a:endParaRPr lang="en-GB" sz="41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 y="1052736"/>
            <a:ext cx="9143999" cy="5400600"/>
          </a:xfrm>
        </p:spPr>
      </p:pic>
      <p:sp>
        <p:nvSpPr>
          <p:cNvPr id="5" name="TextBox 4"/>
          <p:cNvSpPr txBox="1"/>
          <p:nvPr/>
        </p:nvSpPr>
        <p:spPr>
          <a:xfrm>
            <a:off x="10851" y="6440563"/>
            <a:ext cx="9144000" cy="369332"/>
          </a:xfrm>
          <a:prstGeom prst="rect">
            <a:avLst/>
          </a:prstGeom>
          <a:noFill/>
        </p:spPr>
        <p:txBody>
          <a:bodyPr wrap="square" rtlCol="0">
            <a:spAutoFit/>
          </a:bodyPr>
          <a:lstStyle/>
          <a:p>
            <a:r>
              <a:rPr lang="en-GB" dirty="0">
                <a:solidFill>
                  <a:prstClr val="black"/>
                </a:solidFill>
              </a:rPr>
              <a:t>Image </a:t>
            </a:r>
            <a:r>
              <a:rPr lang="en-GB" dirty="0">
                <a:solidFill>
                  <a:prstClr val="black"/>
                </a:solidFill>
                <a:hlinkClick r:id="rId4"/>
              </a:rPr>
              <a:t>https://</a:t>
            </a:r>
            <a:r>
              <a:rPr lang="en-GB" dirty="0" smtClean="0">
                <a:solidFill>
                  <a:prstClr val="black"/>
                </a:solidFill>
                <a:hlinkClick r:id="rId4"/>
              </a:rPr>
              <a:t>flic.kr/p/55VAZm</a:t>
            </a:r>
            <a:r>
              <a:rPr lang="en-GB" dirty="0" smtClean="0">
                <a:solidFill>
                  <a:prstClr val="black"/>
                </a:solidFill>
              </a:rPr>
              <a:t> by Sean </a:t>
            </a:r>
            <a:r>
              <a:rPr lang="en-GB" dirty="0">
                <a:solidFill>
                  <a:prstClr val="black"/>
                </a:solidFill>
              </a:rPr>
              <a:t>Ellis </a:t>
            </a:r>
            <a:r>
              <a:rPr lang="en-GB" dirty="0">
                <a:solidFill>
                  <a:prstClr val="black"/>
                </a:solidFill>
                <a:hlinkClick r:id="rId5"/>
              </a:rPr>
              <a:t>https://www.flickr.com/photos/s_w_ellis</a:t>
            </a:r>
            <a:r>
              <a:rPr lang="en-GB" dirty="0" smtClean="0">
                <a:solidFill>
                  <a:prstClr val="black"/>
                </a:solidFill>
                <a:hlinkClick r:id="rId5"/>
              </a:rPr>
              <a:t>/</a:t>
            </a:r>
            <a:r>
              <a:rPr lang="en-GB" dirty="0" smtClean="0">
                <a:solidFill>
                  <a:prstClr val="black"/>
                </a:solidFill>
              </a:rPr>
              <a:t> </a:t>
            </a:r>
            <a:endParaRPr lang="en-GB" dirty="0">
              <a:solidFill>
                <a:prstClr val="black"/>
              </a:solidFill>
            </a:endParaRPr>
          </a:p>
        </p:txBody>
      </p:sp>
    </p:spTree>
    <p:extLst>
      <p:ext uri="{BB962C8B-B14F-4D97-AF65-F5344CB8AC3E}">
        <p14:creationId xmlns:p14="http://schemas.microsoft.com/office/powerpoint/2010/main" val="2699727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Timelines</a:t>
            </a:r>
            <a:endParaRPr lang="en-GB" dirty="0"/>
          </a:p>
        </p:txBody>
      </p:sp>
      <p:sp>
        <p:nvSpPr>
          <p:cNvPr id="3" name="Content Placeholder 2"/>
          <p:cNvSpPr>
            <a:spLocks noGrp="1"/>
          </p:cNvSpPr>
          <p:nvPr>
            <p:ph idx="1"/>
          </p:nvPr>
        </p:nvSpPr>
        <p:spPr/>
        <p:txBody>
          <a:bodyPr/>
          <a:lstStyle/>
          <a:p>
            <a:r>
              <a:rPr lang="en-GB" dirty="0" smtClean="0"/>
              <a:t>For doctoral researchers, training needs and awareness of RDM issues shown at RF1 stage; data management plan submitted with online ethics application ahead of RF2</a:t>
            </a:r>
          </a:p>
        </p:txBody>
      </p:sp>
    </p:spTree>
    <p:extLst>
      <p:ext uri="{BB962C8B-B14F-4D97-AF65-F5344CB8AC3E}">
        <p14:creationId xmlns:p14="http://schemas.microsoft.com/office/powerpoint/2010/main" val="271674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5536" y="260648"/>
            <a:ext cx="8229600" cy="1143000"/>
          </a:xfrm>
          <a:prstGeom prst="rect">
            <a:avLst/>
          </a:prstGeom>
        </p:spPr>
        <p:txBody>
          <a:bodyPr>
            <a:normAutofit/>
          </a:bodyPr>
          <a:lstStyle>
            <a:lvl1pPr algn="l" rtl="0" eaLnBrk="0" fontAlgn="base" hangingPunct="0">
              <a:spcBef>
                <a:spcPct val="0"/>
              </a:spcBef>
              <a:spcAft>
                <a:spcPct val="0"/>
              </a:spcAft>
              <a:defRPr sz="20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2000" b="1">
                <a:solidFill>
                  <a:schemeClr val="tx2"/>
                </a:solidFill>
                <a:latin typeface="Arial" charset="0"/>
              </a:defRPr>
            </a:lvl2pPr>
            <a:lvl3pPr algn="l" rtl="0" eaLnBrk="0" fontAlgn="base" hangingPunct="0">
              <a:spcBef>
                <a:spcPct val="0"/>
              </a:spcBef>
              <a:spcAft>
                <a:spcPct val="0"/>
              </a:spcAft>
              <a:defRPr sz="2000" b="1">
                <a:solidFill>
                  <a:schemeClr val="tx2"/>
                </a:solidFill>
                <a:latin typeface="Arial" charset="0"/>
              </a:defRPr>
            </a:lvl3pPr>
            <a:lvl4pPr algn="l" rtl="0" eaLnBrk="0" fontAlgn="base" hangingPunct="0">
              <a:spcBef>
                <a:spcPct val="0"/>
              </a:spcBef>
              <a:spcAft>
                <a:spcPct val="0"/>
              </a:spcAft>
              <a:defRPr sz="2000" b="1">
                <a:solidFill>
                  <a:schemeClr val="tx2"/>
                </a:solidFill>
                <a:latin typeface="Arial" charset="0"/>
              </a:defRPr>
            </a:lvl4pPr>
            <a:lvl5pPr algn="l" rtl="0" eaLnBrk="0" fontAlgn="base" hangingPunct="0">
              <a:spcBef>
                <a:spcPct val="0"/>
              </a:spcBef>
              <a:spcAft>
                <a:spcPct val="0"/>
              </a:spcAft>
              <a:defRPr sz="2000" b="1">
                <a:solidFill>
                  <a:schemeClr val="tx2"/>
                </a:solidFill>
                <a:latin typeface="Arial" charset="0"/>
              </a:defRPr>
            </a:lvl5pPr>
            <a:lvl6pPr marL="457200" algn="l" rtl="0" fontAlgn="base">
              <a:spcBef>
                <a:spcPct val="0"/>
              </a:spcBef>
              <a:spcAft>
                <a:spcPct val="0"/>
              </a:spcAft>
              <a:defRPr sz="2000" b="1">
                <a:solidFill>
                  <a:schemeClr val="tx2"/>
                </a:solidFill>
                <a:latin typeface="Arial" charset="0"/>
              </a:defRPr>
            </a:lvl6pPr>
            <a:lvl7pPr marL="914400" algn="l" rtl="0" fontAlgn="base">
              <a:spcBef>
                <a:spcPct val="0"/>
              </a:spcBef>
              <a:spcAft>
                <a:spcPct val="0"/>
              </a:spcAft>
              <a:defRPr sz="2000" b="1">
                <a:solidFill>
                  <a:schemeClr val="tx2"/>
                </a:solidFill>
                <a:latin typeface="Arial" charset="0"/>
              </a:defRPr>
            </a:lvl7pPr>
            <a:lvl8pPr marL="1371600" algn="l" rtl="0" fontAlgn="base">
              <a:spcBef>
                <a:spcPct val="0"/>
              </a:spcBef>
              <a:spcAft>
                <a:spcPct val="0"/>
              </a:spcAft>
              <a:defRPr sz="2000" b="1">
                <a:solidFill>
                  <a:schemeClr val="tx2"/>
                </a:solidFill>
                <a:latin typeface="Arial" charset="0"/>
              </a:defRPr>
            </a:lvl8pPr>
            <a:lvl9pPr marL="1828800" algn="l" rtl="0" fontAlgn="base">
              <a:spcBef>
                <a:spcPct val="0"/>
              </a:spcBef>
              <a:spcAft>
                <a:spcPct val="0"/>
              </a:spcAft>
              <a:defRPr sz="2000" b="1">
                <a:solidFill>
                  <a:schemeClr val="tx2"/>
                </a:solidFill>
                <a:latin typeface="Arial" charset="0"/>
              </a:defRPr>
            </a:lvl9pPr>
            <a:extLst/>
          </a:lstStyle>
          <a:p>
            <a:pPr algn="ctr"/>
            <a:r>
              <a:rPr lang="en-GB" sz="4000" b="0" dirty="0">
                <a:solidFill>
                  <a:srgbClr val="A9174B"/>
                </a:solidFill>
                <a:cs typeface="Arial" panose="020B0604020202020204" pitchFamily="34" charset="0"/>
              </a:rPr>
              <a:t>Doctorates at SHU</a:t>
            </a:r>
          </a:p>
        </p:txBody>
      </p:sp>
      <p:sp>
        <p:nvSpPr>
          <p:cNvPr id="3" name="Content Placeholder 2"/>
          <p:cNvSpPr txBox="1">
            <a:spLocks/>
          </p:cNvSpPr>
          <p:nvPr/>
        </p:nvSpPr>
        <p:spPr>
          <a:xfrm>
            <a:off x="457200" y="908721"/>
            <a:ext cx="8435280" cy="5760640"/>
          </a:xfrm>
          <a:prstGeom prst="rect">
            <a:avLst/>
          </a:prstGeom>
        </p:spPr>
        <p:txBody>
          <a:bodyPr>
            <a:normAutofit/>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400" kern="1200">
                <a:solidFill>
                  <a:schemeClr val="tx1"/>
                </a:solidFill>
                <a:latin typeface="+mj-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000" kern="1200">
                <a:solidFill>
                  <a:schemeClr val="tx2"/>
                </a:solidFill>
                <a:latin typeface="+mj-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000" kern="1200">
                <a:solidFill>
                  <a:schemeClr val="tx1"/>
                </a:solidFill>
                <a:latin typeface="+mj-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2000" kern="1200">
                <a:solidFill>
                  <a:schemeClr val="tx1"/>
                </a:solidFill>
                <a:latin typeface="+mj-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sz="1600" kern="1200">
                <a:solidFill>
                  <a:schemeClr val="tx1"/>
                </a:solidFill>
                <a:latin typeface="+mj-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buClr>
                <a:srgbClr val="4F81BD"/>
              </a:buClr>
            </a:pPr>
            <a:endParaRPr lang="en-GB" sz="4400" dirty="0">
              <a:solidFill>
                <a:prstClr val="black"/>
              </a:solidFill>
            </a:endParaRPr>
          </a:p>
          <a:p>
            <a:pPr>
              <a:buClr>
                <a:srgbClr val="4F81BD"/>
              </a:buClr>
            </a:pPr>
            <a:r>
              <a:rPr lang="en-GB" sz="2800" dirty="0">
                <a:solidFill>
                  <a:prstClr val="black"/>
                </a:solidFill>
                <a:cs typeface="Arial" panose="020B0604020202020204" pitchFamily="34" charset="0"/>
              </a:rPr>
              <a:t>Total SHU research students in 2016/17 = 695</a:t>
            </a:r>
          </a:p>
          <a:p>
            <a:pPr lvl="1">
              <a:buClr>
                <a:srgbClr val="4F81BD"/>
              </a:buClr>
            </a:pPr>
            <a:r>
              <a:rPr lang="en-GB" sz="2200" dirty="0">
                <a:solidFill>
                  <a:srgbClr val="1F497D"/>
                </a:solidFill>
                <a:cs typeface="Arial" panose="020B0604020202020204" pitchFamily="34" charset="0"/>
              </a:rPr>
              <a:t>328 = full-time, 367 = part-time</a:t>
            </a:r>
            <a:endParaRPr lang="en-GB" sz="2200" dirty="0">
              <a:solidFill>
                <a:srgbClr val="1F497D"/>
              </a:solidFill>
            </a:endParaRPr>
          </a:p>
          <a:p>
            <a:pPr marL="0" indent="0">
              <a:buClr>
                <a:srgbClr val="4F81BD"/>
              </a:buClr>
              <a:buFont typeface="Wingdings 3" pitchFamily="18" charset="2"/>
              <a:buNone/>
            </a:pPr>
            <a:endParaRPr lang="en-GB" dirty="0">
              <a:solidFill>
                <a:prstClr val="black"/>
              </a:solidFill>
            </a:endParaRPr>
          </a:p>
          <a:p>
            <a:pPr marL="0" indent="0">
              <a:buClr>
                <a:srgbClr val="4F81BD"/>
              </a:buClr>
              <a:buFont typeface="Wingdings 3" pitchFamily="18" charset="2"/>
              <a:buNone/>
            </a:pPr>
            <a:endParaRPr lang="en-GB" dirty="0">
              <a:solidFill>
                <a:prstClr val="black"/>
              </a:solidFill>
            </a:endParaRPr>
          </a:p>
          <a:p>
            <a:pPr marL="0" indent="0">
              <a:buClr>
                <a:srgbClr val="4F81BD"/>
              </a:buClr>
              <a:buFont typeface="Wingdings 3" pitchFamily="18" charset="2"/>
              <a:buNone/>
            </a:pPr>
            <a:endParaRPr lang="en-GB" dirty="0">
              <a:solidFill>
                <a:prstClr val="black"/>
              </a:solidFill>
            </a:endParaRPr>
          </a:p>
          <a:p>
            <a:pPr>
              <a:buClr>
                <a:srgbClr val="4F81BD"/>
              </a:buClr>
            </a:pPr>
            <a:endParaRPr lang="en-GB" sz="2600" dirty="0">
              <a:solidFill>
                <a:prstClr val="black"/>
              </a:solidFill>
            </a:endParaRPr>
          </a:p>
          <a:p>
            <a:pPr marL="0" indent="0">
              <a:buClr>
                <a:srgbClr val="4F81BD"/>
              </a:buClr>
              <a:buFont typeface="Wingdings 3" pitchFamily="18" charset="2"/>
              <a:buNone/>
            </a:pPr>
            <a:endParaRPr lang="en-GB" sz="2600" dirty="0">
              <a:solidFill>
                <a:prstClr val="black"/>
              </a:solidFill>
            </a:endParaRPr>
          </a:p>
          <a:p>
            <a:pPr>
              <a:buClr>
                <a:srgbClr val="4F81BD"/>
              </a:buClr>
            </a:pPr>
            <a:endParaRPr lang="en-GB" sz="2600" dirty="0">
              <a:solidFill>
                <a:prstClr val="black"/>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578713479"/>
              </p:ext>
            </p:extLst>
          </p:nvPr>
        </p:nvGraphicFramePr>
        <p:xfrm>
          <a:off x="1187624" y="2636913"/>
          <a:ext cx="6096000" cy="2574280"/>
        </p:xfrm>
        <a:graphic>
          <a:graphicData uri="http://schemas.openxmlformats.org/drawingml/2006/table">
            <a:tbl>
              <a:tblPr firstRow="1" bandRow="1">
                <a:tableStyleId>{5C22544A-7EE6-4342-B048-85BDC9FD1C3A}</a:tableStyleId>
              </a:tblPr>
              <a:tblGrid>
                <a:gridCol w="3048000">
                  <a:extLst>
                    <a:ext uri="{9D8B030D-6E8A-4147-A177-3AD203B41FA5}">
                      <a16:colId xmlns="" xmlns:a16="http://schemas.microsoft.com/office/drawing/2014/main" val="20000"/>
                    </a:ext>
                  </a:extLst>
                </a:gridCol>
                <a:gridCol w="3048000">
                  <a:extLst>
                    <a:ext uri="{9D8B030D-6E8A-4147-A177-3AD203B41FA5}">
                      <a16:colId xmlns="" xmlns:a16="http://schemas.microsoft.com/office/drawing/2014/main" val="20001"/>
                    </a:ext>
                  </a:extLst>
                </a:gridCol>
              </a:tblGrid>
              <a:tr h="514856">
                <a:tc>
                  <a:txBody>
                    <a:bodyPr/>
                    <a:lstStyle/>
                    <a:p>
                      <a:r>
                        <a:rPr lang="en-GB" sz="1900" dirty="0">
                          <a:latin typeface="Arial" panose="020B0604020202020204" pitchFamily="34" charset="0"/>
                          <a:cs typeface="Arial" panose="020B0604020202020204" pitchFamily="34" charset="0"/>
                        </a:rPr>
                        <a:t>Route</a:t>
                      </a:r>
                    </a:p>
                  </a:txBody>
                  <a:tcPr/>
                </a:tc>
                <a:tc>
                  <a:txBody>
                    <a:bodyPr/>
                    <a:lstStyle/>
                    <a:p>
                      <a:r>
                        <a:rPr lang="en-GB" sz="1900" dirty="0">
                          <a:latin typeface="Arial" panose="020B0604020202020204" pitchFamily="34" charset="0"/>
                          <a:cs typeface="Arial" panose="020B0604020202020204" pitchFamily="34" charset="0"/>
                        </a:rPr>
                        <a:t>No. Students</a:t>
                      </a:r>
                    </a:p>
                  </a:txBody>
                  <a:tcPr/>
                </a:tc>
                <a:extLst>
                  <a:ext uri="{0D108BD9-81ED-4DB2-BD59-A6C34878D82A}">
                    <a16:rowId xmlns="" xmlns:a16="http://schemas.microsoft.com/office/drawing/2014/main" val="10000"/>
                  </a:ext>
                </a:extLst>
              </a:tr>
              <a:tr h="514856">
                <a:tc>
                  <a:txBody>
                    <a:bodyPr/>
                    <a:lstStyle/>
                    <a:p>
                      <a:r>
                        <a:rPr lang="en-GB" sz="1900" dirty="0">
                          <a:latin typeface="Arial" panose="020B0604020202020204" pitchFamily="34" charset="0"/>
                          <a:cs typeface="Arial" panose="020B0604020202020204" pitchFamily="34" charset="0"/>
                        </a:rPr>
                        <a:t>PhD (FT and PT)</a:t>
                      </a:r>
                    </a:p>
                  </a:txBody>
                  <a:tcPr/>
                </a:tc>
                <a:tc>
                  <a:txBody>
                    <a:bodyPr/>
                    <a:lstStyle/>
                    <a:p>
                      <a:pPr algn="ctr"/>
                      <a:r>
                        <a:rPr lang="en-GB" sz="1900" dirty="0">
                          <a:latin typeface="Arial" panose="020B0604020202020204" pitchFamily="34" charset="0"/>
                          <a:cs typeface="Arial" panose="020B0604020202020204" pitchFamily="34" charset="0"/>
                        </a:rPr>
                        <a:t>500</a:t>
                      </a:r>
                    </a:p>
                  </a:txBody>
                  <a:tcPr/>
                </a:tc>
                <a:extLst>
                  <a:ext uri="{0D108BD9-81ED-4DB2-BD59-A6C34878D82A}">
                    <a16:rowId xmlns="" xmlns:a16="http://schemas.microsoft.com/office/drawing/2014/main" val="10001"/>
                  </a:ext>
                </a:extLst>
              </a:tr>
              <a:tr h="514856">
                <a:tc>
                  <a:txBody>
                    <a:bodyPr/>
                    <a:lstStyle/>
                    <a:p>
                      <a:r>
                        <a:rPr lang="en-GB" sz="1900" dirty="0">
                          <a:latin typeface="Arial" panose="020B0604020202020204" pitchFamily="34" charset="0"/>
                          <a:cs typeface="Arial" panose="020B0604020202020204" pitchFamily="34" charset="0"/>
                        </a:rPr>
                        <a:t>Ed. D.</a:t>
                      </a:r>
                    </a:p>
                  </a:txBody>
                  <a:tcPr/>
                </a:tc>
                <a:tc>
                  <a:txBody>
                    <a:bodyPr/>
                    <a:lstStyle/>
                    <a:p>
                      <a:pPr algn="ctr"/>
                      <a:r>
                        <a:rPr lang="en-GB" sz="1900" dirty="0">
                          <a:latin typeface="Arial" panose="020B0604020202020204" pitchFamily="34" charset="0"/>
                          <a:cs typeface="Arial" panose="020B0604020202020204" pitchFamily="34" charset="0"/>
                        </a:rPr>
                        <a:t>37</a:t>
                      </a:r>
                    </a:p>
                  </a:txBody>
                  <a:tcPr/>
                </a:tc>
                <a:extLst>
                  <a:ext uri="{0D108BD9-81ED-4DB2-BD59-A6C34878D82A}">
                    <a16:rowId xmlns="" xmlns:a16="http://schemas.microsoft.com/office/drawing/2014/main" val="10002"/>
                  </a:ext>
                </a:extLst>
              </a:tr>
              <a:tr h="514856">
                <a:tc>
                  <a:txBody>
                    <a:bodyPr/>
                    <a:lstStyle/>
                    <a:p>
                      <a:r>
                        <a:rPr lang="en-GB" sz="1900" dirty="0">
                          <a:latin typeface="Arial" panose="020B0604020202020204" pitchFamily="34" charset="0"/>
                          <a:cs typeface="Arial" panose="020B0604020202020204" pitchFamily="34" charset="0"/>
                        </a:rPr>
                        <a:t>DBA</a:t>
                      </a:r>
                    </a:p>
                  </a:txBody>
                  <a:tcPr/>
                </a:tc>
                <a:tc>
                  <a:txBody>
                    <a:bodyPr/>
                    <a:lstStyle/>
                    <a:p>
                      <a:pPr algn="ctr"/>
                      <a:r>
                        <a:rPr lang="en-GB" sz="1900" dirty="0">
                          <a:latin typeface="Arial" panose="020B0604020202020204" pitchFamily="34" charset="0"/>
                          <a:cs typeface="Arial" panose="020B0604020202020204" pitchFamily="34" charset="0"/>
                        </a:rPr>
                        <a:t>91</a:t>
                      </a:r>
                    </a:p>
                  </a:txBody>
                  <a:tcPr/>
                </a:tc>
                <a:extLst>
                  <a:ext uri="{0D108BD9-81ED-4DB2-BD59-A6C34878D82A}">
                    <a16:rowId xmlns="" xmlns:a16="http://schemas.microsoft.com/office/drawing/2014/main" val="10003"/>
                  </a:ext>
                </a:extLst>
              </a:tr>
              <a:tr h="514856">
                <a:tc>
                  <a:txBody>
                    <a:bodyPr/>
                    <a:lstStyle/>
                    <a:p>
                      <a:r>
                        <a:rPr lang="en-GB" sz="1900" dirty="0">
                          <a:latin typeface="Arial" panose="020B0604020202020204" pitchFamily="34" charset="0"/>
                          <a:cs typeface="Arial" panose="020B0604020202020204" pitchFamily="34" charset="0"/>
                        </a:rPr>
                        <a:t>D. </a:t>
                      </a:r>
                      <a:r>
                        <a:rPr lang="en-GB" sz="1900" dirty="0" err="1">
                          <a:latin typeface="Arial" panose="020B0604020202020204" pitchFamily="34" charset="0"/>
                          <a:cs typeface="Arial" panose="020B0604020202020204" pitchFamily="34" charset="0"/>
                        </a:rPr>
                        <a:t>Prof.</a:t>
                      </a:r>
                      <a:endParaRPr lang="en-GB" sz="1900" dirty="0">
                        <a:latin typeface="Arial" panose="020B0604020202020204" pitchFamily="34" charset="0"/>
                        <a:cs typeface="Arial" panose="020B0604020202020204" pitchFamily="34" charset="0"/>
                      </a:endParaRPr>
                    </a:p>
                  </a:txBody>
                  <a:tcPr/>
                </a:tc>
                <a:tc>
                  <a:txBody>
                    <a:bodyPr/>
                    <a:lstStyle/>
                    <a:p>
                      <a:pPr algn="ctr"/>
                      <a:r>
                        <a:rPr lang="en-GB" sz="1900" dirty="0">
                          <a:latin typeface="Arial" panose="020B0604020202020204" pitchFamily="34" charset="0"/>
                          <a:cs typeface="Arial" panose="020B0604020202020204" pitchFamily="34" charset="0"/>
                        </a:rPr>
                        <a:t>35</a:t>
                      </a:r>
                    </a:p>
                  </a:txBody>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7271373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051" y="164637"/>
            <a:ext cx="8229600" cy="1143000"/>
          </a:xfrm>
        </p:spPr>
        <p:txBody>
          <a:bodyPr>
            <a:normAutofit fontScale="90000"/>
          </a:bodyPr>
          <a:lstStyle/>
          <a:p>
            <a:r>
              <a:rPr lang="en-GB" dirty="0" smtClean="0"/>
              <a:t>Sharing your work...</a:t>
            </a:r>
            <a:r>
              <a:rPr lang="en-GB" dirty="0"/>
              <a:t/>
            </a:r>
            <a:br>
              <a:rPr lang="en-GB" dirty="0"/>
            </a:br>
            <a:endParaRPr lang="en-GB"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36713"/>
            <a:ext cx="9144000" cy="5280587"/>
          </a:xfrm>
        </p:spPr>
      </p:pic>
      <p:sp>
        <p:nvSpPr>
          <p:cNvPr id="4" name="TextBox 3"/>
          <p:cNvSpPr txBox="1"/>
          <p:nvPr/>
        </p:nvSpPr>
        <p:spPr>
          <a:xfrm>
            <a:off x="0" y="6117303"/>
            <a:ext cx="9144000" cy="646331"/>
          </a:xfrm>
          <a:prstGeom prst="rect">
            <a:avLst/>
          </a:prstGeom>
          <a:noFill/>
        </p:spPr>
        <p:txBody>
          <a:bodyPr wrap="square" rtlCol="0">
            <a:spAutoFit/>
          </a:bodyPr>
          <a:lstStyle/>
          <a:p>
            <a:r>
              <a:rPr lang="en-GB" dirty="0">
                <a:solidFill>
                  <a:prstClr val="black"/>
                </a:solidFill>
              </a:rPr>
              <a:t>Image </a:t>
            </a:r>
            <a:r>
              <a:rPr lang="en-GB" dirty="0">
                <a:solidFill>
                  <a:prstClr val="black"/>
                </a:solidFill>
                <a:hlinkClick r:id="rId4"/>
              </a:rPr>
              <a:t>https://</a:t>
            </a:r>
            <a:r>
              <a:rPr lang="en-GB" dirty="0" smtClean="0">
                <a:solidFill>
                  <a:prstClr val="black"/>
                </a:solidFill>
                <a:hlinkClick r:id="rId4"/>
              </a:rPr>
              <a:t>flic.kr/p/nvQocB</a:t>
            </a:r>
            <a:r>
              <a:rPr lang="en-GB" dirty="0" smtClean="0">
                <a:solidFill>
                  <a:prstClr val="black"/>
                </a:solidFill>
              </a:rPr>
              <a:t> by </a:t>
            </a:r>
            <a:r>
              <a:rPr lang="en-GB" dirty="0" err="1">
                <a:solidFill>
                  <a:prstClr val="black"/>
                </a:solidFill>
              </a:rPr>
              <a:t>Furcifer</a:t>
            </a:r>
            <a:r>
              <a:rPr lang="en-GB" dirty="0">
                <a:solidFill>
                  <a:prstClr val="black"/>
                </a:solidFill>
              </a:rPr>
              <a:t> </a:t>
            </a:r>
            <a:r>
              <a:rPr lang="en-GB" dirty="0" err="1" smtClean="0">
                <a:solidFill>
                  <a:prstClr val="black"/>
                </a:solidFill>
              </a:rPr>
              <a:t>Pardalis</a:t>
            </a:r>
            <a:r>
              <a:rPr lang="en-GB" dirty="0" smtClean="0">
                <a:solidFill>
                  <a:prstClr val="black"/>
                </a:solidFill>
              </a:rPr>
              <a:t> </a:t>
            </a:r>
            <a:r>
              <a:rPr lang="en-GB" dirty="0">
                <a:solidFill>
                  <a:prstClr val="black"/>
                </a:solidFill>
                <a:hlinkClick r:id="rId5"/>
              </a:rPr>
              <a:t>https://www.flickr.com/photos/13916314@N08</a:t>
            </a:r>
            <a:r>
              <a:rPr lang="en-GB" dirty="0" smtClean="0">
                <a:solidFill>
                  <a:prstClr val="black"/>
                </a:solidFill>
                <a:hlinkClick r:id="rId5"/>
              </a:rPr>
              <a:t>/</a:t>
            </a:r>
            <a:r>
              <a:rPr lang="en-GB" dirty="0" smtClean="0">
                <a:solidFill>
                  <a:prstClr val="black"/>
                </a:solidFill>
              </a:rPr>
              <a:t> </a:t>
            </a:r>
            <a:endParaRPr lang="en-GB" dirty="0">
              <a:solidFill>
                <a:prstClr val="black"/>
              </a:solidFill>
            </a:endParaRPr>
          </a:p>
        </p:txBody>
      </p:sp>
    </p:spTree>
    <p:extLst>
      <p:ext uri="{BB962C8B-B14F-4D97-AF65-F5344CB8AC3E}">
        <p14:creationId xmlns:p14="http://schemas.microsoft.com/office/powerpoint/2010/main" val="29471379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Open data</a:t>
            </a:r>
            <a:endParaRPr lang="en-GB" dirty="0"/>
          </a:p>
        </p:txBody>
      </p:sp>
      <p:sp>
        <p:nvSpPr>
          <p:cNvPr id="3" name="Content Placeholder 2"/>
          <p:cNvSpPr>
            <a:spLocks noGrp="1"/>
          </p:cNvSpPr>
          <p:nvPr>
            <p:ph idx="1"/>
          </p:nvPr>
        </p:nvSpPr>
        <p:spPr/>
        <p:txBody>
          <a:bodyPr>
            <a:normAutofit lnSpcReduction="10000"/>
          </a:bodyPr>
          <a:lstStyle/>
          <a:p>
            <a:r>
              <a:rPr lang="en-GB" dirty="0" smtClean="0"/>
              <a:t>'Open by default'- data shared via SHURDA</a:t>
            </a:r>
          </a:p>
          <a:p>
            <a:r>
              <a:rPr lang="en-GB" dirty="0" smtClean="0"/>
              <a:t>Some variations possible</a:t>
            </a:r>
          </a:p>
          <a:p>
            <a:pPr lvl="1"/>
            <a:r>
              <a:rPr lang="en-GB" dirty="0" smtClean="0"/>
              <a:t>too risky to share / sharing not permitted by data sharing agreement</a:t>
            </a:r>
          </a:p>
          <a:p>
            <a:pPr lvl="1"/>
            <a:r>
              <a:rPr lang="en-GB" dirty="0" smtClean="0"/>
              <a:t>some data shared</a:t>
            </a:r>
          </a:p>
          <a:p>
            <a:pPr lvl="1"/>
            <a:r>
              <a:rPr lang="en-GB" dirty="0" smtClean="0"/>
              <a:t>embargo, data shared after set period</a:t>
            </a:r>
          </a:p>
        </p:txBody>
      </p:sp>
    </p:spTree>
    <p:extLst>
      <p:ext uri="{BB962C8B-B14F-4D97-AF65-F5344CB8AC3E}">
        <p14:creationId xmlns:p14="http://schemas.microsoft.com/office/powerpoint/2010/main" val="48742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Copyright and your e-thesis</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08788"/>
            <a:ext cx="9144000" cy="5349213"/>
          </a:xfrm>
        </p:spPr>
      </p:pic>
    </p:spTree>
    <p:extLst>
      <p:ext uri="{BB962C8B-B14F-4D97-AF65-F5344CB8AC3E}">
        <p14:creationId xmlns:p14="http://schemas.microsoft.com/office/powerpoint/2010/main" val="296462022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100" dirty="0" smtClean="0"/>
              <a:t>Copyright advice</a:t>
            </a:r>
            <a:endParaRPr lang="en-GB" sz="4100" dirty="0"/>
          </a:p>
        </p:txBody>
      </p:sp>
      <p:sp>
        <p:nvSpPr>
          <p:cNvPr id="3" name="Content Placeholder 2"/>
          <p:cNvSpPr>
            <a:spLocks noGrp="1"/>
          </p:cNvSpPr>
          <p:nvPr>
            <p:ph idx="1"/>
          </p:nvPr>
        </p:nvSpPr>
        <p:spPr/>
        <p:txBody>
          <a:bodyPr/>
          <a:lstStyle/>
          <a:p>
            <a:r>
              <a:rPr lang="en-GB" dirty="0" smtClean="0"/>
              <a:t>See </a:t>
            </a:r>
            <a:r>
              <a:rPr lang="en-GB" dirty="0">
                <a:hlinkClick r:id="rId2"/>
              </a:rPr>
              <a:t>https://</a:t>
            </a:r>
            <a:r>
              <a:rPr lang="en-GB" dirty="0" smtClean="0">
                <a:hlinkClick r:id="rId2"/>
              </a:rPr>
              <a:t>library.shu.ac.uk/lms/freebooks/shucopyrightelectronicthesis.pdf</a:t>
            </a:r>
            <a:r>
              <a:rPr lang="en-GB" dirty="0" smtClean="0"/>
              <a:t> for detailed advice on copyright issues relating to e-theses</a:t>
            </a:r>
            <a:endParaRPr lang="en-GB" dirty="0"/>
          </a:p>
        </p:txBody>
      </p:sp>
    </p:spTree>
    <p:extLst>
      <p:ext uri="{BB962C8B-B14F-4D97-AF65-F5344CB8AC3E}">
        <p14:creationId xmlns:p14="http://schemas.microsoft.com/office/powerpoint/2010/main" val="39606443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980728"/>
          </a:xfrm>
        </p:spPr>
        <p:txBody>
          <a:bodyPr>
            <a:normAutofit fontScale="90000"/>
          </a:bodyPr>
          <a:lstStyle/>
          <a:p>
            <a:r>
              <a:rPr lang="en-GB" dirty="0" smtClean="0"/>
              <a:t>Keeping up to date...</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932724"/>
            <a:ext cx="9144000" cy="5520613"/>
          </a:xfrm>
        </p:spPr>
      </p:pic>
      <p:sp>
        <p:nvSpPr>
          <p:cNvPr id="5" name="TextBox 4"/>
          <p:cNvSpPr txBox="1"/>
          <p:nvPr/>
        </p:nvSpPr>
        <p:spPr>
          <a:xfrm>
            <a:off x="10851" y="6440563"/>
            <a:ext cx="9144000" cy="369332"/>
          </a:xfrm>
          <a:prstGeom prst="rect">
            <a:avLst/>
          </a:prstGeom>
          <a:noFill/>
        </p:spPr>
        <p:txBody>
          <a:bodyPr wrap="square" rtlCol="0">
            <a:spAutoFit/>
          </a:bodyPr>
          <a:lstStyle/>
          <a:p>
            <a:r>
              <a:rPr lang="en-GB" dirty="0">
                <a:solidFill>
                  <a:prstClr val="black"/>
                </a:solidFill>
              </a:rPr>
              <a:t>Image </a:t>
            </a:r>
            <a:r>
              <a:rPr lang="en-GB" dirty="0">
                <a:solidFill>
                  <a:prstClr val="black"/>
                </a:solidFill>
                <a:hlinkClick r:id="rId4"/>
              </a:rPr>
              <a:t>https://</a:t>
            </a:r>
            <a:r>
              <a:rPr lang="en-GB" dirty="0" smtClean="0">
                <a:solidFill>
                  <a:prstClr val="black"/>
                </a:solidFill>
                <a:hlinkClick r:id="rId4"/>
              </a:rPr>
              <a:t>flic.kr/p/rrWYRE</a:t>
            </a:r>
            <a:r>
              <a:rPr lang="en-GB" dirty="0" smtClean="0">
                <a:solidFill>
                  <a:prstClr val="black"/>
                </a:solidFill>
              </a:rPr>
              <a:t> by Leo </a:t>
            </a:r>
            <a:r>
              <a:rPr lang="en-GB" dirty="0">
                <a:solidFill>
                  <a:prstClr val="black"/>
                </a:solidFill>
              </a:rPr>
              <a:t>Hidalgo </a:t>
            </a:r>
            <a:r>
              <a:rPr lang="en-GB" dirty="0" smtClean="0">
                <a:solidFill>
                  <a:prstClr val="black"/>
                </a:solidFill>
                <a:hlinkClick r:id="rId5"/>
              </a:rPr>
              <a:t>https</a:t>
            </a:r>
            <a:r>
              <a:rPr lang="en-GB" dirty="0">
                <a:solidFill>
                  <a:prstClr val="black"/>
                </a:solidFill>
                <a:hlinkClick r:id="rId5"/>
              </a:rPr>
              <a:t>://www.flickr.com/photos/ileohidalgo</a:t>
            </a:r>
            <a:r>
              <a:rPr lang="en-GB" dirty="0" smtClean="0">
                <a:solidFill>
                  <a:prstClr val="black"/>
                </a:solidFill>
                <a:hlinkClick r:id="rId5"/>
              </a:rPr>
              <a:t>/</a:t>
            </a:r>
            <a:r>
              <a:rPr lang="en-GB" dirty="0" smtClean="0">
                <a:solidFill>
                  <a:prstClr val="black"/>
                </a:solidFill>
              </a:rPr>
              <a:t> </a:t>
            </a:r>
            <a:endParaRPr lang="en-GB" dirty="0">
              <a:solidFill>
                <a:prstClr val="black"/>
              </a:solidFill>
            </a:endParaRPr>
          </a:p>
        </p:txBody>
      </p:sp>
    </p:spTree>
    <p:extLst>
      <p:ext uri="{BB962C8B-B14F-4D97-AF65-F5344CB8AC3E}">
        <p14:creationId xmlns:p14="http://schemas.microsoft.com/office/powerpoint/2010/main" val="886533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051" y="164637"/>
            <a:ext cx="8229600" cy="1143000"/>
          </a:xfrm>
        </p:spPr>
        <p:txBody>
          <a:bodyPr>
            <a:normAutofit fontScale="90000"/>
          </a:bodyPr>
          <a:lstStyle/>
          <a:p>
            <a:r>
              <a:rPr lang="en-GB" dirty="0" smtClean="0"/>
              <a:t>Networking</a:t>
            </a:r>
            <a:r>
              <a:rPr lang="en-GB" dirty="0"/>
              <a:t/>
            </a:r>
            <a:br>
              <a:rPr lang="en-GB" dirty="0"/>
            </a:b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40701"/>
            <a:ext cx="9144000" cy="5712635"/>
          </a:xfrm>
        </p:spPr>
      </p:pic>
      <p:sp>
        <p:nvSpPr>
          <p:cNvPr id="5" name="TextBox 4"/>
          <p:cNvSpPr txBox="1"/>
          <p:nvPr/>
        </p:nvSpPr>
        <p:spPr>
          <a:xfrm>
            <a:off x="10851" y="6440563"/>
            <a:ext cx="9144000" cy="369332"/>
          </a:xfrm>
          <a:prstGeom prst="rect">
            <a:avLst/>
          </a:prstGeom>
          <a:noFill/>
        </p:spPr>
        <p:txBody>
          <a:bodyPr wrap="square" rtlCol="0">
            <a:spAutoFit/>
          </a:bodyPr>
          <a:lstStyle/>
          <a:p>
            <a:r>
              <a:rPr lang="en-GB" dirty="0">
                <a:solidFill>
                  <a:prstClr val="black"/>
                </a:solidFill>
              </a:rPr>
              <a:t>Image </a:t>
            </a:r>
            <a:r>
              <a:rPr lang="en-GB" dirty="0">
                <a:solidFill>
                  <a:prstClr val="black"/>
                </a:solidFill>
                <a:hlinkClick r:id="rId4"/>
              </a:rPr>
              <a:t>https://</a:t>
            </a:r>
            <a:r>
              <a:rPr lang="en-GB" dirty="0" smtClean="0">
                <a:solidFill>
                  <a:prstClr val="black"/>
                </a:solidFill>
                <a:hlinkClick r:id="rId4"/>
              </a:rPr>
              <a:t>flic.kr/p/5XhZ1u</a:t>
            </a:r>
            <a:r>
              <a:rPr lang="en-GB" dirty="0" smtClean="0">
                <a:solidFill>
                  <a:prstClr val="black"/>
                </a:solidFill>
              </a:rPr>
              <a:t> by Simon </a:t>
            </a:r>
            <a:r>
              <a:rPr lang="en-GB" dirty="0" err="1" smtClean="0">
                <a:solidFill>
                  <a:prstClr val="black"/>
                </a:solidFill>
              </a:rPr>
              <a:t>Cockell</a:t>
            </a:r>
            <a:r>
              <a:rPr lang="en-GB" dirty="0">
                <a:solidFill>
                  <a:prstClr val="black"/>
                </a:solidFill>
              </a:rPr>
              <a:t> </a:t>
            </a:r>
            <a:r>
              <a:rPr lang="en-GB" dirty="0">
                <a:solidFill>
                  <a:prstClr val="black"/>
                </a:solidFill>
                <a:hlinkClick r:id="rId5"/>
              </a:rPr>
              <a:t>https://www.flickr.com/photos/sjcockell</a:t>
            </a:r>
            <a:r>
              <a:rPr lang="en-GB" dirty="0" smtClean="0">
                <a:solidFill>
                  <a:prstClr val="black"/>
                </a:solidFill>
                <a:hlinkClick r:id="rId5"/>
              </a:rPr>
              <a:t>/</a:t>
            </a:r>
            <a:r>
              <a:rPr lang="en-GB" dirty="0" smtClean="0">
                <a:solidFill>
                  <a:prstClr val="black"/>
                </a:solidFill>
              </a:rPr>
              <a:t> </a:t>
            </a:r>
            <a:endParaRPr lang="en-GB" dirty="0">
              <a:solidFill>
                <a:prstClr val="black"/>
              </a:solidFill>
            </a:endParaRPr>
          </a:p>
        </p:txBody>
      </p:sp>
    </p:spTree>
    <p:extLst>
      <p:ext uri="{BB962C8B-B14F-4D97-AF65-F5344CB8AC3E}">
        <p14:creationId xmlns:p14="http://schemas.microsoft.com/office/powerpoint/2010/main" val="50583523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 summary...</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Research data management </a:t>
            </a:r>
          </a:p>
          <a:p>
            <a:pPr lvl="1"/>
            <a:r>
              <a:rPr lang="en-GB" dirty="0" smtClean="0"/>
              <a:t>writing data management plans</a:t>
            </a:r>
          </a:p>
          <a:p>
            <a:r>
              <a:rPr lang="en-GB" dirty="0" smtClean="0"/>
              <a:t>Literature review and finding sources</a:t>
            </a:r>
          </a:p>
          <a:p>
            <a:pPr lvl="1"/>
            <a:r>
              <a:rPr lang="en-GB" dirty="0" smtClean="0"/>
              <a:t>writing and implementing search strategies</a:t>
            </a:r>
          </a:p>
          <a:p>
            <a:r>
              <a:rPr lang="en-GB" dirty="0" smtClean="0"/>
              <a:t>Sharing your work</a:t>
            </a:r>
          </a:p>
          <a:p>
            <a:pPr lvl="1"/>
            <a:r>
              <a:rPr lang="en-GB" dirty="0" smtClean="0"/>
              <a:t>choosing where to publish, open access</a:t>
            </a:r>
          </a:p>
          <a:p>
            <a:pPr lvl="1"/>
            <a:r>
              <a:rPr lang="en-GB" dirty="0" smtClean="0"/>
              <a:t>online thesis (SHURA) and data (SHURDA)</a:t>
            </a:r>
            <a:endParaRPr lang="en-GB" dirty="0"/>
          </a:p>
        </p:txBody>
      </p:sp>
    </p:spTree>
    <p:extLst>
      <p:ext uri="{BB962C8B-B14F-4D97-AF65-F5344CB8AC3E}">
        <p14:creationId xmlns:p14="http://schemas.microsoft.com/office/powerpoint/2010/main" val="397038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4100" dirty="0" smtClean="0"/>
              <a:t>Where can I get more help?</a:t>
            </a:r>
            <a:endParaRPr lang="en-GB" sz="4100" dirty="0"/>
          </a:p>
        </p:txBody>
      </p:sp>
      <p:sp>
        <p:nvSpPr>
          <p:cNvPr id="3" name="Subtitle 2"/>
          <p:cNvSpPr>
            <a:spLocks noGrp="1"/>
          </p:cNvSpPr>
          <p:nvPr>
            <p:ph type="subTitle" idx="1"/>
          </p:nvPr>
        </p:nvSpPr>
        <p:spPr>
          <a:xfrm>
            <a:off x="419059" y="1681157"/>
            <a:ext cx="8257403" cy="5022779"/>
          </a:xfrm>
        </p:spPr>
        <p:txBody>
          <a:bodyPr>
            <a:normAutofit/>
          </a:bodyPr>
          <a:lstStyle/>
          <a:p>
            <a:pPr marL="0" lvl="1" algn="l">
              <a:lnSpc>
                <a:spcPct val="115000"/>
              </a:lnSpc>
              <a:defRPr/>
            </a:pPr>
            <a:r>
              <a:rPr lang="en-GB" smtClean="0">
                <a:solidFill>
                  <a:schemeClr val="tx2">
                    <a:lumMod val="75000"/>
                  </a:schemeClr>
                </a:solidFill>
                <a:cs typeface="Arial" charset="0"/>
                <a:hlinkClick r:id="rId3"/>
              </a:rPr>
              <a:t>https://blogs.shu.ac.uk/libraryresearchsupport</a:t>
            </a:r>
            <a:r>
              <a:rPr lang="en-GB" smtClean="0">
                <a:solidFill>
                  <a:schemeClr val="tx2">
                    <a:lumMod val="75000"/>
                  </a:schemeClr>
                </a:solidFill>
                <a:cs typeface="Arial" charset="0"/>
              </a:rPr>
              <a:t> </a:t>
            </a:r>
            <a:endParaRPr lang="en-GB" dirty="0" smtClean="0">
              <a:solidFill>
                <a:schemeClr val="tx2">
                  <a:lumMod val="75000"/>
                </a:schemeClr>
              </a:solidFill>
              <a:cs typeface="Arial" charset="0"/>
            </a:endParaRPr>
          </a:p>
          <a:p>
            <a:pPr marL="0" lvl="1" algn="l">
              <a:lnSpc>
                <a:spcPct val="115000"/>
              </a:lnSpc>
              <a:defRPr/>
            </a:pPr>
            <a:endParaRPr lang="en-GB" dirty="0" smtClean="0">
              <a:solidFill>
                <a:schemeClr val="tx2">
                  <a:lumMod val="75000"/>
                </a:schemeClr>
              </a:solidFill>
              <a:cs typeface="Arial" charset="0"/>
              <a:hlinkClick r:id="rId4"/>
            </a:endParaRPr>
          </a:p>
          <a:p>
            <a:pPr marL="0" lvl="1" algn="l">
              <a:lnSpc>
                <a:spcPct val="115000"/>
              </a:lnSpc>
              <a:defRPr/>
            </a:pPr>
            <a:r>
              <a:rPr lang="en-GB" dirty="0" smtClean="0">
                <a:solidFill>
                  <a:schemeClr val="tx2">
                    <a:lumMod val="75000"/>
                  </a:schemeClr>
                </a:solidFill>
                <a:cs typeface="Arial" charset="0"/>
                <a:hlinkClick r:id="rId4"/>
              </a:rPr>
              <a:t>library@shu.ac.uk</a:t>
            </a:r>
            <a:endParaRPr lang="en-GB" dirty="0" smtClean="0">
              <a:solidFill>
                <a:schemeClr val="tx2">
                  <a:lumMod val="75000"/>
                </a:schemeClr>
              </a:solidFill>
              <a:cs typeface="Arial" charset="0"/>
            </a:endParaRPr>
          </a:p>
          <a:p>
            <a:pPr marL="0" lvl="1" algn="l">
              <a:lnSpc>
                <a:spcPct val="115000"/>
              </a:lnSpc>
              <a:defRPr/>
            </a:pPr>
            <a:endParaRPr lang="en-GB" dirty="0">
              <a:solidFill>
                <a:schemeClr val="tx2">
                  <a:lumMod val="75000"/>
                </a:schemeClr>
              </a:solidFill>
              <a:cs typeface="Arial" charset="0"/>
            </a:endParaRPr>
          </a:p>
          <a:p>
            <a:pPr marL="0" lvl="1" algn="l">
              <a:lnSpc>
                <a:spcPct val="115000"/>
              </a:lnSpc>
              <a:defRPr/>
            </a:pPr>
            <a:r>
              <a:rPr lang="en-GB" dirty="0" smtClean="0">
                <a:solidFill>
                  <a:srgbClr val="1F497D">
                    <a:lumMod val="75000"/>
                  </a:srgbClr>
                </a:solidFill>
                <a:cs typeface="Arial" charset="0"/>
              </a:rPr>
              <a:t>0114 </a:t>
            </a:r>
            <a:r>
              <a:rPr lang="en-GB" dirty="0">
                <a:solidFill>
                  <a:srgbClr val="1F497D">
                    <a:lumMod val="75000"/>
                  </a:srgbClr>
                </a:solidFill>
                <a:cs typeface="Arial" charset="0"/>
              </a:rPr>
              <a:t>225 3852</a:t>
            </a:r>
          </a:p>
          <a:p>
            <a:pPr marL="0" lvl="1" algn="l">
              <a:lnSpc>
                <a:spcPct val="115000"/>
              </a:lnSpc>
              <a:defRPr/>
            </a:pPr>
            <a:endParaRPr lang="en-GB" dirty="0" smtClean="0">
              <a:solidFill>
                <a:schemeClr val="tx2">
                  <a:lumMod val="75000"/>
                </a:schemeClr>
              </a:solidFill>
              <a:cs typeface="Arial" charset="0"/>
            </a:endParaRPr>
          </a:p>
        </p:txBody>
      </p:sp>
    </p:spTree>
    <p:extLst>
      <p:ext uri="{BB962C8B-B14F-4D97-AF65-F5344CB8AC3E}">
        <p14:creationId xmlns:p14="http://schemas.microsoft.com/office/powerpoint/2010/main" val="15267679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908720"/>
            <a:ext cx="6896844"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ttps://lh4.googleusercontent.com/HztLUnJaEbm6A38SpM-WbvOYKpT6lM8ngdV9M1YBYtgDQTi5pdhiovlMyyNgBCaQd6sUGoFhI6NXqtc0Bgq66wa2hLk2oeDEbyZ1OteqHnf29F0Ar5BpyYAuHuQYREyV_JybLvp-wJ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645026"/>
            <a:ext cx="6696744" cy="2427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2506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may contain: 14 people, people smiling, people sitting and indoo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671"/>
          <a:stretch/>
        </p:blipFill>
        <p:spPr bwMode="auto">
          <a:xfrm>
            <a:off x="292189" y="3502142"/>
            <a:ext cx="2946613" cy="266163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460" t="3365"/>
          <a:stretch/>
        </p:blipFill>
        <p:spPr bwMode="auto">
          <a:xfrm>
            <a:off x="2771804" y="378309"/>
            <a:ext cx="3020169" cy="2824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3762" y="690082"/>
            <a:ext cx="2820420" cy="2796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5660" y="3644630"/>
            <a:ext cx="2421273" cy="2376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rotWithShape="1">
          <a:blip r:embed="rId6">
            <a:extLst>
              <a:ext uri="{28A0092B-C50C-407E-A947-70E740481C1C}">
                <a14:useLocalDpi xmlns:a14="http://schemas.microsoft.com/office/drawing/2010/main" val="0"/>
              </a:ext>
            </a:extLst>
          </a:blip>
          <a:srcRect t="10778" b="9211"/>
          <a:stretch/>
        </p:blipFill>
        <p:spPr bwMode="auto">
          <a:xfrm>
            <a:off x="3347864" y="4104732"/>
            <a:ext cx="2742320" cy="2201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7" y="596216"/>
            <a:ext cx="2188304" cy="2726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83841" y="2996955"/>
            <a:ext cx="3956598" cy="1126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33145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fontAlgn="auto" hangingPunct="1">
              <a:spcAft>
                <a:spcPts val="0"/>
              </a:spcAft>
              <a:defRPr/>
            </a:pPr>
            <a:r>
              <a:rPr lang="en-GB" dirty="0" smtClean="0">
                <a:solidFill>
                  <a:srgbClr val="A9174B"/>
                </a:solidFill>
              </a:rPr>
              <a:t>Award Objectives </a:t>
            </a:r>
          </a:p>
        </p:txBody>
      </p:sp>
      <p:sp>
        <p:nvSpPr>
          <p:cNvPr id="11267" name="Rectangle 3"/>
          <p:cNvSpPr>
            <a:spLocks noGrp="1" noChangeArrowheads="1"/>
          </p:cNvSpPr>
          <p:nvPr>
            <p:ph idx="1"/>
          </p:nvPr>
        </p:nvSpPr>
        <p:spPr/>
        <p:txBody>
          <a:bodyPr rtlCol="0">
            <a:normAutofit fontScale="92500" lnSpcReduction="10000"/>
          </a:bodyPr>
          <a:lstStyle/>
          <a:p>
            <a:pPr marL="419100" indent="-382588" eaLnBrk="1" fontAlgn="auto" hangingPunct="1">
              <a:lnSpc>
                <a:spcPct val="90000"/>
              </a:lnSpc>
              <a:spcAft>
                <a:spcPts val="0"/>
              </a:spcAft>
              <a:buFont typeface="Wingdings 2" pitchFamily="18" charset="2"/>
              <a:buChar char=""/>
              <a:defRPr/>
            </a:pPr>
            <a:r>
              <a:rPr lang="en-GB" altLang="en-US" smtClean="0"/>
              <a:t>R1.4  </a:t>
            </a:r>
            <a:r>
              <a:rPr lang="en-GB" altLang="en-US" u="sng" smtClean="0"/>
              <a:t>MPhil award objectives</a:t>
            </a:r>
            <a:endParaRPr lang="en-GB" altLang="en-US" smtClean="0"/>
          </a:p>
          <a:p>
            <a:pPr marL="419100" indent="-382588" eaLnBrk="1" fontAlgn="auto" hangingPunct="1">
              <a:lnSpc>
                <a:spcPct val="90000"/>
              </a:lnSpc>
              <a:spcAft>
                <a:spcPts val="0"/>
              </a:spcAft>
              <a:buFont typeface="Wingdings" pitchFamily="2" charset="2"/>
              <a:buNone/>
              <a:defRPr/>
            </a:pPr>
            <a:r>
              <a:rPr lang="en-GB" altLang="en-US" smtClean="0"/>
              <a:t>	The MPhil will be awarded to a candidate who, having critically investigated and evaluated an approved topic and demonstrated an understanding of research methods appropriate to the chosen field, has presented and defended a thesis by oral examination to the satisfaction of the examiners.</a:t>
            </a:r>
          </a:p>
          <a:p>
            <a:pPr marL="419100" indent="-382588" eaLnBrk="1" fontAlgn="auto" hangingPunct="1">
              <a:lnSpc>
                <a:spcPct val="90000"/>
              </a:lnSpc>
              <a:spcAft>
                <a:spcPts val="0"/>
              </a:spcAft>
              <a:buFont typeface="Wingdings 2" pitchFamily="18" charset="2"/>
              <a:buChar char=""/>
              <a:defRPr/>
            </a:pPr>
            <a:r>
              <a:rPr lang="en-GB" altLang="en-US" smtClean="0"/>
              <a:t>R1.5  </a:t>
            </a:r>
            <a:r>
              <a:rPr lang="en-GB" altLang="en-US" u="sng" smtClean="0"/>
              <a:t>PhD award objectives</a:t>
            </a:r>
            <a:endParaRPr lang="en-GB" altLang="zh-CN" smtClean="0"/>
          </a:p>
          <a:p>
            <a:pPr marL="419100" indent="-382588" eaLnBrk="1" fontAlgn="auto" hangingPunct="1">
              <a:lnSpc>
                <a:spcPct val="90000"/>
              </a:lnSpc>
              <a:spcAft>
                <a:spcPts val="0"/>
              </a:spcAft>
              <a:buFont typeface="Wingdings" pitchFamily="2" charset="2"/>
              <a:buNone/>
              <a:defRPr/>
            </a:pPr>
            <a:r>
              <a:rPr lang="en-GB" altLang="zh-CN" smtClean="0"/>
              <a:t>	The PhD will be awarded to a candidate who, having critically investigated and evaluated an approved topic, resulting in an independent and original contribution to knowledge, and demonstrated an understanding of research methods appropriate to the chosen field, has presented and defended a thesis by oral examination to the satisfaction of the examiners. </a:t>
            </a:r>
            <a:endParaRPr lang="en-GB" altLang="en-US" smtClean="0"/>
          </a:p>
        </p:txBody>
      </p:sp>
    </p:spTree>
    <p:extLst>
      <p:ext uri="{BB962C8B-B14F-4D97-AF65-F5344CB8AC3E}">
        <p14:creationId xmlns:p14="http://schemas.microsoft.com/office/powerpoint/2010/main" val="4204387887"/>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9" y="908720"/>
            <a:ext cx="5080188"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868148" y="1916834"/>
            <a:ext cx="2820171" cy="830997"/>
          </a:xfrm>
          <a:prstGeom prst="rect">
            <a:avLst/>
          </a:prstGeom>
          <a:noFill/>
        </p:spPr>
        <p:txBody>
          <a:bodyPr wrap="square" rtlCol="0">
            <a:spAutoFit/>
          </a:bodyPr>
          <a:lstStyle/>
          <a:p>
            <a:r>
              <a:rPr lang="en-GB" sz="1600" b="1" dirty="0" smtClean="0">
                <a:solidFill>
                  <a:prstClr val="black"/>
                </a:solidFill>
              </a:rPr>
              <a:t>Become a member for free via the Hallam Students' Union website. </a:t>
            </a:r>
            <a:endParaRPr lang="en-GB" sz="1600" b="1" dirty="0">
              <a:solidFill>
                <a:prstClr val="black"/>
              </a:solidFill>
            </a:endParaRPr>
          </a:p>
        </p:txBody>
      </p:sp>
      <p:grpSp>
        <p:nvGrpSpPr>
          <p:cNvPr id="7" name="Group 6"/>
          <p:cNvGrpSpPr/>
          <p:nvPr/>
        </p:nvGrpSpPr>
        <p:grpSpPr>
          <a:xfrm>
            <a:off x="6013308" y="3153482"/>
            <a:ext cx="2529842" cy="2554545"/>
            <a:chOff x="853866" y="1783742"/>
            <a:chExt cx="4187809" cy="3464543"/>
          </a:xfrm>
        </p:grpSpPr>
        <p:sp>
          <p:nvSpPr>
            <p:cNvPr id="9" name="TextBox 8"/>
            <p:cNvSpPr txBox="1"/>
            <p:nvPr/>
          </p:nvSpPr>
          <p:spPr>
            <a:xfrm>
              <a:off x="1480555" y="1783742"/>
              <a:ext cx="3561120" cy="3464543"/>
            </a:xfrm>
            <a:prstGeom prst="rect">
              <a:avLst/>
            </a:prstGeom>
            <a:noFill/>
          </p:spPr>
          <p:txBody>
            <a:bodyPr wrap="square" rtlCol="0">
              <a:spAutoFit/>
            </a:bodyPr>
            <a:lstStyle/>
            <a:p>
              <a:r>
                <a:rPr lang="en-GB" sz="1600" dirty="0" smtClean="0">
                  <a:solidFill>
                    <a:prstClr val="black"/>
                  </a:solidFill>
                </a:rPr>
                <a:t>Postgraduate </a:t>
              </a:r>
              <a:r>
                <a:rPr lang="en-GB" sz="1600" dirty="0">
                  <a:solidFill>
                    <a:prstClr val="black"/>
                  </a:solidFill>
                </a:rPr>
                <a:t>research students' society (</a:t>
              </a:r>
              <a:r>
                <a:rPr lang="en-GB" sz="1600" dirty="0" err="1">
                  <a:solidFill>
                    <a:prstClr val="black"/>
                  </a:solidFill>
                </a:rPr>
                <a:t>shsu</a:t>
              </a:r>
              <a:r>
                <a:rPr lang="en-GB" sz="1600" dirty="0" smtClean="0">
                  <a:solidFill>
                    <a:prstClr val="black"/>
                  </a:solidFill>
                </a:rPr>
                <a:t>)</a:t>
              </a:r>
            </a:p>
            <a:p>
              <a:endParaRPr lang="en-GB" sz="1600" dirty="0" smtClean="0">
                <a:solidFill>
                  <a:prstClr val="black"/>
                </a:solidFill>
              </a:endParaRPr>
            </a:p>
            <a:p>
              <a:endParaRPr lang="en-GB" sz="1600" dirty="0">
                <a:solidFill>
                  <a:prstClr val="black"/>
                </a:solidFill>
              </a:endParaRPr>
            </a:p>
            <a:p>
              <a:r>
                <a:rPr lang="en-GB" sz="1600" dirty="0" smtClean="0">
                  <a:solidFill>
                    <a:prstClr val="black"/>
                  </a:solidFill>
                </a:rPr>
                <a:t>@</a:t>
              </a:r>
              <a:r>
                <a:rPr lang="en-GB" sz="1600" dirty="0" err="1" smtClean="0">
                  <a:solidFill>
                    <a:prstClr val="black"/>
                  </a:solidFill>
                </a:rPr>
                <a:t>shsuprss</a:t>
              </a:r>
              <a:endParaRPr lang="en-GB" sz="1600" dirty="0" smtClean="0">
                <a:solidFill>
                  <a:prstClr val="black"/>
                </a:solidFill>
              </a:endParaRPr>
            </a:p>
            <a:p>
              <a:endParaRPr lang="en-GB" sz="1600" dirty="0" smtClean="0">
                <a:solidFill>
                  <a:prstClr val="black"/>
                </a:solidFill>
              </a:endParaRPr>
            </a:p>
            <a:p>
              <a:endParaRPr lang="en-GB" sz="1600" dirty="0">
                <a:solidFill>
                  <a:prstClr val="black"/>
                </a:solidFill>
              </a:endParaRPr>
            </a:p>
            <a:p>
              <a:r>
                <a:rPr lang="en-GB" sz="1600" dirty="0" err="1" smtClean="0">
                  <a:solidFill>
                    <a:prstClr val="black"/>
                  </a:solidFill>
                </a:rPr>
                <a:t>pgresearchsociety</a:t>
              </a:r>
              <a:r>
                <a:rPr lang="en-GB" sz="1600" dirty="0" smtClean="0">
                  <a:solidFill>
                    <a:prstClr val="black"/>
                  </a:solidFill>
                </a:rPr>
                <a:t>@</a:t>
              </a:r>
            </a:p>
            <a:p>
              <a:r>
                <a:rPr lang="en-GB" sz="1600" dirty="0" smtClean="0">
                  <a:solidFill>
                    <a:prstClr val="black"/>
                  </a:solidFill>
                </a:rPr>
                <a:t>gmail.com</a:t>
              </a:r>
              <a:endParaRPr lang="en-GB" sz="1600" dirty="0">
                <a:solidFill>
                  <a:prstClr val="black"/>
                </a:solidFill>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600" y="2125549"/>
              <a:ext cx="350038"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866" y="3415214"/>
              <a:ext cx="581501" cy="505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6" descr="Image result for gmai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1102" y="4574480"/>
              <a:ext cx="467028" cy="4670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6074465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https://lh4.googleusercontent.com/HztLUnJaEbm6A38SpM-WbvOYKpT6lM8ngdV9M1YBYtgDQTi5pdhiovlMyyNgBCaQd6sUGoFhI6NXqtc0Bgq66wa2hLk2oeDEbyZ1OteqHnf29F0Ar5BpyYAuHuQYREyV_JybLvp-wJ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8419" y="620689"/>
            <a:ext cx="5000432" cy="20470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78218" y="3140972"/>
            <a:ext cx="7560841" cy="2585323"/>
          </a:xfrm>
          <a:prstGeom prst="rect">
            <a:avLst/>
          </a:prstGeom>
          <a:noFill/>
        </p:spPr>
        <p:txBody>
          <a:bodyPr wrap="square" rtlCol="0">
            <a:spAutoFit/>
          </a:bodyPr>
          <a:lstStyle/>
          <a:p>
            <a:pPr algn="ctr" fontAlgn="base"/>
            <a:r>
              <a:rPr lang="en-GB" sz="1600" dirty="0" smtClean="0">
                <a:solidFill>
                  <a:prstClr val="black"/>
                </a:solidFill>
              </a:rPr>
              <a:t>Postgraduate Women in Academia is a network </a:t>
            </a:r>
            <a:r>
              <a:rPr lang="en-GB" sz="1600" dirty="0">
                <a:solidFill>
                  <a:prstClr val="black"/>
                </a:solidFill>
              </a:rPr>
              <a:t>for women in </a:t>
            </a:r>
            <a:r>
              <a:rPr lang="en-GB" sz="1600" dirty="0" smtClean="0">
                <a:solidFill>
                  <a:prstClr val="black"/>
                </a:solidFill>
              </a:rPr>
              <a:t>postgraduate </a:t>
            </a:r>
            <a:r>
              <a:rPr lang="en-GB" sz="1600" dirty="0">
                <a:solidFill>
                  <a:prstClr val="black"/>
                </a:solidFill>
              </a:rPr>
              <a:t>study at </a:t>
            </a:r>
            <a:r>
              <a:rPr lang="en-GB" sz="1600" dirty="0" smtClean="0">
                <a:solidFill>
                  <a:prstClr val="black"/>
                </a:solidFill>
              </a:rPr>
              <a:t>SHU,</a:t>
            </a:r>
            <a:r>
              <a:rPr lang="en-GB" sz="1600" dirty="0">
                <a:solidFill>
                  <a:prstClr val="black"/>
                </a:solidFill>
              </a:rPr>
              <a:t> which aims </a:t>
            </a:r>
            <a:r>
              <a:rPr lang="en-GB" sz="1600" dirty="0" smtClean="0">
                <a:solidFill>
                  <a:prstClr val="black"/>
                </a:solidFill>
              </a:rPr>
              <a:t>to:</a:t>
            </a:r>
            <a:endParaRPr lang="en-GB" sz="1600" dirty="0">
              <a:solidFill>
                <a:prstClr val="black"/>
              </a:solidFill>
            </a:endParaRPr>
          </a:p>
          <a:p>
            <a:pPr algn="ctr" fontAlgn="base"/>
            <a:r>
              <a:rPr lang="en-GB" sz="1600" dirty="0">
                <a:solidFill>
                  <a:prstClr val="black"/>
                </a:solidFill>
              </a:rPr>
              <a:t> </a:t>
            </a:r>
          </a:p>
          <a:p>
            <a:pPr algn="ctr" fontAlgn="base"/>
            <a:r>
              <a:rPr lang="en-GB" sz="1600" dirty="0">
                <a:solidFill>
                  <a:prstClr val="black"/>
                </a:solidFill>
              </a:rPr>
              <a:t>- S</a:t>
            </a:r>
            <a:r>
              <a:rPr lang="en-GB" sz="1600" dirty="0" smtClean="0">
                <a:solidFill>
                  <a:prstClr val="black"/>
                </a:solidFill>
              </a:rPr>
              <a:t>erve </a:t>
            </a:r>
            <a:r>
              <a:rPr lang="en-GB" sz="1600" dirty="0">
                <a:solidFill>
                  <a:prstClr val="black"/>
                </a:solidFill>
              </a:rPr>
              <a:t>as a network of support for women in PG study and as a safe </a:t>
            </a:r>
            <a:r>
              <a:rPr lang="en-GB" sz="1600" dirty="0" smtClean="0">
                <a:solidFill>
                  <a:prstClr val="black"/>
                </a:solidFill>
              </a:rPr>
              <a:t>space to discuss issues </a:t>
            </a:r>
            <a:r>
              <a:rPr lang="en-GB" sz="1600" dirty="0">
                <a:solidFill>
                  <a:prstClr val="black"/>
                </a:solidFill>
              </a:rPr>
              <a:t>affecting women in academia </a:t>
            </a:r>
            <a:r>
              <a:rPr lang="en-GB" sz="1600" dirty="0" smtClean="0">
                <a:solidFill>
                  <a:prstClr val="black"/>
                </a:solidFill>
              </a:rPr>
              <a:t>today</a:t>
            </a:r>
          </a:p>
          <a:p>
            <a:pPr algn="ctr" fontAlgn="base"/>
            <a:endParaRPr lang="en-GB" sz="1600" dirty="0">
              <a:solidFill>
                <a:prstClr val="black"/>
              </a:solidFill>
            </a:endParaRPr>
          </a:p>
          <a:p>
            <a:pPr algn="ctr" fontAlgn="base"/>
            <a:r>
              <a:rPr lang="en-GB" sz="1600" dirty="0">
                <a:solidFill>
                  <a:prstClr val="black"/>
                </a:solidFill>
              </a:rPr>
              <a:t>- P</a:t>
            </a:r>
            <a:r>
              <a:rPr lang="en-GB" sz="1600" dirty="0" smtClean="0">
                <a:solidFill>
                  <a:prstClr val="black"/>
                </a:solidFill>
              </a:rPr>
              <a:t>rovide </a:t>
            </a:r>
            <a:r>
              <a:rPr lang="en-GB" sz="1600" dirty="0">
                <a:solidFill>
                  <a:prstClr val="black"/>
                </a:solidFill>
              </a:rPr>
              <a:t>women in PG study with opportunities to </a:t>
            </a:r>
            <a:r>
              <a:rPr lang="en-GB" sz="1600" dirty="0" smtClean="0">
                <a:solidFill>
                  <a:prstClr val="black"/>
                </a:solidFill>
              </a:rPr>
              <a:t>develop their skills</a:t>
            </a:r>
          </a:p>
          <a:p>
            <a:pPr algn="ctr" fontAlgn="base"/>
            <a:endParaRPr lang="en-GB" sz="1600" dirty="0">
              <a:solidFill>
                <a:prstClr val="black"/>
              </a:solidFill>
            </a:endParaRPr>
          </a:p>
          <a:p>
            <a:pPr algn="ctr" fontAlgn="base"/>
            <a:r>
              <a:rPr lang="en-GB" sz="1600" dirty="0">
                <a:solidFill>
                  <a:prstClr val="black"/>
                </a:solidFill>
              </a:rPr>
              <a:t>- E</a:t>
            </a:r>
            <a:r>
              <a:rPr lang="en-GB" sz="1600" dirty="0" smtClean="0">
                <a:solidFill>
                  <a:prstClr val="black"/>
                </a:solidFill>
              </a:rPr>
              <a:t>ncourage </a:t>
            </a:r>
            <a:r>
              <a:rPr lang="en-GB" sz="1600" dirty="0">
                <a:solidFill>
                  <a:prstClr val="black"/>
                </a:solidFill>
              </a:rPr>
              <a:t>women in </a:t>
            </a:r>
            <a:r>
              <a:rPr lang="en-GB" sz="1600" dirty="0" smtClean="0">
                <a:solidFill>
                  <a:prstClr val="black"/>
                </a:solidFill>
              </a:rPr>
              <a:t>PG study </a:t>
            </a:r>
            <a:r>
              <a:rPr lang="en-GB" sz="1600" dirty="0">
                <a:solidFill>
                  <a:prstClr val="black"/>
                </a:solidFill>
              </a:rPr>
              <a:t>in their career development</a:t>
            </a:r>
          </a:p>
          <a:p>
            <a:endParaRPr lang="en-GB" dirty="0">
              <a:solidFill>
                <a:prstClr val="black"/>
              </a:solidFill>
            </a:endParaRPr>
          </a:p>
        </p:txBody>
      </p:sp>
    </p:spTree>
    <p:extLst>
      <p:ext uri="{BB962C8B-B14F-4D97-AF65-F5344CB8AC3E}">
        <p14:creationId xmlns:p14="http://schemas.microsoft.com/office/powerpoint/2010/main" val="190164670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27" y="476672"/>
            <a:ext cx="9089477" cy="5110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66912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https://lh4.googleusercontent.com/HztLUnJaEbm6A38SpM-WbvOYKpT6lM8ngdV9M1YBYtgDQTi5pdhiovlMyyNgBCaQd6sUGoFhI6NXqtc0Bgq66wa2hLk2oeDEbyZ1OteqHnf29F0Ar5BpyYAuHuQYREyV_JybLvp-wJ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9080" y="908720"/>
            <a:ext cx="6508159" cy="26642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94724" y="3429000"/>
            <a:ext cx="7776864" cy="2492990"/>
          </a:xfrm>
          <a:prstGeom prst="rect">
            <a:avLst/>
          </a:prstGeom>
          <a:noFill/>
        </p:spPr>
        <p:txBody>
          <a:bodyPr wrap="square" rtlCol="0">
            <a:spAutoFit/>
          </a:bodyPr>
          <a:lstStyle/>
          <a:p>
            <a:pPr algn="ctr" fontAlgn="base"/>
            <a:endParaRPr lang="en-GB" sz="2400" dirty="0">
              <a:solidFill>
                <a:prstClr val="black"/>
              </a:solidFill>
            </a:endParaRPr>
          </a:p>
          <a:p>
            <a:pPr algn="ctr" fontAlgn="base"/>
            <a:r>
              <a:rPr lang="en-GB" dirty="0" smtClean="0">
                <a:solidFill>
                  <a:prstClr val="black"/>
                </a:solidFill>
              </a:rPr>
              <a:t>Visit our website: </a:t>
            </a:r>
          </a:p>
          <a:p>
            <a:pPr algn="ctr" fontAlgn="base"/>
            <a:endParaRPr lang="en-GB" sz="2400" b="1" dirty="0">
              <a:solidFill>
                <a:prstClr val="black"/>
              </a:solidFill>
            </a:endParaRPr>
          </a:p>
          <a:p>
            <a:pPr algn="ctr" fontAlgn="base"/>
            <a:r>
              <a:rPr lang="en-GB" sz="2400" b="1" dirty="0" smtClean="0">
                <a:solidFill>
                  <a:prstClr val="black"/>
                </a:solidFill>
              </a:rPr>
              <a:t>pgwomeninacademia.co.uk</a:t>
            </a:r>
            <a:endParaRPr lang="en-GB" sz="2400" b="1" dirty="0">
              <a:solidFill>
                <a:prstClr val="black"/>
              </a:solidFill>
            </a:endParaRPr>
          </a:p>
          <a:p>
            <a:pPr algn="ctr" fontAlgn="base"/>
            <a:endParaRPr lang="en-GB" sz="2400" b="1" dirty="0" smtClean="0">
              <a:solidFill>
                <a:prstClr val="black"/>
              </a:solidFill>
            </a:endParaRPr>
          </a:p>
          <a:p>
            <a:pPr algn="ctr" fontAlgn="base"/>
            <a:r>
              <a:rPr lang="en-GB" sz="2400" dirty="0" smtClean="0">
                <a:solidFill>
                  <a:prstClr val="black"/>
                </a:solidFill>
              </a:rPr>
              <a:t>@</a:t>
            </a:r>
            <a:r>
              <a:rPr lang="en-GB" sz="2400" dirty="0" err="1" smtClean="0">
                <a:solidFill>
                  <a:prstClr val="black"/>
                </a:solidFill>
              </a:rPr>
              <a:t>pgwomenatshu</a:t>
            </a:r>
            <a:endParaRPr lang="en-GB" sz="2400" dirty="0" smtClean="0">
              <a:solidFill>
                <a:prstClr val="black"/>
              </a:solidFill>
            </a:endParaRPr>
          </a:p>
          <a:p>
            <a:endParaRPr lang="en-GB" dirty="0">
              <a:solidFill>
                <a:prstClr val="black"/>
              </a:solidFill>
            </a:endParaRP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5805" y="5182383"/>
            <a:ext cx="422704" cy="439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927380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Macintosh HD:Users:UOS:Desktop:Screen Shot 2017-09-06 at 09.54.01.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1390" r="31391"/>
          <a:stretch/>
        </p:blipFill>
        <p:spPr bwMode="auto">
          <a:xfrm>
            <a:off x="2771800" y="404669"/>
            <a:ext cx="3873614" cy="585428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4486109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ubtitle 2"/>
          <p:cNvSpPr>
            <a:spLocks noGrp="1"/>
          </p:cNvSpPr>
          <p:nvPr>
            <p:ph type="subTitle" idx="1"/>
          </p:nvPr>
        </p:nvSpPr>
        <p:spPr>
          <a:xfrm>
            <a:off x="685800" y="3611564"/>
            <a:ext cx="7772400" cy="1473621"/>
          </a:xfrm>
        </p:spPr>
        <p:txBody>
          <a:bodyPr/>
          <a:lstStyle/>
          <a:p>
            <a:pPr marR="0" algn="l" eaLnBrk="1" hangingPunct="1"/>
            <a:endParaRPr lang="en-GB" sz="1800" dirty="0"/>
          </a:p>
          <a:p>
            <a:pPr marR="0" eaLnBrk="1" hangingPunct="1"/>
            <a:r>
              <a:rPr lang="en-GB" sz="2400" dirty="0">
                <a:solidFill>
                  <a:srgbClr val="A9174B"/>
                </a:solidFill>
              </a:rPr>
              <a:t>Dr Nicola Palmer, Head of Doctoral Research Training</a:t>
            </a:r>
          </a:p>
          <a:p>
            <a:pPr marR="0" eaLnBrk="1" hangingPunct="1"/>
            <a:r>
              <a:rPr lang="en-GB" sz="2400" dirty="0">
                <a:solidFill>
                  <a:srgbClr val="A9174B"/>
                </a:solidFill>
              </a:rPr>
              <a:t>&amp; </a:t>
            </a:r>
            <a:r>
              <a:rPr lang="en-GB" sz="2400" dirty="0" smtClean="0">
                <a:solidFill>
                  <a:srgbClr val="A9174B"/>
                </a:solidFill>
              </a:rPr>
              <a:t>Liz Brearley, </a:t>
            </a:r>
            <a:r>
              <a:rPr lang="en-GB" sz="2400" dirty="0">
                <a:solidFill>
                  <a:srgbClr val="A9174B"/>
                </a:solidFill>
              </a:rPr>
              <a:t>Researcher Development </a:t>
            </a:r>
            <a:r>
              <a:rPr lang="en-GB" sz="2400" dirty="0" smtClean="0">
                <a:solidFill>
                  <a:srgbClr val="A9174B"/>
                </a:solidFill>
              </a:rPr>
              <a:t>Coordinator</a:t>
            </a:r>
            <a:endParaRPr lang="en-GB" sz="2400" dirty="0">
              <a:solidFill>
                <a:srgbClr val="A9174B"/>
              </a:solidFill>
            </a:endParaRPr>
          </a:p>
          <a:p>
            <a:pPr marR="0" eaLnBrk="1" hangingPunct="1"/>
            <a:r>
              <a:rPr lang="en-GB" sz="2400" dirty="0" smtClean="0">
                <a:solidFill>
                  <a:srgbClr val="A9174B"/>
                </a:solidFill>
              </a:rPr>
              <a:t>SHU </a:t>
            </a:r>
            <a:r>
              <a:rPr lang="en-GB" sz="2400" dirty="0">
                <a:solidFill>
                  <a:srgbClr val="A9174B"/>
                </a:solidFill>
              </a:rPr>
              <a:t>Doctoral School</a:t>
            </a:r>
            <a:r>
              <a:rPr lang="en-GB" sz="2400" dirty="0">
                <a:solidFill>
                  <a:schemeClr val="tx1"/>
                </a:solidFill>
              </a:rPr>
              <a:t>	</a:t>
            </a:r>
            <a:r>
              <a:rPr lang="en-GB" dirty="0"/>
              <a:t>		</a:t>
            </a:r>
          </a:p>
        </p:txBody>
      </p:sp>
      <p:sp>
        <p:nvSpPr>
          <p:cNvPr id="17412" name="Text Box 4"/>
          <p:cNvSpPr txBox="1">
            <a:spLocks noChangeArrowheads="1"/>
          </p:cNvSpPr>
          <p:nvPr/>
        </p:nvSpPr>
        <p:spPr bwMode="auto">
          <a:xfrm>
            <a:off x="971600" y="1340769"/>
            <a:ext cx="7128792" cy="853155"/>
          </a:xfrm>
          <a:prstGeom prst="rect">
            <a:avLst/>
          </a:prstGeom>
          <a:noFill/>
          <a:ln w="9525">
            <a:noFill/>
            <a:miter lim="800000"/>
            <a:headEnd/>
            <a:tailEnd/>
          </a:ln>
          <a:effectLst/>
        </p:spPr>
        <p:txBody>
          <a:bodyPr/>
          <a:lstStyle/>
          <a:p>
            <a:pPr algn="ctr" fontAlgn="base">
              <a:spcBef>
                <a:spcPct val="50000"/>
              </a:spcBef>
              <a:spcAft>
                <a:spcPct val="4000"/>
              </a:spcAft>
              <a:defRPr/>
            </a:pPr>
            <a:r>
              <a:rPr lang="en-GB" sz="3600" b="1" i="1" dirty="0">
                <a:solidFill>
                  <a:srgbClr val="A9174B"/>
                </a:solidFill>
                <a:effectLst>
                  <a:outerShdw blurRad="38100" dist="38100" dir="2700000" algn="tl">
                    <a:srgbClr val="C0C0C0"/>
                  </a:outerShdw>
                </a:effectLst>
                <a:latin typeface="Calibri" pitchFamily="34" charset="0"/>
                <a:cs typeface="Arial" charset="0"/>
              </a:rPr>
              <a:t>'An individual but not alone': </a:t>
            </a:r>
          </a:p>
          <a:p>
            <a:pPr algn="ctr" fontAlgn="base">
              <a:spcBef>
                <a:spcPct val="50000"/>
              </a:spcBef>
              <a:spcAft>
                <a:spcPct val="4000"/>
              </a:spcAft>
              <a:defRPr/>
            </a:pPr>
            <a:r>
              <a:rPr lang="en-GB" sz="2800" dirty="0">
                <a:solidFill>
                  <a:srgbClr val="A9174B"/>
                </a:solidFill>
                <a:latin typeface="Arial" panose="020B0604020202020204" pitchFamily="34" charset="0"/>
                <a:cs typeface="Arial" panose="020B0604020202020204" pitchFamily="34" charset="0"/>
              </a:rPr>
              <a:t>Building the Doctoral School community &amp; doctoral skills development</a:t>
            </a:r>
            <a:endParaRPr lang="en-US" sz="2800" dirty="0">
              <a:solidFill>
                <a:srgbClr val="A9174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33965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7704" y="476674"/>
            <a:ext cx="6472238" cy="397545"/>
          </a:xfrm>
        </p:spPr>
        <p:txBody>
          <a:bodyPr/>
          <a:lstStyle/>
          <a:p>
            <a:pPr algn="ctr"/>
            <a:r>
              <a:rPr lang="en-GB" sz="3200" dirty="0"/>
              <a:t>Our aspirations</a:t>
            </a:r>
          </a:p>
        </p:txBody>
      </p:sp>
      <p:sp>
        <p:nvSpPr>
          <p:cNvPr id="2" name="Content Placeholder 1"/>
          <p:cNvSpPr>
            <a:spLocks noGrp="1"/>
          </p:cNvSpPr>
          <p:nvPr>
            <p:ph idx="1"/>
          </p:nvPr>
        </p:nvSpPr>
        <p:spPr>
          <a:xfrm>
            <a:off x="1812939" y="1556795"/>
            <a:ext cx="6480175" cy="3373983"/>
          </a:xfrm>
        </p:spPr>
        <p:txBody>
          <a:bodyPr/>
          <a:lstStyle/>
          <a:p>
            <a:endParaRPr lang="en-GB" dirty="0"/>
          </a:p>
          <a:p>
            <a:r>
              <a:rPr lang="en-GB" sz="2400" dirty="0"/>
              <a:t>Creation of a SHU PGR student identity</a:t>
            </a:r>
          </a:p>
          <a:p>
            <a:r>
              <a:rPr lang="en-GB" sz="2400" dirty="0"/>
              <a:t>Excellent student experience for all SHU PGR students</a:t>
            </a:r>
          </a:p>
          <a:p>
            <a:r>
              <a:rPr lang="en-GB" sz="2400" dirty="0"/>
              <a:t>PGR Students as an integral part of Research Environment</a:t>
            </a:r>
          </a:p>
          <a:p>
            <a:r>
              <a:rPr lang="en-GB" sz="2400" dirty="0"/>
              <a:t>Supporting timely completion of the doctorate - academic, social, motivational support ('critical friends' etc.)</a:t>
            </a:r>
          </a:p>
          <a:p>
            <a:r>
              <a:rPr lang="en-GB" sz="2400" dirty="0"/>
              <a:t>Building </a:t>
            </a:r>
            <a:r>
              <a:rPr lang="en-GB" sz="2400" dirty="0" smtClean="0"/>
              <a:t>networks and equipping you for </a:t>
            </a:r>
            <a:r>
              <a:rPr lang="en-GB" sz="2400" b="1" dirty="0"/>
              <a:t>life beyond the doctorate....</a:t>
            </a:r>
          </a:p>
          <a:p>
            <a:pPr marL="109537" indent="0">
              <a:buNone/>
            </a:pPr>
            <a:endParaRPr lang="en-GB" sz="2400" dirty="0"/>
          </a:p>
          <a:p>
            <a:pPr marL="109537" indent="0">
              <a:buNone/>
            </a:pPr>
            <a:endParaRPr lang="en-GB" sz="2400" dirty="0"/>
          </a:p>
          <a:p>
            <a:r>
              <a:rPr lang="en-GB" sz="2400" b="1" dirty="0">
                <a:solidFill>
                  <a:srgbClr val="A9174B"/>
                </a:solidFill>
              </a:rPr>
              <a:t>Community, support and 'employability' as central issues</a:t>
            </a:r>
            <a:r>
              <a:rPr lang="en-GB" sz="2400" b="1" dirty="0">
                <a:solidFill>
                  <a:schemeClr val="tx2"/>
                </a:solidFill>
              </a:rPr>
              <a:t> </a:t>
            </a:r>
          </a:p>
        </p:txBody>
      </p:sp>
    </p:spTree>
    <p:extLst>
      <p:ext uri="{BB962C8B-B14F-4D97-AF65-F5344CB8AC3E}">
        <p14:creationId xmlns:p14="http://schemas.microsoft.com/office/powerpoint/2010/main" val="31899179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7704" y="476674"/>
            <a:ext cx="6472238" cy="397545"/>
          </a:xfrm>
        </p:spPr>
        <p:txBody>
          <a:bodyPr/>
          <a:lstStyle/>
          <a:p>
            <a:pPr algn="ctr"/>
            <a:r>
              <a:rPr lang="en-GB" sz="3200" dirty="0"/>
              <a:t>Did you know?....</a:t>
            </a:r>
          </a:p>
        </p:txBody>
      </p:sp>
      <p:sp>
        <p:nvSpPr>
          <p:cNvPr id="2" name="Content Placeholder 1"/>
          <p:cNvSpPr>
            <a:spLocks noGrp="1"/>
          </p:cNvSpPr>
          <p:nvPr>
            <p:ph idx="1"/>
          </p:nvPr>
        </p:nvSpPr>
        <p:spPr>
          <a:xfrm>
            <a:off x="1665114" y="1270326"/>
            <a:ext cx="6480175" cy="2716212"/>
          </a:xfrm>
        </p:spPr>
        <p:txBody>
          <a:bodyPr/>
          <a:lstStyle/>
          <a:p>
            <a:pPr marL="109537" indent="0">
              <a:buNone/>
            </a:pPr>
            <a:r>
              <a:rPr lang="en-GB" sz="2000" dirty="0"/>
              <a:t>The 2 biggest contributory factors to happiness around world are:</a:t>
            </a:r>
          </a:p>
          <a:p>
            <a:pPr marL="566737" indent="-457200">
              <a:buFont typeface="+mj-lt"/>
              <a:buAutoNum type="arabicPeriod"/>
            </a:pPr>
            <a:r>
              <a:rPr lang="en-GB" sz="2000" dirty="0">
                <a:solidFill>
                  <a:srgbClr val="A9174B"/>
                </a:solidFill>
              </a:rPr>
              <a:t>Sense of community </a:t>
            </a:r>
          </a:p>
          <a:p>
            <a:pPr marL="566737" indent="-457200">
              <a:buFont typeface="+mj-lt"/>
              <a:buAutoNum type="arabicPeriod"/>
            </a:pPr>
            <a:r>
              <a:rPr lang="en-GB" sz="2000" dirty="0">
                <a:solidFill>
                  <a:srgbClr val="A9174B"/>
                </a:solidFill>
              </a:rPr>
              <a:t>Frequent community celebrations</a:t>
            </a:r>
          </a:p>
        </p:txBody>
      </p:sp>
      <p:pic>
        <p:nvPicPr>
          <p:cNvPr id="2050" name="Picture 2" descr="Dancing whatever the weather. Image: Getty Imag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720" y="2492896"/>
            <a:ext cx="4872474" cy="30452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83568" y="5805264"/>
            <a:ext cx="7920880" cy="523220"/>
          </a:xfrm>
          <a:prstGeom prst="rect">
            <a:avLst/>
          </a:prstGeom>
        </p:spPr>
        <p:txBody>
          <a:bodyPr wrap="square">
            <a:spAutoFit/>
          </a:bodyPr>
          <a:lstStyle/>
          <a:p>
            <a:pPr marL="109537" fontAlgn="base">
              <a:spcBef>
                <a:spcPct val="0"/>
              </a:spcBef>
              <a:spcAft>
                <a:spcPct val="0"/>
              </a:spcAft>
            </a:pPr>
            <a:r>
              <a:rPr lang="en-GB" sz="1400" dirty="0">
                <a:solidFill>
                  <a:prstClr val="black"/>
                </a:solidFill>
                <a:latin typeface="Arial" charset="0"/>
              </a:rPr>
              <a:t>(Source: Thompson, T. (2015) What are the scientifically proven ways to be happier?, </a:t>
            </a:r>
            <a:r>
              <a:rPr lang="en-GB" sz="1400" i="1" dirty="0">
                <a:solidFill>
                  <a:prstClr val="black"/>
                </a:solidFill>
                <a:latin typeface="Arial" charset="0"/>
              </a:rPr>
              <a:t>The New Statesman</a:t>
            </a:r>
            <a:r>
              <a:rPr lang="en-GB" sz="1400" dirty="0">
                <a:solidFill>
                  <a:prstClr val="black"/>
                </a:solidFill>
                <a:latin typeface="Arial" charset="0"/>
              </a:rPr>
              <a:t>, 8</a:t>
            </a:r>
            <a:r>
              <a:rPr lang="en-GB" sz="1400" baseline="30000" dirty="0">
                <a:solidFill>
                  <a:prstClr val="black"/>
                </a:solidFill>
                <a:latin typeface="Arial" charset="0"/>
              </a:rPr>
              <a:t>th</a:t>
            </a:r>
            <a:r>
              <a:rPr lang="en-GB" sz="1400" dirty="0">
                <a:solidFill>
                  <a:prstClr val="black"/>
                </a:solidFill>
                <a:latin typeface="Arial" charset="0"/>
              </a:rPr>
              <a:t> July 2015)</a:t>
            </a:r>
          </a:p>
        </p:txBody>
      </p:sp>
    </p:spTree>
    <p:extLst>
      <p:ext uri="{BB962C8B-B14F-4D97-AF65-F5344CB8AC3E}">
        <p14:creationId xmlns:p14="http://schemas.microsoft.com/office/powerpoint/2010/main" val="40350645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lfmnf\AppData\Local\Microsoft\Windows\Temporary Internet Files\Content.IE5\104JJU3V\community[1].png"/>
          <p:cNvPicPr>
            <a:picLocks noChangeAspect="1" noChangeArrowheads="1"/>
          </p:cNvPicPr>
          <p:nvPr/>
        </p:nvPicPr>
        <p:blipFill>
          <a:blip r:embed="rId3">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1835696" y="476672"/>
            <a:ext cx="6472238" cy="1192634"/>
          </a:xfrm>
        </p:spPr>
        <p:txBody>
          <a:bodyPr/>
          <a:lstStyle/>
          <a:p>
            <a:pPr algn="ctr"/>
            <a:r>
              <a:rPr lang="en-GB" sz="3200" dirty="0"/>
              <a:t>Actively embracing the doctoral communities</a:t>
            </a:r>
            <a:br>
              <a:rPr lang="en-GB" sz="3200" dirty="0"/>
            </a:br>
            <a:endParaRPr lang="en-GB" sz="3200" dirty="0"/>
          </a:p>
        </p:txBody>
      </p:sp>
      <p:sp>
        <p:nvSpPr>
          <p:cNvPr id="2" name="Content Placeholder 1"/>
          <p:cNvSpPr>
            <a:spLocks noGrp="1"/>
          </p:cNvSpPr>
          <p:nvPr>
            <p:ph idx="1"/>
          </p:nvPr>
        </p:nvSpPr>
        <p:spPr>
          <a:xfrm>
            <a:off x="1110553" y="1772819"/>
            <a:ext cx="7643192" cy="4738687"/>
          </a:xfrm>
        </p:spPr>
        <p:txBody>
          <a:bodyPr/>
          <a:lstStyle/>
          <a:p>
            <a:endParaRPr lang="en-GB" dirty="0"/>
          </a:p>
          <a:p>
            <a:endParaRPr lang="en-GB" dirty="0"/>
          </a:p>
          <a:p>
            <a:pPr marL="109537" indent="0">
              <a:buNone/>
            </a:pPr>
            <a:endParaRPr lang="en-GB" dirty="0"/>
          </a:p>
          <a:p>
            <a:pPr lvl="1"/>
            <a:r>
              <a:rPr lang="en-GB" sz="2400" dirty="0"/>
              <a:t>What communities are you aware of so far at SHU?</a:t>
            </a:r>
          </a:p>
          <a:p>
            <a:pPr marL="392113" lvl="1" indent="0">
              <a:buNone/>
            </a:pPr>
            <a:endParaRPr lang="en-GB" sz="2400" dirty="0"/>
          </a:p>
          <a:p>
            <a:pPr lvl="1"/>
            <a:r>
              <a:rPr lang="en-GB" sz="2400" dirty="0"/>
              <a:t>Where do you fit in?</a:t>
            </a:r>
          </a:p>
          <a:p>
            <a:endParaRPr lang="en-GB" sz="2400" dirty="0">
              <a:solidFill>
                <a:schemeClr val="tx2"/>
              </a:solidFill>
            </a:endParaRPr>
          </a:p>
        </p:txBody>
      </p:sp>
    </p:spTree>
    <p:extLst>
      <p:ext uri="{BB962C8B-B14F-4D97-AF65-F5344CB8AC3E}">
        <p14:creationId xmlns:p14="http://schemas.microsoft.com/office/powerpoint/2010/main" val="17252374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520" y="274639"/>
            <a:ext cx="7488832" cy="397545"/>
          </a:xfrm>
        </p:spPr>
        <p:txBody>
          <a:bodyPr/>
          <a:lstStyle/>
          <a:p>
            <a:pPr algn="ctr"/>
            <a:r>
              <a:rPr lang="en-GB" sz="2800" dirty="0"/>
              <a:t>Example SHU Doctoral Community Events</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87921" y="887696"/>
            <a:ext cx="2190750" cy="145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796136" y="888367"/>
            <a:ext cx="2952328" cy="2304256"/>
          </a:xfrm>
          <a:prstGeom prst="rect">
            <a:avLst/>
          </a:prstGeom>
          <a:noFill/>
          <a:ln w="9525">
            <a:noFill/>
            <a:miter lim="800000"/>
            <a:headEnd/>
            <a:tailEnd/>
          </a:ln>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4138" y="5197923"/>
            <a:ext cx="2448272" cy="1580624"/>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543" y="908720"/>
            <a:ext cx="3137841" cy="228600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1270" y="3161949"/>
            <a:ext cx="3137840" cy="2032000"/>
          </a:xfrm>
          <a:prstGeom prst="rect">
            <a:avLst/>
          </a:prstGeom>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65853" y="4505266"/>
            <a:ext cx="2303051" cy="1588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Ideas Generator even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35921" y="3189153"/>
            <a:ext cx="2171854" cy="14401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shu.ac.uk/research/meri/sites/shu.ac.uk/files/Shuja%20award.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8614" y="2564906"/>
            <a:ext cx="2157522" cy="181633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572" y="4602825"/>
            <a:ext cx="2907519" cy="2203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804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GB" dirty="0" smtClean="0"/>
              <a:t>QAA level 8 descriptor (extract)</a:t>
            </a:r>
            <a:endParaRPr lang="en-GB" dirty="0"/>
          </a:p>
        </p:txBody>
      </p:sp>
      <p:sp>
        <p:nvSpPr>
          <p:cNvPr id="3" name="Content Placeholder 2"/>
          <p:cNvSpPr>
            <a:spLocks noGrp="1"/>
          </p:cNvSpPr>
          <p:nvPr>
            <p:ph idx="1"/>
          </p:nvPr>
        </p:nvSpPr>
        <p:spPr/>
        <p:txBody>
          <a:bodyPr/>
          <a:lstStyle/>
          <a:p>
            <a:pPr eaLnBrk="1" hangingPunct="1">
              <a:defRPr/>
            </a:pPr>
            <a:r>
              <a:rPr lang="en-GB" b="1" dirty="0"/>
              <a:t>Doctoral degrees are awarded to students who</a:t>
            </a:r>
          </a:p>
          <a:p>
            <a:pPr marL="0" indent="0" eaLnBrk="1" hangingPunct="1">
              <a:buFont typeface="Arial" pitchFamily="34" charset="0"/>
              <a:buNone/>
              <a:defRPr/>
            </a:pPr>
            <a:r>
              <a:rPr lang="en-GB" b="1" dirty="0" smtClean="0"/>
              <a:t>  have </a:t>
            </a:r>
            <a:r>
              <a:rPr lang="en-GB" b="1" dirty="0"/>
              <a:t>demonstrated:</a:t>
            </a:r>
          </a:p>
          <a:p>
            <a:pPr eaLnBrk="1" hangingPunct="1">
              <a:defRPr/>
            </a:pPr>
            <a:r>
              <a:rPr lang="en-GB" sz="1800" dirty="0" smtClean="0"/>
              <a:t>the </a:t>
            </a:r>
            <a:r>
              <a:rPr lang="en-GB" sz="1800" dirty="0"/>
              <a:t>creation and interpretation of new knowledge, </a:t>
            </a:r>
            <a:r>
              <a:rPr lang="en-GB" sz="1800" dirty="0" smtClean="0"/>
              <a:t>through original </a:t>
            </a:r>
            <a:r>
              <a:rPr lang="en-GB" sz="1800" dirty="0"/>
              <a:t>research or other advanced scholarship, of a quality </a:t>
            </a:r>
            <a:r>
              <a:rPr lang="en-GB" sz="1800" dirty="0" smtClean="0"/>
              <a:t>to satisfy </a:t>
            </a:r>
            <a:r>
              <a:rPr lang="en-GB" sz="1800" dirty="0"/>
              <a:t>peer review, extend the forefront of the discipline, </a:t>
            </a:r>
            <a:r>
              <a:rPr lang="en-GB" sz="1800" dirty="0" smtClean="0"/>
              <a:t>and merit publication</a:t>
            </a:r>
          </a:p>
          <a:p>
            <a:pPr eaLnBrk="1" hangingPunct="1">
              <a:defRPr/>
            </a:pPr>
            <a:r>
              <a:rPr lang="en-GB" sz="1800" dirty="0" smtClean="0"/>
              <a:t>a </a:t>
            </a:r>
            <a:r>
              <a:rPr lang="en-GB" sz="1800" dirty="0"/>
              <a:t>systematic acquisition and understanding of a </a:t>
            </a:r>
            <a:r>
              <a:rPr lang="en-GB" sz="1800" dirty="0" smtClean="0"/>
              <a:t>substantial body </a:t>
            </a:r>
            <a:r>
              <a:rPr lang="en-GB" sz="1800" dirty="0"/>
              <a:t>of knowledge which is at the forefront of an </a:t>
            </a:r>
            <a:r>
              <a:rPr lang="en-GB" sz="1800" dirty="0" smtClean="0"/>
              <a:t>academic discipline </a:t>
            </a:r>
            <a:r>
              <a:rPr lang="en-GB" sz="1800" dirty="0"/>
              <a:t>or area of professional practice</a:t>
            </a:r>
          </a:p>
          <a:p>
            <a:pPr eaLnBrk="1" hangingPunct="1">
              <a:defRPr/>
            </a:pPr>
            <a:r>
              <a:rPr lang="en-GB" sz="1800" dirty="0" smtClean="0"/>
              <a:t>the </a:t>
            </a:r>
            <a:r>
              <a:rPr lang="en-GB" sz="1800" dirty="0"/>
              <a:t>general ability to conceptualise, design and implement </a:t>
            </a:r>
            <a:r>
              <a:rPr lang="en-GB" sz="1800" dirty="0" smtClean="0"/>
              <a:t>a project </a:t>
            </a:r>
            <a:r>
              <a:rPr lang="en-GB" sz="1800" dirty="0"/>
              <a:t>for the generation of new knowledge, applications </a:t>
            </a:r>
            <a:r>
              <a:rPr lang="en-GB" sz="1800" dirty="0" smtClean="0"/>
              <a:t>or understanding </a:t>
            </a:r>
            <a:r>
              <a:rPr lang="en-GB" sz="1800" dirty="0"/>
              <a:t>at the forefront of the discipline, and to </a:t>
            </a:r>
            <a:r>
              <a:rPr lang="en-GB" sz="1800" dirty="0" smtClean="0"/>
              <a:t>adjust the </a:t>
            </a:r>
            <a:r>
              <a:rPr lang="en-GB" sz="1800" dirty="0"/>
              <a:t>project design in the light of unforeseen problems</a:t>
            </a:r>
          </a:p>
          <a:p>
            <a:pPr eaLnBrk="1" hangingPunct="1">
              <a:defRPr/>
            </a:pPr>
            <a:r>
              <a:rPr lang="en-GB" sz="1800" dirty="0" smtClean="0"/>
              <a:t>a </a:t>
            </a:r>
            <a:r>
              <a:rPr lang="en-GB" sz="1800" dirty="0"/>
              <a:t>detailed understanding of applicable techniques for </a:t>
            </a:r>
            <a:r>
              <a:rPr lang="en-GB" sz="1800" dirty="0" smtClean="0"/>
              <a:t>research and </a:t>
            </a:r>
            <a:r>
              <a:rPr lang="en-GB" sz="1800" dirty="0"/>
              <a:t>advanced academic enquiry.</a:t>
            </a:r>
          </a:p>
        </p:txBody>
      </p:sp>
    </p:spTree>
    <p:extLst>
      <p:ext uri="{BB962C8B-B14F-4D97-AF65-F5344CB8AC3E}">
        <p14:creationId xmlns:p14="http://schemas.microsoft.com/office/powerpoint/2010/main" val="188693830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Sheffield Hallam Doctoral School</a:t>
            </a:r>
            <a:endParaRPr lang="en-GB" dirty="0"/>
          </a:p>
        </p:txBody>
      </p:sp>
      <p:sp>
        <p:nvSpPr>
          <p:cNvPr id="3" name="Text Placeholder 2"/>
          <p:cNvSpPr>
            <a:spLocks noGrp="1"/>
          </p:cNvSpPr>
          <p:nvPr>
            <p:ph type="body" sz="quarter" idx="10"/>
          </p:nvPr>
        </p:nvSpPr>
        <p:spPr/>
        <p:txBody>
          <a:bodyPr/>
          <a:lstStyle/>
          <a:p>
            <a:r>
              <a:rPr lang="en-GB" dirty="0" smtClean="0">
                <a:hlinkClick r:id="rId3"/>
              </a:rPr>
              <a:t>https://blogs.shu.ac.uk/doctoralschool/</a:t>
            </a:r>
            <a:endParaRPr lang="en-GB"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52" y="2348882"/>
            <a:ext cx="6937623" cy="3900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24837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buFont typeface="FS Clerkenwell" pitchFamily="50" charset="0"/>
              <a:buNone/>
              <a:defRPr/>
            </a:pPr>
            <a:r>
              <a:rPr lang="en-GB" dirty="0"/>
              <a:t>Connect with the SHU doctoral community</a:t>
            </a:r>
            <a:endParaRPr dirty="0"/>
          </a:p>
        </p:txBody>
      </p:sp>
      <p:sp>
        <p:nvSpPr>
          <p:cNvPr id="5" name="Content Placeholder 4"/>
          <p:cNvSpPr>
            <a:spLocks noGrp="1"/>
          </p:cNvSpPr>
          <p:nvPr>
            <p:ph idx="1"/>
          </p:nvPr>
        </p:nvSpPr>
        <p:spPr/>
        <p:txBody>
          <a:bodyPr/>
          <a:lstStyle/>
          <a:p>
            <a:r>
              <a:rPr lang="en-GB" dirty="0">
                <a:latin typeface="Arial" charset="0"/>
                <a:cs typeface="Arial" charset="0"/>
              </a:rPr>
              <a:t>Send us your news, events, stories, reflections, tips or anything else you want to share with the doctoral community.</a:t>
            </a:r>
          </a:p>
          <a:p>
            <a:r>
              <a:rPr lang="en-GB" dirty="0">
                <a:latin typeface="Arial" charset="0"/>
                <a:cs typeface="Arial" charset="0"/>
              </a:rPr>
              <a:t> </a:t>
            </a:r>
          </a:p>
          <a:p>
            <a:pPr>
              <a:lnSpc>
                <a:spcPct val="150000"/>
              </a:lnSpc>
            </a:pPr>
            <a:r>
              <a:rPr lang="fr-FR" u="sng" dirty="0">
                <a:hlinkClick r:id="rId3"/>
              </a:rPr>
              <a:t>doctoralschool@shu.ac.uk</a:t>
            </a:r>
            <a:endParaRPr lang="fr-FR" u="sng" dirty="0"/>
          </a:p>
          <a:p>
            <a:pPr>
              <a:lnSpc>
                <a:spcPct val="150000"/>
              </a:lnSpc>
            </a:pPr>
            <a:r>
              <a:rPr lang="fr-FR" dirty="0"/>
              <a:t>@</a:t>
            </a:r>
            <a:r>
              <a:rPr lang="fr-FR" dirty="0" err="1"/>
              <a:t>SHDocSchool</a:t>
            </a:r>
            <a:endParaRPr lang="fr-FR" dirty="0"/>
          </a:p>
          <a:p>
            <a:pPr>
              <a:lnSpc>
                <a:spcPct val="150000"/>
              </a:lnSpc>
            </a:pPr>
            <a:endParaRPr lang="fr-FR" dirty="0"/>
          </a:p>
          <a:p>
            <a:pPr>
              <a:lnSpc>
                <a:spcPct val="150000"/>
              </a:lnSpc>
            </a:pPr>
            <a:r>
              <a:rPr lang="fr-FR" dirty="0"/>
              <a:t>Contact </a:t>
            </a:r>
            <a:r>
              <a:rPr lang="fr-FR" dirty="0" err="1"/>
              <a:t>your</a:t>
            </a:r>
            <a:r>
              <a:rPr lang="fr-FR" dirty="0"/>
              <a:t> local </a:t>
            </a:r>
            <a:r>
              <a:rPr lang="fr-FR" dirty="0">
                <a:hlinkClick r:id="rId4"/>
              </a:rPr>
              <a:t>PGR </a:t>
            </a:r>
            <a:r>
              <a:rPr lang="fr-FR" dirty="0" err="1">
                <a:hlinkClick r:id="rId4"/>
              </a:rPr>
              <a:t>student</a:t>
            </a:r>
            <a:r>
              <a:rPr lang="fr-FR" dirty="0">
                <a:hlinkClick r:id="rId4"/>
              </a:rPr>
              <a:t> </a:t>
            </a:r>
            <a:r>
              <a:rPr lang="fr-FR" dirty="0" err="1">
                <a:hlinkClick r:id="rId4"/>
              </a:rPr>
              <a:t>rep</a:t>
            </a:r>
            <a:endParaRPr lang="en-GB" dirty="0"/>
          </a:p>
          <a:p>
            <a:pPr>
              <a:lnSpc>
                <a:spcPct val="150000"/>
              </a:lnSpc>
            </a:pPr>
            <a:endParaRPr lang="en-GB" dirty="0"/>
          </a:p>
          <a:p>
            <a:endParaRPr lang="en-GB" dirty="0">
              <a:latin typeface="Arial" charset="0"/>
              <a:cs typeface="Arial" charset="0"/>
            </a:endParaRPr>
          </a:p>
          <a:p>
            <a:endParaRPr lang="en-GB" dirty="0"/>
          </a:p>
        </p:txBody>
      </p:sp>
      <p:sp>
        <p:nvSpPr>
          <p:cNvPr id="3" name="Text Placeholder 2"/>
          <p:cNvSpPr>
            <a:spLocks noGrp="1"/>
          </p:cNvSpPr>
          <p:nvPr>
            <p:ph type="body" sz="quarter" idx="10"/>
          </p:nvPr>
        </p:nvSpPr>
        <p:spPr/>
        <p:txBody>
          <a:bodyPr/>
          <a:lstStyle/>
          <a:p>
            <a:r>
              <a:rPr lang="en-GB" dirty="0">
                <a:hlinkClick r:id="rId5"/>
              </a:rPr>
              <a:t>https://blogs.shu.ac.uk/doctoralschool/</a:t>
            </a:r>
            <a:endParaRPr lang="en-GB" dirty="0"/>
          </a:p>
        </p:txBody>
      </p:sp>
    </p:spTree>
    <p:extLst>
      <p:ext uri="{BB962C8B-B14F-4D97-AF65-F5344CB8AC3E}">
        <p14:creationId xmlns:p14="http://schemas.microsoft.com/office/powerpoint/2010/main" val="12016575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Doctoral Skills Development</a:t>
            </a:r>
            <a:endParaRPr lang="en-GB" dirty="0"/>
          </a:p>
        </p:txBody>
      </p:sp>
      <p:sp>
        <p:nvSpPr>
          <p:cNvPr id="3" name="Text Placeholder 2"/>
          <p:cNvSpPr>
            <a:spLocks noGrp="1"/>
          </p:cNvSpPr>
          <p:nvPr>
            <p:ph type="body" sz="quarter" idx="10"/>
          </p:nvPr>
        </p:nvSpPr>
        <p:spPr/>
        <p:txBody>
          <a:bodyPr/>
          <a:lstStyle/>
          <a:p>
            <a:r>
              <a:rPr lang="en-GB" smtClean="0"/>
              <a:t>Why?</a:t>
            </a:r>
            <a:endParaRPr lang="en-GB" dirty="0"/>
          </a:p>
        </p:txBody>
      </p:sp>
      <p:sp>
        <p:nvSpPr>
          <p:cNvPr id="6" name="Rectangle 3"/>
          <p:cNvSpPr txBox="1">
            <a:spLocks/>
          </p:cNvSpPr>
          <p:nvPr/>
        </p:nvSpPr>
        <p:spPr bwMode="auto">
          <a:xfrm>
            <a:off x="1812929" y="2636912"/>
            <a:ext cx="6480175" cy="34563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80975" indent="-180975" algn="l" rtl="0" fontAlgn="base">
              <a:lnSpc>
                <a:spcPts val="2100"/>
              </a:lnSpc>
              <a:spcBef>
                <a:spcPct val="0"/>
              </a:spcBef>
              <a:spcAft>
                <a:spcPct val="0"/>
              </a:spcAft>
              <a:buSzPct val="80000"/>
              <a:buFont typeface="Arial" charset="0"/>
              <a:buChar char="•"/>
              <a:defRPr kern="1200">
                <a:solidFill>
                  <a:schemeClr val="tx1"/>
                </a:solidFill>
                <a:latin typeface="Arial" pitchFamily="34" charset="0"/>
                <a:ea typeface="+mn-ea"/>
                <a:cs typeface="Arial" pitchFamily="34" charset="0"/>
              </a:defRPr>
            </a:lvl1pPr>
            <a:lvl2pPr marL="449263" indent="-268288" algn="l" rtl="0" fontAlgn="base">
              <a:lnSpc>
                <a:spcPts val="2100"/>
              </a:lnSpc>
              <a:spcBef>
                <a:spcPct val="0"/>
              </a:spcBef>
              <a:spcAft>
                <a:spcPct val="0"/>
              </a:spcAft>
              <a:buFont typeface="Arial" charset="0"/>
              <a:buChar char="–"/>
              <a:defRPr kern="1200">
                <a:solidFill>
                  <a:schemeClr val="tx1"/>
                </a:solidFill>
                <a:latin typeface="Arial" pitchFamily="34" charset="0"/>
                <a:ea typeface="+mn-ea"/>
                <a:cs typeface="Arial" pitchFamily="34" charset="0"/>
              </a:defRPr>
            </a:lvl2pPr>
            <a:lvl3pPr marL="630238" indent="-180975" algn="l" rtl="0" fontAlgn="base">
              <a:lnSpc>
                <a:spcPts val="2100"/>
              </a:lnSpc>
              <a:spcBef>
                <a:spcPct val="0"/>
              </a:spcBef>
              <a:spcAft>
                <a:spcPct val="0"/>
              </a:spcAft>
              <a:buFont typeface="Arial" charset="0"/>
              <a:buChar char="•"/>
              <a:defRPr kern="1200">
                <a:solidFill>
                  <a:schemeClr val="tx1"/>
                </a:solidFill>
                <a:latin typeface="Arial" pitchFamily="34" charset="0"/>
                <a:ea typeface="+mn-ea"/>
                <a:cs typeface="Arial" pitchFamily="34" charset="0"/>
              </a:defRPr>
            </a:lvl3pPr>
            <a:lvl4pPr marL="896938" indent="-266700" algn="l" rtl="0" fontAlgn="base">
              <a:lnSpc>
                <a:spcPts val="2100"/>
              </a:lnSpc>
              <a:spcBef>
                <a:spcPct val="0"/>
              </a:spcBef>
              <a:spcAft>
                <a:spcPct val="0"/>
              </a:spcAft>
              <a:buFont typeface="Arial" charset="0"/>
              <a:buChar char="–"/>
              <a:defRPr kern="1200">
                <a:solidFill>
                  <a:schemeClr val="tx1"/>
                </a:solidFill>
                <a:latin typeface="Arial" pitchFamily="34" charset="0"/>
                <a:ea typeface="+mn-ea"/>
                <a:cs typeface="Arial" pitchFamily="34" charset="0"/>
              </a:defRPr>
            </a:lvl4pPr>
            <a:lvl5pPr marL="1077913" indent="-180975" algn="l" rtl="0" fontAlgn="base">
              <a:lnSpc>
                <a:spcPts val="2100"/>
              </a:lnSpc>
              <a:spcBef>
                <a:spcPct val="0"/>
              </a:spcBef>
              <a:spcAft>
                <a:spcPct val="0"/>
              </a:spcAft>
              <a:buFont typeface="Arial" charset="0"/>
              <a:buChar char="»"/>
              <a:defRPr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sz="2000" dirty="0">
              <a:solidFill>
                <a:prstClr val="black"/>
              </a:solidFill>
            </a:endParaRPr>
          </a:p>
          <a:p>
            <a:r>
              <a:rPr lang="en-GB" sz="2000" dirty="0">
                <a:solidFill>
                  <a:prstClr val="black"/>
                </a:solidFill>
              </a:rPr>
              <a:t>Expectations - QAA and research funders</a:t>
            </a:r>
          </a:p>
          <a:p>
            <a:pPr marL="109537" indent="0">
              <a:buFont typeface="Arial" charset="0"/>
              <a:buNone/>
            </a:pPr>
            <a:endParaRPr lang="en-GB" sz="2000" dirty="0">
              <a:solidFill>
                <a:prstClr val="black"/>
              </a:solidFill>
            </a:endParaRPr>
          </a:p>
          <a:p>
            <a:r>
              <a:rPr lang="en-GB" sz="2000" dirty="0">
                <a:solidFill>
                  <a:prstClr val="black"/>
                </a:solidFill>
              </a:rPr>
              <a:t>Mantra now that: PhD = thesis + PPD</a:t>
            </a:r>
          </a:p>
          <a:p>
            <a:pPr marL="0" indent="0">
              <a:buFont typeface="Arial" charset="0"/>
              <a:buNone/>
            </a:pPr>
            <a:endParaRPr lang="en-GB" sz="2000" dirty="0">
              <a:solidFill>
                <a:prstClr val="black"/>
              </a:solidFill>
            </a:endParaRPr>
          </a:p>
          <a:p>
            <a:r>
              <a:rPr lang="en-GB" sz="2000" dirty="0">
                <a:solidFill>
                  <a:prstClr val="black"/>
                </a:solidFill>
              </a:rPr>
              <a:t>Employability - need transferable skills whether preparing to go into academia or industry</a:t>
            </a:r>
          </a:p>
          <a:p>
            <a:endParaRPr lang="en-GB" sz="2000" dirty="0">
              <a:solidFill>
                <a:prstClr val="black"/>
              </a:solidFill>
            </a:endParaRPr>
          </a:p>
          <a:p>
            <a:r>
              <a:rPr lang="en-GB" sz="2000" dirty="0">
                <a:solidFill>
                  <a:prstClr val="black"/>
                </a:solidFill>
              </a:rPr>
              <a:t>Competition with PGRs at other institutions - Doctoral Training Centre 'balanced skills portfolio' model</a:t>
            </a:r>
          </a:p>
          <a:p>
            <a:endParaRPr lang="en-GB" sz="2000" dirty="0">
              <a:solidFill>
                <a:prstClr val="black"/>
              </a:solidFill>
            </a:endParaRPr>
          </a:p>
        </p:txBody>
      </p:sp>
    </p:spTree>
    <p:extLst>
      <p:ext uri="{BB962C8B-B14F-4D97-AF65-F5344CB8AC3E}">
        <p14:creationId xmlns:p14="http://schemas.microsoft.com/office/powerpoint/2010/main" val="15775729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Doctoral Skills Development</a:t>
            </a:r>
          </a:p>
        </p:txBody>
      </p:sp>
      <p:sp>
        <p:nvSpPr>
          <p:cNvPr id="3" name="Text Placeholder 2"/>
          <p:cNvSpPr>
            <a:spLocks noGrp="1"/>
          </p:cNvSpPr>
          <p:nvPr>
            <p:ph type="body" sz="quarter" idx="10"/>
          </p:nvPr>
        </p:nvSpPr>
        <p:spPr/>
        <p:txBody>
          <a:bodyPr/>
          <a:lstStyle/>
          <a:p>
            <a:r>
              <a:rPr lang="en-GB" dirty="0"/>
              <a:t>What?</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2564905"/>
            <a:ext cx="3240360" cy="3235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60" y="3018488"/>
            <a:ext cx="4538339" cy="2327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99592" y="5951023"/>
            <a:ext cx="7416824" cy="646331"/>
          </a:xfrm>
          <a:prstGeom prst="rect">
            <a:avLst/>
          </a:prstGeom>
          <a:noFill/>
          <a:ln>
            <a:solidFill>
              <a:schemeClr val="accent2"/>
            </a:solidFill>
          </a:ln>
        </p:spPr>
        <p:txBody>
          <a:bodyPr wrap="square" rtlCol="0">
            <a:spAutoFit/>
          </a:bodyPr>
          <a:lstStyle/>
          <a:p>
            <a:pPr fontAlgn="base">
              <a:spcBef>
                <a:spcPct val="0"/>
              </a:spcBef>
              <a:spcAft>
                <a:spcPct val="0"/>
              </a:spcAft>
            </a:pPr>
            <a:r>
              <a:rPr lang="en-GB" dirty="0">
                <a:solidFill>
                  <a:prstClr val="black"/>
                </a:solidFill>
                <a:latin typeface="Arial" charset="0"/>
              </a:rPr>
              <a:t>Use the Researcher Development Framework (RDF) to identify your development needs</a:t>
            </a:r>
          </a:p>
        </p:txBody>
      </p:sp>
    </p:spTree>
    <p:extLst>
      <p:ext uri="{BB962C8B-B14F-4D97-AF65-F5344CB8AC3E}">
        <p14:creationId xmlns:p14="http://schemas.microsoft.com/office/powerpoint/2010/main" val="334951496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Doctoral Skills Development</a:t>
            </a:r>
          </a:p>
        </p:txBody>
      </p:sp>
      <p:sp>
        <p:nvSpPr>
          <p:cNvPr id="3" name="Text Placeholder 2"/>
          <p:cNvSpPr>
            <a:spLocks noGrp="1"/>
          </p:cNvSpPr>
          <p:nvPr>
            <p:ph type="body" sz="quarter" idx="10"/>
          </p:nvPr>
        </p:nvSpPr>
        <p:spPr/>
        <p:txBody>
          <a:bodyPr/>
          <a:lstStyle/>
          <a:p>
            <a:r>
              <a:rPr lang="en-GB" dirty="0"/>
              <a:t>When? (How?)</a:t>
            </a:r>
          </a:p>
        </p:txBody>
      </p:sp>
      <p:sp>
        <p:nvSpPr>
          <p:cNvPr id="10" name="TextBox 9"/>
          <p:cNvSpPr txBox="1"/>
          <p:nvPr/>
        </p:nvSpPr>
        <p:spPr>
          <a:xfrm>
            <a:off x="1043608" y="2564904"/>
            <a:ext cx="7416824" cy="369332"/>
          </a:xfrm>
          <a:prstGeom prst="rect">
            <a:avLst/>
          </a:prstGeom>
          <a:noFill/>
          <a:ln>
            <a:solidFill>
              <a:schemeClr val="accent2"/>
            </a:solidFill>
          </a:ln>
        </p:spPr>
        <p:txBody>
          <a:bodyPr wrap="square" rtlCol="0">
            <a:spAutoFit/>
          </a:bodyPr>
          <a:lstStyle/>
          <a:p>
            <a:pPr fontAlgn="base">
              <a:spcBef>
                <a:spcPct val="0"/>
              </a:spcBef>
              <a:spcAft>
                <a:spcPct val="0"/>
              </a:spcAft>
            </a:pPr>
            <a:r>
              <a:rPr lang="en-GB" dirty="0">
                <a:solidFill>
                  <a:prstClr val="black"/>
                </a:solidFill>
                <a:latin typeface="Arial" charset="0"/>
              </a:rPr>
              <a:t>Use the events calendar to see what’s coming up and book your place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036" y="3068962"/>
            <a:ext cx="5919975" cy="3328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944967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6186" y="260648"/>
            <a:ext cx="6184246" cy="1113200"/>
          </a:xfrm>
        </p:spPr>
        <p:txBody>
          <a:bodyPr/>
          <a:lstStyle/>
          <a:p>
            <a:pPr fontAlgn="auto">
              <a:spcAft>
                <a:spcPts val="0"/>
              </a:spcAft>
              <a:buFont typeface="FS Clerkenwell" pitchFamily="50" charset="0"/>
              <a:buNone/>
              <a:defRPr/>
            </a:pPr>
            <a:r>
              <a:rPr dirty="0"/>
              <a:t>Doctoral Research Training Series</a:t>
            </a:r>
            <a:br>
              <a:rPr dirty="0"/>
            </a:br>
            <a:r>
              <a:rPr lang="en-GB" i="1" dirty="0">
                <a:solidFill>
                  <a:srgbClr val="621B40"/>
                </a:solidFill>
              </a:rPr>
              <a:t>a needs-based development programme, aligned to the </a:t>
            </a:r>
            <a:r>
              <a:rPr lang="en-GB" i="1" dirty="0" smtClean="0">
                <a:solidFill>
                  <a:srgbClr val="621B40"/>
                </a:solidFill>
              </a:rPr>
              <a:t>PGR lifecycle and the Researcher </a:t>
            </a:r>
            <a:r>
              <a:rPr lang="en-GB" i="1" dirty="0">
                <a:solidFill>
                  <a:srgbClr val="621B40"/>
                </a:solidFill>
              </a:rPr>
              <a:t>Development Framework (RDF)</a:t>
            </a:r>
            <a:br>
              <a:rPr lang="en-GB" i="1" dirty="0">
                <a:solidFill>
                  <a:srgbClr val="621B40"/>
                </a:solidFill>
              </a:rPr>
            </a:br>
            <a:r>
              <a:rPr lang="en-GB" i="1" dirty="0">
                <a:solidFill>
                  <a:srgbClr val="621B40"/>
                </a:solidFill>
              </a:rPr>
              <a:t/>
            </a:r>
            <a:br>
              <a:rPr lang="en-GB" i="1" dirty="0">
                <a:solidFill>
                  <a:srgbClr val="621B40"/>
                </a:solidFill>
              </a:rPr>
            </a:br>
            <a:r>
              <a:rPr lang="en-GB" i="1" dirty="0" smtClean="0">
                <a:solidFill>
                  <a:srgbClr val="621B40"/>
                </a:solidFill>
              </a:rPr>
              <a:t/>
            </a:r>
            <a:br>
              <a:rPr lang="en-GB" i="1" dirty="0" smtClean="0">
                <a:solidFill>
                  <a:srgbClr val="621B40"/>
                </a:solidFill>
              </a:rPr>
            </a:br>
            <a:r>
              <a:rPr lang="en-GB" i="1" dirty="0" smtClean="0">
                <a:solidFill>
                  <a:srgbClr val="621B40"/>
                </a:solidFill>
              </a:rPr>
              <a:t/>
            </a:r>
            <a:br>
              <a:rPr lang="en-GB" i="1" dirty="0" smtClean="0">
                <a:solidFill>
                  <a:srgbClr val="621B40"/>
                </a:solidFill>
              </a:rPr>
            </a:br>
            <a:r>
              <a:rPr lang="en-GB" i="1" dirty="0">
                <a:solidFill>
                  <a:srgbClr val="621B40"/>
                </a:solidFill>
              </a:rPr>
              <a:t/>
            </a:r>
            <a:br>
              <a:rPr lang="en-GB" i="1" dirty="0">
                <a:solidFill>
                  <a:srgbClr val="621B40"/>
                </a:solidFill>
              </a:rPr>
            </a:br>
            <a:r>
              <a:rPr lang="en-GB" i="1" dirty="0">
                <a:solidFill>
                  <a:srgbClr val="621B40"/>
                </a:solidFill>
              </a:rPr>
              <a:t/>
            </a:r>
            <a:br>
              <a:rPr lang="en-GB" i="1" dirty="0">
                <a:solidFill>
                  <a:srgbClr val="621B40"/>
                </a:solidFill>
              </a:rPr>
            </a:br>
            <a:endParaRPr i="1" dirty="0">
              <a:solidFill>
                <a:srgbClr val="621B40"/>
              </a:solidFill>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7" y="1628800"/>
            <a:ext cx="8554803" cy="480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812838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809041" y="1340768"/>
            <a:ext cx="6480175" cy="360040"/>
          </a:xfrm>
        </p:spPr>
        <p:txBody>
          <a:bodyPr/>
          <a:lstStyle/>
          <a:p>
            <a:r>
              <a:rPr lang="en-GB" dirty="0" smtClean="0"/>
              <a:t>Teaching Skills for Doctoral Students </a:t>
            </a:r>
            <a:endParaRPr lang="en-GB" dirty="0"/>
          </a:p>
          <a:p>
            <a:r>
              <a:rPr lang="en-GB" dirty="0"/>
              <a:t>Programme run over 4 consecutive weeks</a:t>
            </a:r>
          </a:p>
          <a:p>
            <a:endParaRPr lang="en-GB" dirty="0" smtClean="0"/>
          </a:p>
          <a:p>
            <a:r>
              <a:rPr lang="en-GB" dirty="0" smtClean="0"/>
              <a:t>Online </a:t>
            </a:r>
            <a:r>
              <a:rPr lang="en-GB" dirty="0" err="1" smtClean="0"/>
              <a:t>Epigeum</a:t>
            </a:r>
            <a:r>
              <a:rPr lang="en-GB" dirty="0" smtClean="0"/>
              <a:t> courses</a:t>
            </a:r>
          </a:p>
          <a:p>
            <a:endParaRPr lang="en-GB" dirty="0" smtClean="0"/>
          </a:p>
          <a:p>
            <a:r>
              <a:rPr lang="en-GB" dirty="0" smtClean="0"/>
              <a:t>The Brilliant Club </a:t>
            </a:r>
            <a:endParaRPr lang="en-GB" dirty="0"/>
          </a:p>
        </p:txBody>
      </p:sp>
      <p:pic>
        <p:nvPicPr>
          <p:cNvPr id="5123" name="Picture 3" descr="C:\Users\rioes\AppData\Local\Microsoft\Windows\Temporary Internet Files\Content.IE5\S33GLRPJ\International-Students-080-TESO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001" b="36774"/>
          <a:stretch/>
        </p:blipFill>
        <p:spPr bwMode="auto">
          <a:xfrm>
            <a:off x="0" y="3501010"/>
            <a:ext cx="9144000" cy="3309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77875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Academic </a:t>
            </a:r>
            <a:r>
              <a:rPr lang="en-GB" dirty="0" smtClean="0"/>
              <a:t>writing</a:t>
            </a:r>
            <a:br>
              <a:rPr lang="en-GB" dirty="0" smtClean="0"/>
            </a:br>
            <a:r>
              <a:rPr lang="en-GB" dirty="0" smtClean="0"/>
              <a:t/>
            </a:r>
            <a:br>
              <a:rPr lang="en-GB" dirty="0" smtClean="0"/>
            </a:br>
            <a:r>
              <a:rPr lang="en-GB" dirty="0" smtClean="0"/>
              <a:t/>
            </a:r>
            <a:br>
              <a:rPr lang="en-GB" dirty="0" smtClean="0"/>
            </a:br>
            <a:r>
              <a:rPr lang="en-GB" dirty="0"/>
              <a:t/>
            </a:r>
            <a:br>
              <a:rPr lang="en-GB" dirty="0"/>
            </a:br>
            <a:endParaRPr lang="en-GB" dirty="0"/>
          </a:p>
        </p:txBody>
      </p:sp>
      <p:sp>
        <p:nvSpPr>
          <p:cNvPr id="3" name="Text Placeholder 2"/>
          <p:cNvSpPr>
            <a:spLocks noGrp="1"/>
          </p:cNvSpPr>
          <p:nvPr>
            <p:ph type="body" sz="quarter" idx="10"/>
          </p:nvPr>
        </p:nvSpPr>
        <p:spPr>
          <a:xfrm>
            <a:off x="1809041" y="2060848"/>
            <a:ext cx="6480175" cy="360040"/>
          </a:xfrm>
        </p:spPr>
        <p:txBody>
          <a:bodyPr/>
          <a:lstStyle/>
          <a:p>
            <a:r>
              <a:rPr lang="en-GB" dirty="0"/>
              <a:t>Regular Shut Up and Write! </a:t>
            </a:r>
            <a:r>
              <a:rPr lang="en-GB" dirty="0" smtClean="0"/>
              <a:t>sessions</a:t>
            </a:r>
          </a:p>
          <a:p>
            <a:endParaRPr lang="en-GB" dirty="0" smtClean="0"/>
          </a:p>
          <a:p>
            <a:r>
              <a:rPr lang="en-GB" dirty="0" smtClean="0"/>
              <a:t>Academic English for your PhD</a:t>
            </a:r>
            <a:endParaRPr lang="en-GB" dirty="0"/>
          </a:p>
        </p:txBody>
      </p:sp>
      <p:pic>
        <p:nvPicPr>
          <p:cNvPr id="5" name="Picture Placeholder 4"/>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21888" b="21888"/>
          <a:stretch>
            <a:fillRect/>
          </a:stretch>
        </p:blipFill>
        <p:spPr/>
      </p:pic>
    </p:spTree>
    <p:extLst>
      <p:ext uri="{BB962C8B-B14F-4D97-AF65-F5344CB8AC3E}">
        <p14:creationId xmlns:p14="http://schemas.microsoft.com/office/powerpoint/2010/main" val="194799449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Rectangle 6"/>
          <p:cNvSpPr>
            <a:spLocks/>
          </p:cNvSpPr>
          <p:nvPr/>
        </p:nvSpPr>
        <p:spPr bwMode="auto">
          <a:xfrm>
            <a:off x="457200" y="291731"/>
            <a:ext cx="8147050" cy="633412"/>
          </a:xfrm>
          <a:prstGeom prst="rect">
            <a:avLst/>
          </a:prstGeom>
          <a:noFill/>
          <a:ln w="9525">
            <a:noFill/>
            <a:miter lim="800000"/>
            <a:headEnd/>
            <a:tailEnd/>
          </a:ln>
        </p:spPr>
        <p:txBody>
          <a:bodyPr anchor="ctr"/>
          <a:lstStyle/>
          <a:p>
            <a:pPr algn="ctr">
              <a:defRPr/>
            </a:pPr>
            <a:r>
              <a:rPr lang="en-US" sz="2800" b="1" dirty="0" smtClean="0">
                <a:solidFill>
                  <a:srgbClr val="1F497D"/>
                </a:solidFill>
                <a:effectLst>
                  <a:outerShdw blurRad="38100" dist="38100" dir="2700000" algn="tl">
                    <a:srgbClr val="C0C0C0"/>
                  </a:outerShdw>
                </a:effectLst>
              </a:rPr>
              <a:t>Online Courses and Resources</a:t>
            </a:r>
            <a:endParaRPr lang="en-US" sz="2800" b="1" dirty="0">
              <a:solidFill>
                <a:srgbClr val="1F497D"/>
              </a:solidFill>
              <a:effectLst>
                <a:outerShdw blurRad="38100" dist="38100" dir="2700000" algn="tl">
                  <a:srgbClr val="C0C0C0"/>
                </a:outerShdw>
              </a:effectLst>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4047" b="6334"/>
          <a:stretch/>
        </p:blipFill>
        <p:spPr bwMode="auto">
          <a:xfrm>
            <a:off x="2217889" y="1105697"/>
            <a:ext cx="6402236" cy="5358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3015008"/>
            <a:ext cx="939452" cy="9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35896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dirty="0"/>
              <a:t>The </a:t>
            </a:r>
            <a:r>
              <a:rPr dirty="0" err="1"/>
              <a:t>SHaRD</a:t>
            </a:r>
            <a:r>
              <a:rPr dirty="0"/>
              <a:t> Programme</a:t>
            </a:r>
            <a:br>
              <a:rPr dirty="0"/>
            </a:br>
            <a:r>
              <a:rPr lang="en-GB" dirty="0">
                <a:hlinkClick r:id="rId2"/>
              </a:rPr>
              <a:t>https://blogs.shu.ac.uk/shard/</a:t>
            </a:r>
            <a:r>
              <a:rPr lang="en-GB" dirty="0"/>
              <a:t/>
            </a:r>
            <a:br>
              <a:rPr lang="en-GB" dirty="0"/>
            </a:br>
            <a:r>
              <a:rPr dirty="0"/>
              <a:t/>
            </a:r>
            <a:br>
              <a:rPr dirty="0"/>
            </a:br>
            <a:r>
              <a:rPr dirty="0"/>
              <a:t/>
            </a:r>
            <a:br>
              <a:rPr dirty="0"/>
            </a:br>
            <a:r>
              <a:rPr lang="en-GB" i="1" dirty="0">
                <a:solidFill>
                  <a:srgbClr val="621B40"/>
                </a:solidFill>
              </a:rPr>
              <a:t>a blend of:</a:t>
            </a:r>
            <a:br>
              <a:rPr lang="en-GB" i="1" dirty="0">
                <a:solidFill>
                  <a:srgbClr val="621B40"/>
                </a:solidFill>
              </a:rPr>
            </a:br>
            <a:r>
              <a:rPr lang="en-GB" i="1" dirty="0">
                <a:solidFill>
                  <a:srgbClr val="621B40"/>
                </a:solidFill>
              </a:rPr>
              <a:t/>
            </a:r>
            <a:br>
              <a:rPr lang="en-GB" i="1" dirty="0">
                <a:solidFill>
                  <a:srgbClr val="621B40"/>
                </a:solidFill>
              </a:rPr>
            </a:br>
            <a:r>
              <a:rPr lang="en-GB" i="1" dirty="0">
                <a:solidFill>
                  <a:srgbClr val="621B40"/>
                </a:solidFill>
              </a:rPr>
              <a:t>delivered courses</a:t>
            </a:r>
            <a:br>
              <a:rPr lang="en-GB" i="1" dirty="0">
                <a:solidFill>
                  <a:srgbClr val="621B40"/>
                </a:solidFill>
              </a:rPr>
            </a:br>
            <a:r>
              <a:rPr lang="en-GB" i="1" dirty="0">
                <a:solidFill>
                  <a:srgbClr val="621B40"/>
                </a:solidFill>
              </a:rPr>
              <a:t>online courses</a:t>
            </a:r>
            <a:br>
              <a:rPr lang="en-GB" i="1" dirty="0">
                <a:solidFill>
                  <a:srgbClr val="621B40"/>
                </a:solidFill>
              </a:rPr>
            </a:br>
            <a:r>
              <a:rPr lang="en-GB" i="1" dirty="0">
                <a:solidFill>
                  <a:srgbClr val="621B40"/>
                </a:solidFill>
              </a:rPr>
              <a:t>resources</a:t>
            </a:r>
            <a:endParaRPr i="1" dirty="0">
              <a:solidFill>
                <a:srgbClr val="621B40"/>
              </a:solidFill>
            </a:endParaRPr>
          </a:p>
        </p:txBody>
      </p:sp>
      <p:sp>
        <p:nvSpPr>
          <p:cNvPr id="3" name="Picture Placeholder 2"/>
          <p:cNvSpPr>
            <a:spLocks noGrp="1"/>
          </p:cNvSpPr>
          <p:nvPr>
            <p:ph type="pic" sz="quarter" idx="11"/>
          </p:nvPr>
        </p:nvSpPr>
        <p:spPr/>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980731"/>
            <a:ext cx="4485386" cy="496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6534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100669" y="456966"/>
            <a:ext cx="6081464" cy="425916"/>
          </a:xfrm>
        </p:spPr>
        <p:txBody>
          <a:bodyPr>
            <a:noAutofit/>
          </a:bodyPr>
          <a:lstStyle/>
          <a:p>
            <a:pPr algn="l">
              <a:lnSpc>
                <a:spcPct val="100000"/>
              </a:lnSpc>
            </a:pPr>
            <a:r>
              <a:rPr lang="en-US" sz="2800" dirty="0"/>
              <a:t>What Else?</a:t>
            </a:r>
            <a:r>
              <a:rPr lang="en-US" sz="3600" dirty="0"/>
              <a:t/>
            </a:r>
            <a:br>
              <a:rPr lang="en-US" sz="3600" dirty="0"/>
            </a:br>
            <a:endParaRPr lang="en-US" sz="3600" dirty="0"/>
          </a:p>
        </p:txBody>
      </p:sp>
      <p:sp>
        <p:nvSpPr>
          <p:cNvPr id="4" name="TextBox 3"/>
          <p:cNvSpPr txBox="1"/>
          <p:nvPr/>
        </p:nvSpPr>
        <p:spPr>
          <a:xfrm rot="21224760">
            <a:off x="2134753" y="4490958"/>
            <a:ext cx="3758171" cy="830997"/>
          </a:xfrm>
          <a:prstGeom prst="rect">
            <a:avLst/>
          </a:prstGeom>
          <a:noFill/>
        </p:spPr>
        <p:txBody>
          <a:bodyPr wrap="square" rtlCol="0">
            <a:spAutoFit/>
          </a:bodyPr>
          <a:lstStyle/>
          <a:p>
            <a:pPr algn="ctr"/>
            <a:r>
              <a:rPr lang="en-GB" sz="2400" dirty="0">
                <a:solidFill>
                  <a:prstClr val="black"/>
                </a:solidFill>
              </a:rPr>
              <a:t>Independent Research Professional</a:t>
            </a:r>
          </a:p>
        </p:txBody>
      </p:sp>
      <p:sp>
        <p:nvSpPr>
          <p:cNvPr id="5" name="TextBox 4"/>
          <p:cNvSpPr txBox="1"/>
          <p:nvPr/>
        </p:nvSpPr>
        <p:spPr>
          <a:xfrm rot="193340">
            <a:off x="5388972" y="1306586"/>
            <a:ext cx="2259465" cy="461665"/>
          </a:xfrm>
          <a:prstGeom prst="rect">
            <a:avLst/>
          </a:prstGeom>
          <a:noFill/>
        </p:spPr>
        <p:txBody>
          <a:bodyPr wrap="none" rtlCol="0">
            <a:spAutoFit/>
          </a:bodyPr>
          <a:lstStyle/>
          <a:p>
            <a:pPr algn="ctr"/>
            <a:r>
              <a:rPr lang="en-GB" sz="2400" dirty="0">
                <a:solidFill>
                  <a:prstClr val="black"/>
                </a:solidFill>
              </a:rPr>
              <a:t>Project Manager</a:t>
            </a:r>
          </a:p>
        </p:txBody>
      </p:sp>
      <p:sp>
        <p:nvSpPr>
          <p:cNvPr id="6" name="TextBox 5"/>
          <p:cNvSpPr txBox="1"/>
          <p:nvPr/>
        </p:nvSpPr>
        <p:spPr>
          <a:xfrm rot="574571">
            <a:off x="760603" y="1699568"/>
            <a:ext cx="1988045" cy="461665"/>
          </a:xfrm>
          <a:prstGeom prst="rect">
            <a:avLst/>
          </a:prstGeom>
          <a:noFill/>
        </p:spPr>
        <p:txBody>
          <a:bodyPr wrap="none" rtlCol="0">
            <a:spAutoFit/>
          </a:bodyPr>
          <a:lstStyle/>
          <a:p>
            <a:pPr algn="ctr"/>
            <a:r>
              <a:rPr lang="en-GB" sz="2400" dirty="0">
                <a:solidFill>
                  <a:prstClr val="black"/>
                </a:solidFill>
              </a:rPr>
              <a:t>Subject Expert</a:t>
            </a:r>
          </a:p>
        </p:txBody>
      </p:sp>
      <p:sp>
        <p:nvSpPr>
          <p:cNvPr id="7" name="TextBox 6"/>
          <p:cNvSpPr txBox="1"/>
          <p:nvPr/>
        </p:nvSpPr>
        <p:spPr>
          <a:xfrm rot="21221251">
            <a:off x="3014092" y="1379252"/>
            <a:ext cx="1653145" cy="461665"/>
          </a:xfrm>
          <a:prstGeom prst="rect">
            <a:avLst/>
          </a:prstGeom>
          <a:noFill/>
        </p:spPr>
        <p:txBody>
          <a:bodyPr wrap="none" rtlCol="0">
            <a:spAutoFit/>
          </a:bodyPr>
          <a:lstStyle/>
          <a:p>
            <a:pPr algn="ctr"/>
            <a:r>
              <a:rPr lang="en-GB" sz="2400" dirty="0">
                <a:solidFill>
                  <a:prstClr val="black"/>
                </a:solidFill>
              </a:rPr>
              <a:t>Practitioner</a:t>
            </a:r>
          </a:p>
        </p:txBody>
      </p:sp>
      <p:sp>
        <p:nvSpPr>
          <p:cNvPr id="8" name="TextBox 7"/>
          <p:cNvSpPr txBox="1"/>
          <p:nvPr/>
        </p:nvSpPr>
        <p:spPr>
          <a:xfrm rot="20370435">
            <a:off x="915782" y="2652214"/>
            <a:ext cx="988219" cy="461665"/>
          </a:xfrm>
          <a:prstGeom prst="rect">
            <a:avLst/>
          </a:prstGeom>
          <a:noFill/>
        </p:spPr>
        <p:txBody>
          <a:bodyPr wrap="none" rtlCol="0">
            <a:spAutoFit/>
          </a:bodyPr>
          <a:lstStyle/>
          <a:p>
            <a:pPr algn="ctr"/>
            <a:r>
              <a:rPr lang="en-GB" sz="2400" dirty="0">
                <a:solidFill>
                  <a:prstClr val="black"/>
                </a:solidFill>
              </a:rPr>
              <a:t>Writer</a:t>
            </a:r>
          </a:p>
        </p:txBody>
      </p:sp>
      <p:sp>
        <p:nvSpPr>
          <p:cNvPr id="9" name="TextBox 8"/>
          <p:cNvSpPr txBox="1"/>
          <p:nvPr/>
        </p:nvSpPr>
        <p:spPr>
          <a:xfrm rot="20954166">
            <a:off x="5003247" y="2092546"/>
            <a:ext cx="3501792" cy="461665"/>
          </a:xfrm>
          <a:prstGeom prst="rect">
            <a:avLst/>
          </a:prstGeom>
          <a:noFill/>
        </p:spPr>
        <p:txBody>
          <a:bodyPr wrap="none" rtlCol="0">
            <a:spAutoFit/>
          </a:bodyPr>
          <a:lstStyle/>
          <a:p>
            <a:pPr algn="ctr"/>
            <a:r>
              <a:rPr lang="en-GB" sz="2400" dirty="0">
                <a:solidFill>
                  <a:prstClr val="black"/>
                </a:solidFill>
              </a:rPr>
              <a:t>Presenter / Communicator</a:t>
            </a:r>
          </a:p>
        </p:txBody>
      </p:sp>
      <p:sp>
        <p:nvSpPr>
          <p:cNvPr id="10" name="TextBox 9"/>
          <p:cNvSpPr txBox="1"/>
          <p:nvPr/>
        </p:nvSpPr>
        <p:spPr>
          <a:xfrm>
            <a:off x="3464614" y="2263006"/>
            <a:ext cx="1098442" cy="461665"/>
          </a:xfrm>
          <a:prstGeom prst="rect">
            <a:avLst/>
          </a:prstGeom>
          <a:noFill/>
        </p:spPr>
        <p:txBody>
          <a:bodyPr wrap="none" rtlCol="0">
            <a:spAutoFit/>
          </a:bodyPr>
          <a:lstStyle/>
          <a:p>
            <a:pPr algn="ctr"/>
            <a:r>
              <a:rPr lang="en-GB" sz="2400" dirty="0">
                <a:solidFill>
                  <a:prstClr val="black"/>
                </a:solidFill>
              </a:rPr>
              <a:t>Analyst</a:t>
            </a:r>
          </a:p>
        </p:txBody>
      </p:sp>
      <p:sp>
        <p:nvSpPr>
          <p:cNvPr id="13" name="TextBox 12"/>
          <p:cNvSpPr txBox="1"/>
          <p:nvPr/>
        </p:nvSpPr>
        <p:spPr>
          <a:xfrm>
            <a:off x="5519133" y="3120520"/>
            <a:ext cx="3282373" cy="461665"/>
          </a:xfrm>
          <a:prstGeom prst="rect">
            <a:avLst/>
          </a:prstGeom>
          <a:noFill/>
        </p:spPr>
        <p:txBody>
          <a:bodyPr wrap="none" rtlCol="0">
            <a:spAutoFit/>
          </a:bodyPr>
          <a:lstStyle/>
          <a:p>
            <a:pPr algn="ctr"/>
            <a:r>
              <a:rPr lang="en-GB" sz="2400" dirty="0">
                <a:solidFill>
                  <a:prstClr val="black"/>
                </a:solidFill>
              </a:rPr>
              <a:t>Teacher / Tutor / Mentor</a:t>
            </a:r>
          </a:p>
        </p:txBody>
      </p:sp>
      <p:sp>
        <p:nvSpPr>
          <p:cNvPr id="15" name="TextBox 14"/>
          <p:cNvSpPr txBox="1"/>
          <p:nvPr/>
        </p:nvSpPr>
        <p:spPr>
          <a:xfrm rot="20742774">
            <a:off x="886113" y="3619873"/>
            <a:ext cx="1737014" cy="461665"/>
          </a:xfrm>
          <a:prstGeom prst="rect">
            <a:avLst/>
          </a:prstGeom>
          <a:noFill/>
        </p:spPr>
        <p:txBody>
          <a:bodyPr wrap="none" rtlCol="0">
            <a:spAutoFit/>
          </a:bodyPr>
          <a:lstStyle/>
          <a:p>
            <a:pPr algn="ctr"/>
            <a:r>
              <a:rPr lang="en-GB" sz="2400" dirty="0">
                <a:solidFill>
                  <a:prstClr val="black"/>
                </a:solidFill>
              </a:rPr>
              <a:t>Collaborator</a:t>
            </a:r>
          </a:p>
        </p:txBody>
      </p:sp>
      <p:sp>
        <p:nvSpPr>
          <p:cNvPr id="16" name="TextBox 15"/>
          <p:cNvSpPr txBox="1"/>
          <p:nvPr/>
        </p:nvSpPr>
        <p:spPr>
          <a:xfrm rot="498086">
            <a:off x="2296053" y="2866586"/>
            <a:ext cx="1999329" cy="461665"/>
          </a:xfrm>
          <a:prstGeom prst="rect">
            <a:avLst/>
          </a:prstGeom>
          <a:noFill/>
        </p:spPr>
        <p:txBody>
          <a:bodyPr wrap="none" rtlCol="0">
            <a:spAutoFit/>
          </a:bodyPr>
          <a:lstStyle/>
          <a:p>
            <a:pPr algn="ctr"/>
            <a:r>
              <a:rPr lang="en-GB" sz="2400" dirty="0">
                <a:solidFill>
                  <a:prstClr val="black"/>
                </a:solidFill>
              </a:rPr>
              <a:t>Critical Reader</a:t>
            </a:r>
          </a:p>
        </p:txBody>
      </p:sp>
      <p:sp>
        <p:nvSpPr>
          <p:cNvPr id="17" name="TextBox 16"/>
          <p:cNvSpPr txBox="1"/>
          <p:nvPr/>
        </p:nvSpPr>
        <p:spPr>
          <a:xfrm>
            <a:off x="3095392" y="3579345"/>
            <a:ext cx="1118896" cy="461665"/>
          </a:xfrm>
          <a:prstGeom prst="rect">
            <a:avLst/>
          </a:prstGeom>
          <a:noFill/>
        </p:spPr>
        <p:txBody>
          <a:bodyPr wrap="none" rtlCol="0">
            <a:spAutoFit/>
          </a:bodyPr>
          <a:lstStyle/>
          <a:p>
            <a:pPr algn="ctr"/>
            <a:r>
              <a:rPr lang="en-GB" sz="2400" dirty="0">
                <a:solidFill>
                  <a:prstClr val="black"/>
                </a:solidFill>
              </a:rPr>
              <a:t>Creator</a:t>
            </a:r>
          </a:p>
        </p:txBody>
      </p:sp>
      <p:sp>
        <p:nvSpPr>
          <p:cNvPr id="18" name="TextBox 17"/>
          <p:cNvSpPr txBox="1"/>
          <p:nvPr/>
        </p:nvSpPr>
        <p:spPr>
          <a:xfrm rot="623497">
            <a:off x="528922" y="4595690"/>
            <a:ext cx="1394421" cy="461665"/>
          </a:xfrm>
          <a:prstGeom prst="rect">
            <a:avLst/>
          </a:prstGeom>
          <a:noFill/>
        </p:spPr>
        <p:txBody>
          <a:bodyPr wrap="none" rtlCol="0">
            <a:spAutoFit/>
          </a:bodyPr>
          <a:lstStyle/>
          <a:p>
            <a:pPr algn="ctr"/>
            <a:r>
              <a:rPr lang="en-GB" sz="2400" dirty="0">
                <a:solidFill>
                  <a:prstClr val="black"/>
                </a:solidFill>
              </a:rPr>
              <a:t>Innovator</a:t>
            </a:r>
          </a:p>
        </p:txBody>
      </p:sp>
      <p:sp>
        <p:nvSpPr>
          <p:cNvPr id="19" name="TextBox 18"/>
          <p:cNvSpPr txBox="1"/>
          <p:nvPr/>
        </p:nvSpPr>
        <p:spPr>
          <a:xfrm>
            <a:off x="6012986" y="4057895"/>
            <a:ext cx="1701299" cy="1938992"/>
          </a:xfrm>
          <a:prstGeom prst="rect">
            <a:avLst/>
          </a:prstGeom>
          <a:noFill/>
        </p:spPr>
        <p:txBody>
          <a:bodyPr wrap="none" rtlCol="0">
            <a:spAutoFit/>
          </a:bodyPr>
          <a:lstStyle/>
          <a:p>
            <a:pPr algn="ctr"/>
            <a:r>
              <a:rPr lang="en-GB" sz="2400" dirty="0">
                <a:solidFill>
                  <a:prstClr val="black"/>
                </a:solidFill>
              </a:rPr>
              <a:t>Academic</a:t>
            </a:r>
          </a:p>
          <a:p>
            <a:pPr algn="ctr"/>
            <a:r>
              <a:rPr lang="en-GB" sz="2400" dirty="0">
                <a:solidFill>
                  <a:prstClr val="black"/>
                </a:solidFill>
              </a:rPr>
              <a:t>Or</a:t>
            </a:r>
          </a:p>
          <a:p>
            <a:pPr algn="ctr"/>
            <a:r>
              <a:rPr lang="en-GB" sz="2400" dirty="0">
                <a:solidFill>
                  <a:prstClr val="black"/>
                </a:solidFill>
              </a:rPr>
              <a:t>Professional</a:t>
            </a:r>
          </a:p>
          <a:p>
            <a:pPr algn="ctr"/>
            <a:r>
              <a:rPr lang="en-GB" sz="2400" dirty="0">
                <a:solidFill>
                  <a:prstClr val="black"/>
                </a:solidFill>
              </a:rPr>
              <a:t>Or</a:t>
            </a:r>
          </a:p>
          <a:p>
            <a:pPr algn="ctr"/>
            <a:r>
              <a:rPr lang="en-GB" sz="2400" dirty="0">
                <a:solidFill>
                  <a:prstClr val="black"/>
                </a:solidFill>
              </a:rPr>
              <a:t>…..?</a:t>
            </a:r>
          </a:p>
        </p:txBody>
      </p:sp>
    </p:spTree>
    <p:extLst>
      <p:ext uri="{BB962C8B-B14F-4D97-AF65-F5344CB8AC3E}">
        <p14:creationId xmlns:p14="http://schemas.microsoft.com/office/powerpoint/2010/main" val="314581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5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stCondLst>
                                    <p:cond delay="50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par>
                          <p:cTn id="29" fill="hold">
                            <p:stCondLst>
                              <p:cond delay="3500"/>
                            </p:stCondLst>
                            <p:childTnLst>
                              <p:par>
                                <p:cTn id="30" presetID="2" presetClass="entr" presetSubtype="4"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par>
                          <p:cTn id="34" fill="hold">
                            <p:stCondLst>
                              <p:cond delay="4000"/>
                            </p:stCondLst>
                            <p:childTnLst>
                              <p:par>
                                <p:cTn id="35" presetID="2" presetClass="entr" presetSubtype="4"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par>
                          <p:cTn id="39" fill="hold">
                            <p:stCondLst>
                              <p:cond delay="4500"/>
                            </p:stCondLst>
                            <p:childTnLst>
                              <p:par>
                                <p:cTn id="40" presetID="2" presetClass="entr" presetSubtype="4"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par>
                          <p:cTn id="44" fill="hold">
                            <p:stCondLst>
                              <p:cond delay="5000"/>
                            </p:stCondLst>
                            <p:childTnLst>
                              <p:par>
                                <p:cTn id="45" presetID="2" presetClass="entr" presetSubtype="4"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childTnLst>
                          </p:cTn>
                        </p:par>
                        <p:par>
                          <p:cTn id="49" fill="hold">
                            <p:stCondLst>
                              <p:cond delay="5500"/>
                            </p:stCondLst>
                            <p:childTnLst>
                              <p:par>
                                <p:cTn id="50" presetID="2" presetClass="entr" presetSubtype="4"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par>
                          <p:cTn id="54" fill="hold">
                            <p:stCondLst>
                              <p:cond delay="6000"/>
                            </p:stCondLst>
                            <p:childTnLst>
                              <p:par>
                                <p:cTn id="55" presetID="2" presetClass="entr" presetSubtype="4"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childTnLst>
                          </p:cTn>
                        </p:par>
                        <p:par>
                          <p:cTn id="59" fill="hold">
                            <p:stCondLst>
                              <p:cond delay="6500"/>
                            </p:stCondLst>
                            <p:childTnLst>
                              <p:par>
                                <p:cTn id="60" presetID="2" presetClass="entr" presetSubtype="4" fill="hold" grpId="0" nodeType="after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additive="base">
                                        <p:cTn id="62" dur="500" fill="hold"/>
                                        <p:tgtEl>
                                          <p:spTgt spid="4"/>
                                        </p:tgtEl>
                                        <p:attrNameLst>
                                          <p:attrName>ppt_x</p:attrName>
                                        </p:attrNameLst>
                                      </p:cBhvr>
                                      <p:tavLst>
                                        <p:tav tm="0">
                                          <p:val>
                                            <p:strVal val="#ppt_x"/>
                                          </p:val>
                                        </p:tav>
                                        <p:tav tm="100000">
                                          <p:val>
                                            <p:strVal val="#ppt_x"/>
                                          </p:val>
                                        </p:tav>
                                      </p:tavLst>
                                    </p:anim>
                                    <p:anim calcmode="lin" valueType="num">
                                      <p:cBhvr additive="base">
                                        <p:cTn id="6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additive="base">
                                        <p:cTn id="68" dur="500" fill="hold"/>
                                        <p:tgtEl>
                                          <p:spTgt spid="19"/>
                                        </p:tgtEl>
                                        <p:attrNameLst>
                                          <p:attrName>ppt_x</p:attrName>
                                        </p:attrNameLst>
                                      </p:cBhvr>
                                      <p:tavLst>
                                        <p:tav tm="0">
                                          <p:val>
                                            <p:strVal val="#ppt_x"/>
                                          </p:val>
                                        </p:tav>
                                        <p:tav tm="100000">
                                          <p:val>
                                            <p:strVal val="#ppt_x"/>
                                          </p:val>
                                        </p:tav>
                                      </p:tavLst>
                                    </p:anim>
                                    <p:anim calcmode="lin" valueType="num">
                                      <p:cBhvr additive="base">
                                        <p:cTn id="6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3" grpId="0"/>
      <p:bldP spid="15" grpId="0"/>
      <p:bldP spid="16" grpId="0"/>
      <p:bldP spid="17" grpId="0"/>
      <p:bldP spid="18" grpId="0"/>
      <p:bldP spid="1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dirty="0"/>
              <a:t>Vitae</a:t>
            </a:r>
            <a:br>
              <a:rPr dirty="0"/>
            </a:br>
            <a:r>
              <a:rPr dirty="0">
                <a:hlinkClick r:id="rId2"/>
              </a:rPr>
              <a:t>www.vitae.ac.uk</a:t>
            </a:r>
            <a:r>
              <a:rPr dirty="0"/>
              <a:t/>
            </a:r>
            <a:br>
              <a:rPr dirty="0"/>
            </a:br>
            <a:r>
              <a:rPr lang="en-GB" dirty="0"/>
              <a:t/>
            </a:r>
            <a:br>
              <a:rPr lang="en-GB" dirty="0"/>
            </a:br>
            <a:r>
              <a:rPr lang="en-GB" dirty="0"/>
              <a:t>register with your </a:t>
            </a:r>
            <a:r>
              <a:rPr lang="en-GB" dirty="0" err="1"/>
              <a:t>shu</a:t>
            </a:r>
            <a:r>
              <a:rPr lang="en-GB" dirty="0"/>
              <a:t> email to access full member content including tips and resources on managing your professional and career development</a:t>
            </a:r>
            <a:br>
              <a:rPr lang="en-GB" dirty="0"/>
            </a:br>
            <a:r>
              <a:rPr dirty="0"/>
              <a:t/>
            </a:r>
            <a:br>
              <a:rPr dirty="0"/>
            </a:br>
            <a:r>
              <a:rPr dirty="0"/>
              <a:t/>
            </a:r>
            <a:br>
              <a:rPr dirty="0"/>
            </a:br>
            <a:r>
              <a:rPr lang="en-GB" i="1" dirty="0">
                <a:solidFill>
                  <a:srgbClr val="621B40"/>
                </a:solidFill>
              </a:rPr>
              <a:t>#</a:t>
            </a:r>
            <a:r>
              <a:rPr lang="en-GB" i="1" dirty="0" err="1">
                <a:solidFill>
                  <a:srgbClr val="621B40"/>
                </a:solidFill>
              </a:rPr>
              <a:t>startingPhD</a:t>
            </a:r>
            <a:endParaRPr i="1" dirty="0">
              <a:solidFill>
                <a:srgbClr val="621B40"/>
              </a:solidFill>
            </a:endParaRPr>
          </a:p>
        </p:txBody>
      </p:sp>
      <p:pic>
        <p:nvPicPr>
          <p:cNvPr id="5" name="Picture Placeholder 4"/>
          <p:cNvPicPr>
            <a:picLocks noGrp="1" noChangeAspect="1"/>
          </p:cNvPicPr>
          <p:nvPr>
            <p:ph type="pic" sz="quarter" idx="11"/>
          </p:nvPr>
        </p:nvPicPr>
        <p:blipFill rotWithShape="1">
          <a:blip r:embed="rId3"/>
          <a:srcRect l="29878" t="11150" r="31624" b="18500"/>
          <a:stretch/>
        </p:blipFill>
        <p:spPr>
          <a:xfrm>
            <a:off x="4067944" y="1052736"/>
            <a:ext cx="3960440" cy="4824536"/>
          </a:xfrm>
          <a:prstGeom prst="rect">
            <a:avLst/>
          </a:prstGeom>
        </p:spPr>
      </p:pic>
    </p:spTree>
    <p:extLst>
      <p:ext uri="{BB962C8B-B14F-4D97-AF65-F5344CB8AC3E}">
        <p14:creationId xmlns:p14="http://schemas.microsoft.com/office/powerpoint/2010/main" val="4818957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lstStyle/>
          <a:p>
            <a:r>
              <a:rPr lang="en-GB" sz="2800" dirty="0" smtClean="0"/>
              <a:t>Becoming a SHU Doctoral Researcher</a:t>
            </a:r>
            <a:endParaRPr lang="en-GB" sz="2800" dirty="0"/>
          </a:p>
        </p:txBody>
      </p:sp>
      <p:sp>
        <p:nvSpPr>
          <p:cNvPr id="2" name="Text Placeholder 1"/>
          <p:cNvSpPr>
            <a:spLocks noGrp="1"/>
          </p:cNvSpPr>
          <p:nvPr>
            <p:ph type="body" sz="quarter" idx="10"/>
          </p:nvPr>
        </p:nvSpPr>
        <p:spPr/>
        <p:txBody>
          <a:bodyPr/>
          <a:lstStyle/>
          <a:p>
            <a:r>
              <a:rPr lang="en-GB" dirty="0" smtClean="0"/>
              <a:t>28 June 2018</a:t>
            </a:r>
            <a:endParaRPr lang="en-GB" dirty="0"/>
          </a:p>
        </p:txBody>
      </p:sp>
      <p:pic>
        <p:nvPicPr>
          <p:cNvPr id="2050" name="Picture 2" descr="C:\Users\rioes\AppData\Local\Microsoft\Windows\Temporary Internet Files\Content.IE5\8CCRJ33Y\Thank-you-pinned-not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0" y="1412776"/>
            <a:ext cx="2232248" cy="2232248"/>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3"/>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t="21875" b="21875"/>
          <a:stretch>
            <a:fillRect/>
          </a:stretch>
        </p:blipFill>
        <p:spPr/>
      </p:pic>
    </p:spTree>
    <p:extLst>
      <p:ext uri="{BB962C8B-B14F-4D97-AF65-F5344CB8AC3E}">
        <p14:creationId xmlns:p14="http://schemas.microsoft.com/office/powerpoint/2010/main" val="411128803"/>
      </p:ext>
    </p:extLst>
  </p:cSld>
  <p:clrMapOvr>
    <a:masterClrMapping/>
  </p:clrMapOvr>
  <p:timing>
    <p:tnLst>
      <p:par>
        <p:cTn id="1" dur="indefinite" restart="never" nodeType="tmRoot"/>
      </p:par>
    </p:tnLst>
  </p:timing>
</p:sld>
</file>

<file path=ppt/theme/theme1.xml><?xml version="1.0" encoding="utf-8"?>
<a:theme xmlns:a="http://schemas.openxmlformats.org/drawingml/2006/main" name="Sheffield Hallam Theme v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inclusivity template_Myriad_Pr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Sheffield Hallam Theme v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Rahcel Presentation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4400" b="0" i="0" u="none" strike="noStrike" cap="none" normalizeH="0" baseline="0" smtClean="0">
            <a:ln>
              <a:noFill/>
            </a:ln>
            <a:solidFill>
              <a:schemeClr val="tx2"/>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4400" b="0" i="0" u="none" strike="noStrike" cap="none" normalizeH="0" baseline="0" smtClean="0">
            <a:ln>
              <a:noFill/>
            </a:ln>
            <a:solidFill>
              <a:schemeClr val="tx2"/>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inclusivity template_Myriad_Pr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1288</TotalTime>
  <Words>4231</Words>
  <Application>Microsoft Office PowerPoint</Application>
  <PresentationFormat>On-screen Show (4:3)</PresentationFormat>
  <Paragraphs>607</Paragraphs>
  <Slides>91</Slides>
  <Notes>41</Notes>
  <HiddenSlides>0</HiddenSlides>
  <MMClips>0</MMClips>
  <ScaleCrop>false</ScaleCrop>
  <HeadingPairs>
    <vt:vector size="4" baseType="variant">
      <vt:variant>
        <vt:lpstr>Theme</vt:lpstr>
      </vt:variant>
      <vt:variant>
        <vt:i4>9</vt:i4>
      </vt:variant>
      <vt:variant>
        <vt:lpstr>Slide Titles</vt:lpstr>
      </vt:variant>
      <vt:variant>
        <vt:i4>91</vt:i4>
      </vt:variant>
    </vt:vector>
  </HeadingPairs>
  <TitlesOfParts>
    <vt:vector size="100" baseType="lpstr">
      <vt:lpstr>Sheffield Hallam Theme v1</vt:lpstr>
      <vt:lpstr>2_Blank</vt:lpstr>
      <vt:lpstr>1_inclusivity template_Myriad_Pro</vt:lpstr>
      <vt:lpstr>Blank</vt:lpstr>
      <vt:lpstr>3_Sheffield Hallam Theme v1</vt:lpstr>
      <vt:lpstr>Rahcel Presentation1</vt:lpstr>
      <vt:lpstr>1_Blank</vt:lpstr>
      <vt:lpstr>Default Design</vt:lpstr>
      <vt:lpstr>inclusivity template_Myriad_Pro</vt:lpstr>
      <vt:lpstr>Becoming a SHU Doctoral Researcher</vt:lpstr>
      <vt:lpstr>Housekeeping</vt:lpstr>
      <vt:lpstr>The Doctoral School Team doctoralschool@shu.ac.uk </vt:lpstr>
      <vt:lpstr>Becoming a SHU Doctoral Researcher</vt:lpstr>
      <vt:lpstr> Welcome</vt:lpstr>
      <vt:lpstr>PowerPoint Presentation</vt:lpstr>
      <vt:lpstr>Award Objectives </vt:lpstr>
      <vt:lpstr>QAA level 8 descriptor (extract)</vt:lpstr>
      <vt:lpstr>What Else? </vt:lpstr>
      <vt:lpstr>So – what is being “Doctoral”?</vt:lpstr>
      <vt:lpstr>Doctoral Provision at SHU - Devolved Structure, Delivered via 4 Faculties</vt:lpstr>
      <vt:lpstr>Doctoral School</vt:lpstr>
      <vt:lpstr>The RFs - Progression Processes</vt:lpstr>
      <vt:lpstr>Research Degrees Site on Blackboard</vt:lpstr>
      <vt:lpstr>Sheffield Hallam Code of Practice for Research Students and Supervisors</vt:lpstr>
      <vt:lpstr>External Context </vt:lpstr>
      <vt:lpstr>Research Degree Timescales</vt:lpstr>
      <vt:lpstr>Key Student Lifecycle Stages</vt:lpstr>
      <vt:lpstr>Approval of Research Programme (RF1)</vt:lpstr>
      <vt:lpstr>RF1 contd…….. </vt:lpstr>
      <vt:lpstr>Statement and Declaration</vt:lpstr>
      <vt:lpstr>Confirmation of PhD (RF2a)</vt:lpstr>
      <vt:lpstr>Confirmation of PhD Process</vt:lpstr>
      <vt:lpstr>Assessment Decision</vt:lpstr>
      <vt:lpstr>Final examination stage (RF3)</vt:lpstr>
      <vt:lpstr>Examination continued........</vt:lpstr>
      <vt:lpstr>Progress Monitoring</vt:lpstr>
      <vt:lpstr>Student Responsibilities</vt:lpstr>
      <vt:lpstr>Summary</vt:lpstr>
      <vt:lpstr> Getting the most out of supervision   </vt:lpstr>
      <vt:lpstr>Management of Expectations</vt:lpstr>
      <vt:lpstr>Tools to help you manage  supervisory relationships </vt:lpstr>
      <vt:lpstr>Example: Managing your research  supervisor (Online Training &amp; CPD  - 'Research Skills', access via link on Research Degrees Blackboard site)</vt:lpstr>
      <vt:lpstr>Support available in SHU </vt:lpstr>
      <vt:lpstr>Research Ethics &amp; Integrity</vt:lpstr>
      <vt:lpstr>Why do we need a code of research ethics?</vt:lpstr>
      <vt:lpstr>Where did the motivation to develop research ethics codes arise from? </vt:lpstr>
      <vt:lpstr>Underlying principles </vt:lpstr>
      <vt:lpstr>Is it working?</vt:lpstr>
      <vt:lpstr>PowerPoint Presentation</vt:lpstr>
      <vt:lpstr>New Emphasis on Research Integrity: Singapore Statement (2010)</vt:lpstr>
      <vt:lpstr>What does it meant for you as a SHU Doctoral Researcher?</vt:lpstr>
      <vt:lpstr> What if someone questions the integrity of your research?   How do you respond? </vt:lpstr>
      <vt:lpstr>Ways of demonstrating  the trustworthiness of your research?</vt:lpstr>
      <vt:lpstr>PowerPoint Presentation</vt:lpstr>
      <vt:lpstr>Summary of Supervisor and Student Responsibilities </vt:lpstr>
      <vt:lpstr>Other Responsibilities</vt:lpstr>
      <vt:lpstr>Locating University Policies</vt:lpstr>
      <vt:lpstr>How to make an Ethics application</vt:lpstr>
      <vt:lpstr>Process</vt:lpstr>
      <vt:lpstr>PowerPoint Presentation</vt:lpstr>
      <vt:lpstr>Becoming a SHU Doctoral Researcher</vt:lpstr>
      <vt:lpstr>Library Support for Researchers </vt:lpstr>
      <vt:lpstr>SHUSPACE</vt:lpstr>
      <vt:lpstr>Resources...</vt:lpstr>
      <vt:lpstr>What if we don't have something?...</vt:lpstr>
      <vt:lpstr>Managing your search</vt:lpstr>
      <vt:lpstr>Research Data Management</vt:lpstr>
      <vt:lpstr>Timelines</vt:lpstr>
      <vt:lpstr>Sharing your work... </vt:lpstr>
      <vt:lpstr>Open data</vt:lpstr>
      <vt:lpstr>Copyright and your e-thesis</vt:lpstr>
      <vt:lpstr>Copyright advice</vt:lpstr>
      <vt:lpstr>Keeping up to date...</vt:lpstr>
      <vt:lpstr>Networking </vt:lpstr>
      <vt:lpstr>In summary...</vt:lpstr>
      <vt:lpstr>Where can I get more help?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aspirations</vt:lpstr>
      <vt:lpstr>Did you know?....</vt:lpstr>
      <vt:lpstr>Actively embracing the doctoral communities </vt:lpstr>
      <vt:lpstr>Example SHU Doctoral Community Events</vt:lpstr>
      <vt:lpstr>Sheffield Hallam Doctoral School</vt:lpstr>
      <vt:lpstr>Connect with the SHU doctoral community</vt:lpstr>
      <vt:lpstr>Doctoral Skills Development</vt:lpstr>
      <vt:lpstr>Doctoral Skills Development</vt:lpstr>
      <vt:lpstr>Doctoral Skills Development</vt:lpstr>
      <vt:lpstr>Doctoral Research Training Series a needs-based development programme, aligned to the PGR lifecycle and the Researcher Development Framework (RDF)      </vt:lpstr>
      <vt:lpstr>PowerPoint Presentation</vt:lpstr>
      <vt:lpstr>Academic writing    </vt:lpstr>
      <vt:lpstr>PowerPoint Presentation</vt:lpstr>
      <vt:lpstr>The SHaRD Programme https://blogs.shu.ac.uk/shard/   a blend of:  delivered courses online courses resources</vt:lpstr>
      <vt:lpstr>Vitae www.vitae.ac.uk  register with your shu email to access full member content including tips and resources on managing your professional and career development   #startingPhD</vt:lpstr>
      <vt:lpstr>Becoming a SHU Doctoral Researcher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Becoming a SHU Doctoral Researcher</dc:title>
  <dc:creator>Elizabeth Scanlon</dc:creator>
  <cp:lastModifiedBy>Nicola Palmer</cp:lastModifiedBy>
  <cp:revision>66</cp:revision>
  <dcterms:created xsi:type="dcterms:W3CDTF">2016-11-02T09:09:26Z</dcterms:created>
  <dcterms:modified xsi:type="dcterms:W3CDTF">2018-06-28T11:39:49Z</dcterms:modified>
</cp:coreProperties>
</file>